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3" r:id="rId2"/>
    <p:sldId id="7767" r:id="rId3"/>
    <p:sldId id="7755" r:id="rId4"/>
    <p:sldId id="408" r:id="rId5"/>
    <p:sldId id="447" r:id="rId6"/>
    <p:sldId id="449" r:id="rId7"/>
    <p:sldId id="438" r:id="rId8"/>
    <p:sldId id="7763" r:id="rId9"/>
    <p:sldId id="439" r:id="rId10"/>
    <p:sldId id="7764" r:id="rId11"/>
    <p:sldId id="7766" r:id="rId12"/>
    <p:sldId id="450" r:id="rId13"/>
    <p:sldId id="7752" r:id="rId14"/>
    <p:sldId id="451" r:id="rId15"/>
    <p:sldId id="452" r:id="rId16"/>
    <p:sldId id="7753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0000CC"/>
    <a:srgbClr val="FF0066"/>
    <a:srgbClr val="FF3399"/>
    <a:srgbClr val="FF7C80"/>
    <a:srgbClr val="EDF6F7"/>
    <a:srgbClr val="FF6600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2" d="100"/>
          <a:sy n="52" d="100"/>
        </p:scale>
        <p:origin x="726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1D13E054-0A74-F215-3727-DF3171FAF2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BAEA5E0B-897F-819E-F358-731AFBB234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2951439C-6633-855C-2A34-48E6093D4D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097A9-F626-4271-B912-35870E7620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slide" Target="slide12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6.xml"/><Relationship Id="rId4" Type="http://schemas.openxmlformats.org/officeDocument/2006/relationships/slide" Target="slide15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BAC144-181D-5AEF-0B46-AD5945F9B428}"/>
              </a:ext>
            </a:extLst>
          </p:cNvPr>
          <p:cNvSpPr/>
          <p:nvPr/>
        </p:nvSpPr>
        <p:spPr>
          <a:xfrm>
            <a:off x="2042319" y="8839200"/>
            <a:ext cx="1320800" cy="304800"/>
          </a:xfrm>
          <a:prstGeom prst="rect">
            <a:avLst/>
          </a:prstGeom>
          <a:solidFill>
            <a:srgbClr val="FEF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7F34F3-4F09-F6CC-95CC-6DC812E4A761}"/>
              </a:ext>
            </a:extLst>
          </p:cNvPr>
          <p:cNvSpPr/>
          <p:nvPr/>
        </p:nvSpPr>
        <p:spPr>
          <a:xfrm>
            <a:off x="3594694" y="375937"/>
            <a:ext cx="9434826" cy="18156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733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THỊ XÃ HOÀI NHƠN</a:t>
            </a:r>
            <a:endParaRPr lang="en-US" sz="3733" b="1" dirty="0">
              <a:ln w="0"/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3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SỐ </a:t>
            </a:r>
            <a:r>
              <a:rPr lang="vi-VN" sz="3733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HOÀI</a:t>
            </a:r>
            <a:r>
              <a:rPr lang="en-US" sz="3733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  <a:endParaRPr lang="vi-VN" sz="3733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3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--------- ***---------</a:t>
            </a:r>
          </a:p>
        </p:txBody>
      </p:sp>
      <p:sp>
        <p:nvSpPr>
          <p:cNvPr id="3084" name="Rectangle 10">
            <a:extLst>
              <a:ext uri="{FF2B5EF4-FFF2-40B4-BE49-F238E27FC236}">
                <a16:creationId xmlns:a16="http://schemas.microsoft.com/office/drawing/2014/main" id="{B8CB4084-2EE2-AA54-56DA-6810B15B0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7838" y="6385304"/>
            <a:ext cx="8026400" cy="6667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Giáo viên: </a:t>
            </a:r>
            <a:r>
              <a:rPr lang="vi-VN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Hồ Thị Lý</a:t>
            </a:r>
            <a:endParaRPr lang="en-US" altLang="en-US" sz="3733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WordArt 15">
            <a:extLst>
              <a:ext uri="{FF2B5EF4-FFF2-40B4-BE49-F238E27FC236}">
                <a16:creationId xmlns:a16="http://schemas.microsoft.com/office/drawing/2014/main" id="{DAE437AB-4977-DF69-D999-D1462556EE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6319" y="4068690"/>
            <a:ext cx="9144000" cy="27474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978608"/>
              </a:avLst>
            </a:prstTxWarp>
          </a:bodyPr>
          <a:lstStyle/>
          <a:p>
            <a:pPr algn="ctr"/>
            <a:r>
              <a:rPr lang="en-US" sz="5333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5333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333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5333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333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5333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333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5333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5333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5333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333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endParaRPr lang="en-US" sz="5333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5333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5333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333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5333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333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5333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333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thăm</a:t>
            </a:r>
            <a:r>
              <a:rPr lang="en-US" sz="5333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5333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3A4</a:t>
            </a:r>
            <a:endParaRPr lang="vi-VN" sz="5333" b="1" kern="10" dirty="0"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Picture 12" descr="KITTY">
            <a:extLst>
              <a:ext uri="{FF2B5EF4-FFF2-40B4-BE49-F238E27FC236}">
                <a16:creationId xmlns:a16="http://schemas.microsoft.com/office/drawing/2014/main" id="{4193D89D-2AB8-2F10-2129-BD48785D5B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42" y="6485711"/>
            <a:ext cx="207645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KITTY">
            <a:extLst>
              <a:ext uri="{FF2B5EF4-FFF2-40B4-BE49-F238E27FC236}">
                <a16:creationId xmlns:a16="http://schemas.microsoft.com/office/drawing/2014/main" id="{C64427DE-07C1-54BF-6C57-1216E4CF47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238" y="6393052"/>
            <a:ext cx="207645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11111E-6 L 0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21A3-188E-87DE-1A35-003889318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chưa đặt tên ‐ Được tạo bằng Clipchamp (19)">
            <a:hlinkClick r:id="" action="ppaction://media"/>
            <a:extLst>
              <a:ext uri="{FF2B5EF4-FFF2-40B4-BE49-F238E27FC236}">
                <a16:creationId xmlns:a16="http://schemas.microsoft.com/office/drawing/2014/main" id="{A5D09A67-8088-D8C2-2839-BB534C7708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7519" y="762000"/>
            <a:ext cx="12496800" cy="7405688"/>
          </a:xfrm>
        </p:spPr>
      </p:pic>
    </p:spTree>
    <p:extLst>
      <p:ext uri="{BB962C8B-B14F-4D97-AF65-F5344CB8AC3E}">
        <p14:creationId xmlns:p14="http://schemas.microsoft.com/office/powerpoint/2010/main" val="255239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3565B-0B04-B99D-5E47-AD180D1C8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70E0571-FD15-8EB2-0082-F23A7BBEF009}"/>
              </a:ext>
            </a:extLst>
          </p:cNvPr>
          <p:cNvSpPr/>
          <p:nvPr/>
        </p:nvSpPr>
        <p:spPr>
          <a:xfrm>
            <a:off x="899319" y="914400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4.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1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 </a:t>
            </a:r>
            <a:r>
              <a:rPr kumimoji="0" lang="en-US" sz="3800" b="1" i="1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306FDF-5F4E-9A86-BBCB-0510FD1C98FD}"/>
              </a:ext>
            </a:extLst>
          </p:cNvPr>
          <p:cNvSpPr/>
          <p:nvPr/>
        </p:nvSpPr>
        <p:spPr>
          <a:xfrm>
            <a:off x="2270919" y="1894344"/>
            <a:ext cx="1055423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Rùa con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bộn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bề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Rùa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Mua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vãn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Heo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thu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Kịp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(Mai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Hai)</a:t>
            </a:r>
          </a:p>
        </p:txBody>
      </p:sp>
    </p:spTree>
    <p:extLst>
      <p:ext uri="{BB962C8B-B14F-4D97-AF65-F5344CB8AC3E}">
        <p14:creationId xmlns:p14="http://schemas.microsoft.com/office/powerpoint/2010/main" val="597959601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Left 7">
            <a:hlinkClick r:id="rId2" action="ppaction://hlinksldjump"/>
            <a:extLst>
              <a:ext uri="{FF2B5EF4-FFF2-40B4-BE49-F238E27FC236}">
                <a16:creationId xmlns:a16="http://schemas.microsoft.com/office/drawing/2014/main" id="{9DBF01CD-9761-408E-8B6C-CA3505E4C460}"/>
              </a:ext>
            </a:extLst>
          </p:cNvPr>
          <p:cNvSpPr/>
          <p:nvPr/>
        </p:nvSpPr>
        <p:spPr>
          <a:xfrm>
            <a:off x="14386719" y="7848600"/>
            <a:ext cx="1524000" cy="1295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HOME</a:t>
            </a:r>
          </a:p>
        </p:txBody>
      </p:sp>
      <p:pic>
        <p:nvPicPr>
          <p:cNvPr id="1026" name="Picture 2" descr="Khám phá vẻ đẹp hùng vĩ của núi rừng Tây Bắc - Nhà hàng Chợ ...">
            <a:extLst>
              <a:ext uri="{FF2B5EF4-FFF2-40B4-BE49-F238E27FC236}">
                <a16:creationId xmlns:a16="http://schemas.microsoft.com/office/drawing/2014/main" id="{4170183E-4F82-0DE3-4045-2488810B9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" y="685800"/>
            <a:ext cx="14935200" cy="83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829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368E1C5-8314-4D23-BAE3-7B8EFDE37DB4}"/>
              </a:ext>
            </a:extLst>
          </p:cNvPr>
          <p:cNvSpPr txBox="1"/>
          <p:nvPr/>
        </p:nvSpPr>
        <p:spPr>
          <a:xfrm>
            <a:off x="5565848" y="8169898"/>
            <a:ext cx="571892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67" b="1" dirty="0">
                <a:solidFill>
                  <a:srgbClr val="00B050"/>
                </a:solidFill>
                <a:latin typeface="+mj-lt"/>
              </a:rPr>
              <a:t>Ruộng bậc thang</a:t>
            </a:r>
            <a:endParaRPr lang="en-US" sz="4267" b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2050" name="Picture 2" descr="Khám phá top 3 ruộng bậc thang đẹp nhất Việt Nam - SAKOS">
            <a:extLst>
              <a:ext uri="{FF2B5EF4-FFF2-40B4-BE49-F238E27FC236}">
                <a16:creationId xmlns:a16="http://schemas.microsoft.com/office/drawing/2014/main" id="{F64767F0-A9E1-4BB2-996C-933FF310C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609600"/>
            <a:ext cx="6781800" cy="73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Left 6">
            <a:hlinkClick r:id="rId3" action="ppaction://hlinksldjump"/>
            <a:extLst>
              <a:ext uri="{FF2B5EF4-FFF2-40B4-BE49-F238E27FC236}">
                <a16:creationId xmlns:a16="http://schemas.microsoft.com/office/drawing/2014/main" id="{686D8E51-087B-447F-9307-6ABDEA0FC39D}"/>
              </a:ext>
            </a:extLst>
          </p:cNvPr>
          <p:cNvSpPr/>
          <p:nvPr/>
        </p:nvSpPr>
        <p:spPr>
          <a:xfrm>
            <a:off x="14386719" y="7848600"/>
            <a:ext cx="1524000" cy="1295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HOME</a:t>
            </a:r>
          </a:p>
        </p:txBody>
      </p:sp>
      <p:pic>
        <p:nvPicPr>
          <p:cNvPr id="2052" name="Picture 4" descr="Kỳ vĩ ruộng bậc thang Sa Pa">
            <a:extLst>
              <a:ext uri="{FF2B5EF4-FFF2-40B4-BE49-F238E27FC236}">
                <a16:creationId xmlns:a16="http://schemas.microsoft.com/office/drawing/2014/main" id="{2CB23420-B9C0-428A-9F3D-3507B53AE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719" y="609599"/>
            <a:ext cx="7620000" cy="73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02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7 thác nước đẹp ngất ngây của vùng Tây Bắc">
            <a:extLst>
              <a:ext uri="{FF2B5EF4-FFF2-40B4-BE49-F238E27FC236}">
                <a16:creationId xmlns:a16="http://schemas.microsoft.com/office/drawing/2014/main" id="{92FB6D25-5CCD-4676-B85C-DB595A770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9" y="152400"/>
            <a:ext cx="7543800" cy="763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B7A832-2DB3-4658-9C5B-750436821EFB}"/>
              </a:ext>
            </a:extLst>
          </p:cNvPr>
          <p:cNvSpPr txBox="1"/>
          <p:nvPr/>
        </p:nvSpPr>
        <p:spPr>
          <a:xfrm>
            <a:off x="5565848" y="8169898"/>
            <a:ext cx="571892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>
                <a:solidFill>
                  <a:srgbClr val="00B050"/>
                </a:solidFill>
                <a:latin typeface="+mj-lt"/>
              </a:rPr>
              <a:t>Thác</a:t>
            </a:r>
            <a:r>
              <a:rPr lang="en-US" sz="4267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4267" b="1" dirty="0" err="1">
                <a:solidFill>
                  <a:srgbClr val="00B050"/>
                </a:solidFill>
                <a:latin typeface="+mj-lt"/>
              </a:rPr>
              <a:t>nước</a:t>
            </a:r>
            <a:endParaRPr lang="en-US" sz="4267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7" name="Arrow: Left 6">
            <a:hlinkClick r:id="rId3" action="ppaction://hlinksldjump"/>
            <a:extLst>
              <a:ext uri="{FF2B5EF4-FFF2-40B4-BE49-F238E27FC236}">
                <a16:creationId xmlns:a16="http://schemas.microsoft.com/office/drawing/2014/main" id="{7473656D-E212-4530-9792-CA24251365B0}"/>
              </a:ext>
            </a:extLst>
          </p:cNvPr>
          <p:cNvSpPr/>
          <p:nvPr/>
        </p:nvSpPr>
        <p:spPr>
          <a:xfrm>
            <a:off x="14386719" y="7848600"/>
            <a:ext cx="1524000" cy="1295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HOME</a:t>
            </a:r>
          </a:p>
        </p:txBody>
      </p:sp>
      <p:pic>
        <p:nvPicPr>
          <p:cNvPr id="3078" name="Picture 6" descr="Top 14 thác nước đẹp nhất Việt Nam |Vẻ đẹp hùng vĩ của thiên nhiên">
            <a:extLst>
              <a:ext uri="{FF2B5EF4-FFF2-40B4-BE49-F238E27FC236}">
                <a16:creationId xmlns:a16="http://schemas.microsoft.com/office/drawing/2014/main" id="{3CECF3F5-BB93-4534-B77A-F8694CF24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088" y="222066"/>
            <a:ext cx="7377622" cy="756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012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Danh thắng di tích Suối Một">
            <a:extLst>
              <a:ext uri="{FF2B5EF4-FFF2-40B4-BE49-F238E27FC236}">
                <a16:creationId xmlns:a16="http://schemas.microsoft.com/office/drawing/2014/main" id="{2A57BE61-049B-45FC-94DC-A8A3DA05E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8" y="42672"/>
            <a:ext cx="7316417" cy="823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B14D15-7DAA-4D5C-BFFF-F71AA48A0331}"/>
              </a:ext>
            </a:extLst>
          </p:cNvPr>
          <p:cNvSpPr txBox="1"/>
          <p:nvPr/>
        </p:nvSpPr>
        <p:spPr>
          <a:xfrm>
            <a:off x="5547519" y="8253686"/>
            <a:ext cx="571892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>
                <a:solidFill>
                  <a:srgbClr val="00B050"/>
                </a:solidFill>
                <a:latin typeface="+mj-lt"/>
              </a:rPr>
              <a:t>Suối</a:t>
            </a:r>
            <a:endParaRPr lang="en-US" sz="4267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0" name="Arrow: Left 9">
            <a:hlinkClick r:id="rId3" action="ppaction://hlinksldjump"/>
            <a:extLst>
              <a:ext uri="{FF2B5EF4-FFF2-40B4-BE49-F238E27FC236}">
                <a16:creationId xmlns:a16="http://schemas.microsoft.com/office/drawing/2014/main" id="{42EB546C-FB58-4682-BFDC-2DA5B0844F81}"/>
              </a:ext>
            </a:extLst>
          </p:cNvPr>
          <p:cNvSpPr/>
          <p:nvPr/>
        </p:nvSpPr>
        <p:spPr>
          <a:xfrm>
            <a:off x="14386719" y="7848600"/>
            <a:ext cx="1524000" cy="1295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HOME</a:t>
            </a:r>
          </a:p>
        </p:txBody>
      </p:sp>
      <p:pic>
        <p:nvPicPr>
          <p:cNvPr id="4104" name="Picture 8" descr="SUỐI TIÊN - NÉT ĐẸP TINH KHIẾT NẰM SÂU BÊN TRONG NÚI RỪNG QUẢNG NAM - Nhà  Ga Sân Bay Quốc Tế Đà Nẵng">
            <a:extLst>
              <a:ext uri="{FF2B5EF4-FFF2-40B4-BE49-F238E27FC236}">
                <a16:creationId xmlns:a16="http://schemas.microsoft.com/office/drawing/2014/main" id="{0DF6ABA1-5C15-419F-A5BF-6CA142887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318" y="42672"/>
            <a:ext cx="7621219" cy="823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46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Left 3">
            <a:hlinkClick r:id="rId2" action="ppaction://hlinksldjump"/>
            <a:extLst>
              <a:ext uri="{FF2B5EF4-FFF2-40B4-BE49-F238E27FC236}">
                <a16:creationId xmlns:a16="http://schemas.microsoft.com/office/drawing/2014/main" id="{6FB2C513-9D0A-49FE-A151-DD5B63C39205}"/>
              </a:ext>
            </a:extLst>
          </p:cNvPr>
          <p:cNvSpPr/>
          <p:nvPr/>
        </p:nvSpPr>
        <p:spPr>
          <a:xfrm>
            <a:off x="14386719" y="7848600"/>
            <a:ext cx="1524000" cy="1295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HOME</a:t>
            </a:r>
          </a:p>
        </p:txBody>
      </p:sp>
      <p:pic>
        <p:nvPicPr>
          <p:cNvPr id="7" name="Picture 2" descr="10 đỉnh núi cao nhất Việt Nam: Lai Châu chiếm hơn nửa, top 1 là cái tên  quen thuộc, được ví như “Nóc nhà Đông Dương” - Du lịch Lai Châu">
            <a:extLst>
              <a:ext uri="{FF2B5EF4-FFF2-40B4-BE49-F238E27FC236}">
                <a16:creationId xmlns:a16="http://schemas.microsoft.com/office/drawing/2014/main" id="{0B13883A-3C5C-439B-8CFD-94AEFAE8E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20" y="115535"/>
            <a:ext cx="7772399" cy="827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07E0E0-C021-43F9-BCBC-372C40846AC0}"/>
              </a:ext>
            </a:extLst>
          </p:cNvPr>
          <p:cNvSpPr txBox="1"/>
          <p:nvPr/>
        </p:nvSpPr>
        <p:spPr>
          <a:xfrm>
            <a:off x="5410656" y="8395012"/>
            <a:ext cx="571892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 err="1">
                <a:solidFill>
                  <a:srgbClr val="00B050"/>
                </a:solidFill>
                <a:latin typeface="+mj-lt"/>
              </a:rPr>
              <a:t>Núi</a:t>
            </a:r>
            <a:endParaRPr lang="en-US" sz="4267" b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5124" name="Picture 4" descr="Khám phá 15 ngọn núi ở Nhật Bản đẹp, hùng vĩ bậc nhất | Vietjet Air">
            <a:extLst>
              <a:ext uri="{FF2B5EF4-FFF2-40B4-BE49-F238E27FC236}">
                <a16:creationId xmlns:a16="http://schemas.microsoft.com/office/drawing/2014/main" id="{6ECAFAA7-256F-472E-BAFF-22BD6AEBF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120" y="115535"/>
            <a:ext cx="7772399" cy="827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542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12838-E237-FFE3-CA36-A422CF7D8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- TA ĐI VÀO RỪNG XANH">
            <a:hlinkClick r:id="" action="ppaction://media"/>
            <a:extLst>
              <a:ext uri="{FF2B5EF4-FFF2-40B4-BE49-F238E27FC236}">
                <a16:creationId xmlns:a16="http://schemas.microsoft.com/office/drawing/2014/main" id="{5B393076-C16F-14B5-BDFB-0571D4AC7D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88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E054E0-FA73-D42D-AFD1-2145CECDA441}"/>
              </a:ext>
            </a:extLst>
          </p:cNvPr>
          <p:cNvSpPr txBox="1"/>
          <p:nvPr/>
        </p:nvSpPr>
        <p:spPr>
          <a:xfrm>
            <a:off x="3566319" y="457200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Thứ Bảy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95">
            <a:extLst>
              <a:ext uri="{FF2B5EF4-FFF2-40B4-BE49-F238E27FC236}">
                <a16:creationId xmlns:a16="http://schemas.microsoft.com/office/drawing/2014/main" id="{74061FA7-CE93-FCFE-7AF7-0392F0272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818" y="2286000"/>
            <a:ext cx="103990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Mở rộng vốn từ về núi rừng. </a:t>
            </a:r>
          </a:p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 và trả lời câu hỏi Ở đâu? Khi nào?</a:t>
            </a:r>
            <a:endParaRPr lang="en-GB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E89BB0-AC31-2864-FE21-9473AC8A2667}"/>
              </a:ext>
            </a:extLst>
          </p:cNvPr>
          <p:cNvSpPr txBox="1"/>
          <p:nvPr/>
        </p:nvSpPr>
        <p:spPr>
          <a:xfrm>
            <a:off x="975519" y="1371600"/>
            <a:ext cx="6712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Tiếng Việt (Luyện từ và câu):</a:t>
            </a:r>
            <a:endParaRPr lang="vi-VN" sz="4000" b="1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BDE62F-6BB3-92E8-8E17-9CF6123F5FE2}"/>
              </a:ext>
            </a:extLst>
          </p:cNvPr>
          <p:cNvCxnSpPr>
            <a:cxnSpLocks/>
          </p:cNvCxnSpPr>
          <p:nvPr/>
        </p:nvCxnSpPr>
        <p:spPr>
          <a:xfrm>
            <a:off x="1204119" y="2031358"/>
            <a:ext cx="5867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15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99319" y="1219200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1. Xếp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319" y="2209800"/>
            <a:ext cx="14401800" cy="48768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4F8D6C-CD2B-443E-9F0C-BC9359DEBC04}"/>
              </a:ext>
            </a:extLst>
          </p:cNvPr>
          <p:cNvSpPr/>
          <p:nvPr/>
        </p:nvSpPr>
        <p:spPr>
          <a:xfrm>
            <a:off x="442119" y="381000"/>
            <a:ext cx="139662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1. Xếp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F4B484-62D5-42DB-9685-5B3C53597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14" b="66071"/>
          <a:stretch/>
        </p:blipFill>
        <p:spPr>
          <a:xfrm>
            <a:off x="12253119" y="2362200"/>
            <a:ext cx="3452655" cy="144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9FFDF-9D15-4BA2-9237-921FA1714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14" t="33929" b="32143"/>
          <a:stretch/>
        </p:blipFill>
        <p:spPr>
          <a:xfrm>
            <a:off x="12253119" y="3810000"/>
            <a:ext cx="3452655" cy="144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902D3-5F93-4C47-9479-8D4D018D4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46" t="66071"/>
          <a:stretch/>
        </p:blipFill>
        <p:spPr>
          <a:xfrm>
            <a:off x="11948319" y="5181600"/>
            <a:ext cx="3757455" cy="1447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E0D100-6524-4D5F-9EF2-68A6730E61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53" r="24254" b="66071"/>
          <a:stretch/>
        </p:blipFill>
        <p:spPr>
          <a:xfrm>
            <a:off x="8138318" y="2362200"/>
            <a:ext cx="3810001" cy="1447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35219B-30D5-4DFA-94F6-A963CC85F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1" r="49830" b="66071"/>
          <a:stretch/>
        </p:blipFill>
        <p:spPr>
          <a:xfrm>
            <a:off x="4328318" y="2362200"/>
            <a:ext cx="3657601" cy="1447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7C1E82-AE32-485C-B7C1-6CC02508A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423" b="66071"/>
          <a:stretch/>
        </p:blipFill>
        <p:spPr>
          <a:xfrm>
            <a:off x="213520" y="2362200"/>
            <a:ext cx="3962400" cy="1447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2243CB-9F1B-4B8F-B894-E5BD3E0DD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37" t="33929" r="24254" b="32143"/>
          <a:stretch/>
        </p:blipFill>
        <p:spPr>
          <a:xfrm>
            <a:off x="8290718" y="3810000"/>
            <a:ext cx="3657602" cy="1447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DA020A-6E8B-4477-8013-C6AD2C92C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1" t="33929" r="49830" b="32143"/>
          <a:stretch/>
        </p:blipFill>
        <p:spPr>
          <a:xfrm>
            <a:off x="4328316" y="3810000"/>
            <a:ext cx="3657603" cy="1447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286044-7892-4853-A861-9BDE6B59E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29" r="73440" b="32143"/>
          <a:stretch/>
        </p:blipFill>
        <p:spPr>
          <a:xfrm>
            <a:off x="213519" y="3810000"/>
            <a:ext cx="4114797" cy="1447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9E1DAC-C68B-43CA-80D9-D28FB944A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92" t="66071" r="24254"/>
          <a:stretch/>
        </p:blipFill>
        <p:spPr>
          <a:xfrm>
            <a:off x="8190863" y="5181600"/>
            <a:ext cx="3757455" cy="1447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6F0986-86AB-4300-9662-CA459B6D1D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05" t="66071" r="49830"/>
          <a:stretch/>
        </p:blipFill>
        <p:spPr>
          <a:xfrm>
            <a:off x="4428170" y="5181600"/>
            <a:ext cx="3557749" cy="1447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83B7CB-B9BE-4425-B91D-E40F54A12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71" r="74118"/>
          <a:stretch/>
        </p:blipFill>
        <p:spPr>
          <a:xfrm>
            <a:off x="213519" y="5181600"/>
            <a:ext cx="4009707" cy="1447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91D46E-7E22-4695-97C3-D06FF8171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1866"/>
          <a:stretch/>
        </p:blipFill>
        <p:spPr>
          <a:xfrm>
            <a:off x="823119" y="7315199"/>
            <a:ext cx="15316200" cy="134498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C37326-ED8B-4958-9F37-B0372EB98C4A}"/>
              </a:ext>
            </a:extLst>
          </p:cNvPr>
          <p:cNvCxnSpPr/>
          <p:nvPr/>
        </p:nvCxnSpPr>
        <p:spPr>
          <a:xfrm>
            <a:off x="7909719" y="1150441"/>
            <a:ext cx="0" cy="768875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46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2901E-6 2.5E-6 L -0.01785 -0.672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" y="-336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4996E-6 5.55112E-17 L 0.48688 0.4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4" y="2437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1728E-7 -3.33333E-6 L 0.48064 -0.1583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0" y="-77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0406E-6 -3.33333E-6 L 0.72262 -0.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70" y="-73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4466E-7 -3.33333E-6 L -0.72262 0.1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70" y="77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4466E-7 5.55112E-17 L -0.48064 0.158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64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4F8D6C-CD2B-443E-9F0C-BC9359DEBC04}"/>
              </a:ext>
            </a:extLst>
          </p:cNvPr>
          <p:cNvSpPr/>
          <p:nvPr/>
        </p:nvSpPr>
        <p:spPr>
          <a:xfrm>
            <a:off x="442119" y="381000"/>
            <a:ext cx="139662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1. Xếp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C3F4B484-62D5-42DB-9685-5B3C53597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14" b="66071"/>
          <a:stretch/>
        </p:blipFill>
        <p:spPr>
          <a:xfrm>
            <a:off x="4441983" y="3810000"/>
            <a:ext cx="3452655" cy="1447800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D299FFDF-9D15-4BA2-9237-921FA1714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14" t="33929" b="32143"/>
          <a:stretch/>
        </p:blipFill>
        <p:spPr>
          <a:xfrm>
            <a:off x="594517" y="5198364"/>
            <a:ext cx="3452655" cy="144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902D3-5F93-4C47-9479-8D4D018D4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46" t="66071"/>
          <a:stretch/>
        </p:blipFill>
        <p:spPr>
          <a:xfrm>
            <a:off x="11948319" y="5181600"/>
            <a:ext cx="3757455" cy="1447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E0D100-6524-4D5F-9EF2-68A6730E61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53" r="24254" b="66071"/>
          <a:stretch/>
        </p:blipFill>
        <p:spPr>
          <a:xfrm>
            <a:off x="8138318" y="2362200"/>
            <a:ext cx="3810001" cy="144780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7D35219B-30D5-4DFA-94F6-A963CC85F5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1" r="49830" b="66071"/>
          <a:stretch/>
        </p:blipFill>
        <p:spPr>
          <a:xfrm>
            <a:off x="4328318" y="2362200"/>
            <a:ext cx="3657601" cy="1447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7C1E82-AE32-485C-B7C1-6CC02508A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423" b="66071"/>
          <a:stretch/>
        </p:blipFill>
        <p:spPr>
          <a:xfrm>
            <a:off x="7894638" y="6829860"/>
            <a:ext cx="3962400" cy="1447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2243CB-9F1B-4B8F-B894-E5BD3E0DD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37" t="33929" r="24254" b="32143"/>
          <a:stretch/>
        </p:blipFill>
        <p:spPr>
          <a:xfrm>
            <a:off x="8290718" y="3810000"/>
            <a:ext cx="3657602" cy="1447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DA020A-6E8B-4477-8013-C6AD2C92C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1" t="33929" r="49830" b="32143"/>
          <a:stretch/>
        </p:blipFill>
        <p:spPr>
          <a:xfrm>
            <a:off x="11980481" y="2375208"/>
            <a:ext cx="3657603" cy="14478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85286044-7892-4853-A861-9BDE6B59E4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29" r="73440" b="32143"/>
          <a:stretch/>
        </p:blipFill>
        <p:spPr>
          <a:xfrm>
            <a:off x="213519" y="3810000"/>
            <a:ext cx="4114797" cy="1447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9E1DAC-C68B-43CA-80D9-D28FB944A9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92" t="66071" r="24254"/>
          <a:stretch/>
        </p:blipFill>
        <p:spPr>
          <a:xfrm>
            <a:off x="8190863" y="5181600"/>
            <a:ext cx="3757455" cy="1447800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DA6F0986-86AB-4300-9662-CA459B6D1D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05" t="66071" r="49830"/>
          <a:stretch/>
        </p:blipFill>
        <p:spPr>
          <a:xfrm>
            <a:off x="4428170" y="5181600"/>
            <a:ext cx="3557749" cy="1447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83B7CB-B9BE-4425-B91D-E40F54A12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71" r="74118"/>
          <a:stretch/>
        </p:blipFill>
        <p:spPr>
          <a:xfrm>
            <a:off x="11822192" y="3848100"/>
            <a:ext cx="4009707" cy="1447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91D46E-7E22-4695-97C3-D06FF81714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1866"/>
          <a:stretch/>
        </p:blipFill>
        <p:spPr>
          <a:xfrm>
            <a:off x="480218" y="1093416"/>
            <a:ext cx="15316200" cy="134498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2C37326-ED8B-4958-9F37-B0372EB98C4A}"/>
              </a:ext>
            </a:extLst>
          </p:cNvPr>
          <p:cNvCxnSpPr/>
          <p:nvPr/>
        </p:nvCxnSpPr>
        <p:spPr>
          <a:xfrm>
            <a:off x="7909719" y="1150441"/>
            <a:ext cx="0" cy="768875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473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32719" y="1371600"/>
            <a:ext cx="937583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28119" y="2438400"/>
            <a:ext cx="64034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Ngọn núi sừng sững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00053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4CC7C6-BC24-87A6-AAF2-E76ECB38F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519" y="1447800"/>
            <a:ext cx="79248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6E9E9F-D8CB-70D5-1213-E1380C6B5F61}"/>
              </a:ext>
            </a:extLst>
          </p:cNvPr>
          <p:cNvSpPr txBox="1"/>
          <p:nvPr/>
        </p:nvSpPr>
        <p:spPr>
          <a:xfrm>
            <a:off x="4518819" y="6096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Trò chơi: Hộp quà bí mật</a:t>
            </a:r>
            <a:endParaRPr lang="en-US" sz="36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oCaiTayLenDiBeatInstrumental-V.A-3320390">
            <a:hlinkClick r:id="" action="ppaction://media"/>
            <a:extLst>
              <a:ext uri="{FF2B5EF4-FFF2-40B4-BE49-F238E27FC236}">
                <a16:creationId xmlns:a16="http://schemas.microsoft.com/office/drawing/2014/main" id="{DE24238F-0DB3-5B85-6700-F8DD3FBBF6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3" end="3467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57919" y="693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55177" y="685800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3.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42119" y="7620000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M: -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hốc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8919" y="1524000"/>
            <a:ext cx="12725400" cy="56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09053"/>
      </p:ext>
    </p:extLst>
  </p:cSld>
  <p:clrMapOvr>
    <a:masterClrMapping/>
  </p:clrMapOvr>
  <p:transition spd="slow"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10750</TotalTime>
  <Words>278</Words>
  <Application>Microsoft Office PowerPoint</Application>
  <PresentationFormat>Custom</PresentationFormat>
  <Paragraphs>39</Paragraphs>
  <Slides>16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1071</cp:revision>
  <dcterms:created xsi:type="dcterms:W3CDTF">2008-09-09T22:52:10Z</dcterms:created>
  <dcterms:modified xsi:type="dcterms:W3CDTF">2025-03-15T06:23:19Z</dcterms:modified>
</cp:coreProperties>
</file>