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703" r:id="rId4"/>
    <p:sldMasterId id="2147483709" r:id="rId5"/>
    <p:sldMasterId id="2147483721" r:id="rId6"/>
    <p:sldMasterId id="2147483769" r:id="rId7"/>
  </p:sldMasterIdLst>
  <p:notesMasterIdLst>
    <p:notesMasterId r:id="rId32"/>
  </p:notesMasterIdLst>
  <p:sldIdLst>
    <p:sldId id="344" r:id="rId8"/>
    <p:sldId id="304" r:id="rId9"/>
    <p:sldId id="313" r:id="rId10"/>
    <p:sldId id="365" r:id="rId11"/>
    <p:sldId id="307" r:id="rId12"/>
    <p:sldId id="352" r:id="rId13"/>
    <p:sldId id="312" r:id="rId14"/>
    <p:sldId id="353" r:id="rId15"/>
    <p:sldId id="354" r:id="rId16"/>
    <p:sldId id="349" r:id="rId17"/>
    <p:sldId id="264" r:id="rId18"/>
    <p:sldId id="308" r:id="rId19"/>
    <p:sldId id="350" r:id="rId20"/>
    <p:sldId id="359" r:id="rId21"/>
    <p:sldId id="360" r:id="rId22"/>
    <p:sldId id="361" r:id="rId23"/>
    <p:sldId id="362" r:id="rId24"/>
    <p:sldId id="363" r:id="rId25"/>
    <p:sldId id="364" r:id="rId26"/>
    <p:sldId id="358" r:id="rId27"/>
    <p:sldId id="309" r:id="rId28"/>
    <p:sldId id="327" r:id="rId29"/>
    <p:sldId id="328" r:id="rId30"/>
    <p:sldId id="3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3BE75-156D-4E46-8B07-68EFCAA663C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6C75E-7AFC-4A71-A31A-9E53EB86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9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12588-3423-46ED-C297-C6D4B2731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5666E-FED1-C16E-C461-9BC16894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75DFA-1A08-E538-C830-1075A9EF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0E12A-15C6-E292-A817-4E00952B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48B83-47E8-F2FE-6580-39A2EFD7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AE00-B7B1-402C-9D42-F6D2C28D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C1576-A18E-9134-3F62-81DE41F42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1DB9E-B00D-E9DE-BE29-715910E6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BF851-56EC-AD7B-2815-CE5184B7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7196-5105-A54F-1F2A-ECD92BBE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3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877EB-7D9B-E859-E957-2FA549C51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6F9FA-266F-9427-45E1-100B35BD5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12F51-7EB3-5A68-C454-0E159BB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7C7B5-B590-2CCA-112F-88FF584C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E39FB-6096-863F-2722-11E2B119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92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5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30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02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35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30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93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6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8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DE93-BBAD-DCB8-C2B4-BD60EAC7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499BD-2501-F024-E88F-B162EE192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16E67-FEDB-7F15-440E-F5EEDF184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269C-F69C-9E41-E0C3-A96E09AB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EEE96-9FEF-170C-7883-A7973296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2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3" y="473790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9" y="54543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86873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1923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26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79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65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6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1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69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9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466AD-A4BF-A6BE-39EE-DCDBC7B7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FC7DC-1D98-FFFD-731B-7126E0362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EF17B-1964-E978-C7A5-555365DC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BFEC-7DD0-E80D-9822-75BD15F5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7A31-D6BC-740F-24C9-C33F98F5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20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50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356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16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421CCE-2932-4712-90B3-5105707DED6F}"/>
              </a:ext>
            </a:extLst>
          </p:cNvPr>
          <p:cNvGrpSpPr/>
          <p:nvPr userDrawn="1"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B59D70-3819-4B1D-8D8E-740D84A05954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CC6F334-1163-4B51-B89F-84D4F707FAB9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C9A199-7A3B-43C4-8E91-CACA8D7DF8B8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FD74DC-315E-4AC3-944F-0061AE2DBA23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054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3" y="473790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9" y="54543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47744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2704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22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97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6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40FC9-4E06-72F9-C87E-B8C04FCD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63B64-90F4-C4A8-B234-2E5849E23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0E6F9-E143-A4B4-691A-E3172ECD2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8C303-6E75-A086-1C06-05D344D8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966A5-64AF-AB9E-42FA-4B9C87C7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57AB0-52F0-BEBF-C496-FE01C052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38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55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3" y="644695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79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64420"/>
      </p:ext>
    </p:extLst>
  </p:cSld>
  <p:clrMapOvr>
    <a:masterClrMapping/>
  </p:clrMapOvr>
  <p:transition spd="slow" advTm="5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861150"/>
      </p:ext>
    </p:extLst>
  </p:cSld>
  <p:clrMapOvr>
    <a:masterClrMapping/>
  </p:clrMapOvr>
  <p:transition spd="slow" advTm="5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034534"/>
      </p:ext>
    </p:extLst>
  </p:cSld>
  <p:clrMapOvr>
    <a:masterClrMapping/>
  </p:clrMapOvr>
  <p:transition spd="slow" advTm="5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52237"/>
      </p:ext>
    </p:extLst>
  </p:cSld>
  <p:clrMapOvr>
    <a:masterClrMapping/>
  </p:clrMapOvr>
  <p:transition spd="slow" advTm="5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66797"/>
      </p:ext>
    </p:extLst>
  </p:cSld>
  <p:clrMapOvr>
    <a:masterClrMapping/>
  </p:clrMapOvr>
  <p:transition spd="slow" advTm="5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63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37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90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2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918C9-48B2-6128-C96E-51F600C6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26811-D76B-6DC3-6194-F5DA23B5C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589A0-AF28-1513-8B26-F9E522107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834A9-0810-E454-54D2-ED9ECFD4F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E0E48-FE6A-8B4E-AFBD-A1A1C5290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5EBC6D-1484-8C9E-4415-9BEE022F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9DBC3-99EA-A35B-E957-F42B7831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3234EA-53F8-6A26-F694-BD782EF9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41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52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703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80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10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33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99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98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12588-3423-46ED-C297-C6D4B2731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5666E-FED1-C16E-C461-9BC16894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75DFA-1A08-E538-C830-1075A9EF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0E12A-15C6-E292-A817-4E00952B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48B83-47E8-F2FE-6580-39A2EFD7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00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DE93-BBAD-DCB8-C2B4-BD60EAC7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499BD-2501-F024-E88F-B162EE192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16E67-FEDB-7F15-440E-F5EEDF184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269C-F69C-9E41-E0C3-A96E09AB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EEE96-9FEF-170C-7883-A7973296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25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466AD-A4BF-A6BE-39EE-DCDBC7B7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FC7DC-1D98-FFFD-731B-7126E0362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EF17B-1964-E978-C7A5-555365DC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BFEC-7DD0-E80D-9822-75BD15F5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7A31-D6BC-740F-24C9-C33F98F5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87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17CE-85C3-034B-7FB4-622AF75E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57B9A-1675-99F9-2EA5-8E8937860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FFE29-2C2D-D071-052D-A10EB8B8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6C9D37-44FB-2B6F-E499-FD45E4A9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50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40FC9-4E06-72F9-C87E-B8C04FCD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63B64-90F4-C4A8-B234-2E5849E23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0E6F9-E143-A4B4-691A-E3172ECD2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8C303-6E75-A086-1C06-05D344D8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966A5-64AF-AB9E-42FA-4B9C87C7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57AB0-52F0-BEBF-C496-FE01C052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767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918C9-48B2-6128-C96E-51F600C6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26811-D76B-6DC3-6194-F5DA23B5C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589A0-AF28-1513-8B26-F9E522107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834A9-0810-E454-54D2-ED9ECFD4F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E0E48-FE6A-8B4E-AFBD-A1A1C5290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5EBC6D-1484-8C9E-4415-9BEE022F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9DBC3-99EA-A35B-E957-F42B7831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3234EA-53F8-6A26-F694-BD782EF9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82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17CE-85C3-034B-7FB4-622AF75E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57B9A-1675-99F9-2EA5-8E8937860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FFE29-2C2D-D071-052D-A10EB8B8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6C9D37-44FB-2B6F-E499-FD45E4A9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94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E0BF8-286D-4F07-86ED-B0744FCA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0D712-F0FD-5E43-34EC-0033E9C6F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50F18-9A2D-C813-1C37-9E5FA6E0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B8E0E-DB37-A092-A6DC-F705396D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0D818-C567-9C00-0C35-ECA4875D0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2D88F-62B4-ED52-B3C9-2819EA7B6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999C5-DCA8-8A77-982B-697B99D6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0F45D-04DD-5E96-71B7-BA6F9E9B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638DC-B8E4-57E3-EF2E-5EC4BCB9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66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BC19-5DD4-FF58-7C11-E9BE4012A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BCD67-F52B-6540-A806-24D56108E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BCD5F-2A96-A725-D551-96AE8372B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2A52D-A59D-D188-7186-DAE9769D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261AF-EA0E-7C64-EBED-8521821DD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7AB6F-D426-455F-BED5-47EB61D3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112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AE00-B7B1-402C-9D42-F6D2C28D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C1576-A18E-9134-3F62-81DE41F42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1DB9E-B00D-E9DE-BE29-715910E6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BF851-56EC-AD7B-2815-CE5184B7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7196-5105-A54F-1F2A-ECD92BBE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51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877EB-7D9B-E859-E957-2FA549C51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6F9FA-266F-9427-45E1-100B35BD5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12F51-7EB3-5A68-C454-0E159BB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7C7B5-B590-2CCA-112F-88FF584C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E39FB-6096-863F-2722-11E2B119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53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12588-3423-46ED-C297-C6D4B2731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5666E-FED1-C16E-C461-9BC16894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75DFA-1A08-E538-C830-1075A9EF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0E12A-15C6-E292-A817-4E00952B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48B83-47E8-F2FE-6580-39A2EFD7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86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DE93-BBAD-DCB8-C2B4-BD60EAC7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499BD-2501-F024-E88F-B162EE192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16E67-FEDB-7F15-440E-F5EEDF184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269C-F69C-9E41-E0C3-A96E09AB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EEE96-9FEF-170C-7883-A7973296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1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E0BF8-286D-4F07-86ED-B0744FCA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0D712-F0FD-5E43-34EC-0033E9C6F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50F18-9A2D-C813-1C37-9E5FA6E0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105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466AD-A4BF-A6BE-39EE-DCDBC7B7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FC7DC-1D98-FFFD-731B-7126E0362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EF17B-1964-E978-C7A5-555365DC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BFEC-7DD0-E80D-9822-75BD15F5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7A31-D6BC-740F-24C9-C33F98F5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458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40FC9-4E06-72F9-C87E-B8C04FCD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63B64-90F4-C4A8-B234-2E5849E23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0E6F9-E143-A4B4-691A-E3172ECD2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8C303-6E75-A086-1C06-05D344D8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966A5-64AF-AB9E-42FA-4B9C87C7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57AB0-52F0-BEBF-C496-FE01C052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907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918C9-48B2-6128-C96E-51F600C6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26811-D76B-6DC3-6194-F5DA23B5C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589A0-AF28-1513-8B26-F9E522107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834A9-0810-E454-54D2-ED9ECFD4F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E0E48-FE6A-8B4E-AFBD-A1A1C5290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5EBC6D-1484-8C9E-4415-9BEE022F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9DBC3-99EA-A35B-E957-F42B7831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3234EA-53F8-6A26-F694-BD782EF9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28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17CE-85C3-034B-7FB4-622AF75E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57B9A-1675-99F9-2EA5-8E8937860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FFE29-2C2D-D071-052D-A10EB8B8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6C9D37-44FB-2B6F-E499-FD45E4A9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235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E0BF8-286D-4F07-86ED-B0744FCA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0D712-F0FD-5E43-34EC-0033E9C6F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50F18-9A2D-C813-1C37-9E5FA6E0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170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B8E0E-DB37-A092-A6DC-F705396D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0D818-C567-9C00-0C35-ECA4875D0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2D88F-62B4-ED52-B3C9-2819EA7B6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999C5-DCA8-8A77-982B-697B99D6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0F45D-04DD-5E96-71B7-BA6F9E9B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638DC-B8E4-57E3-EF2E-5EC4BCB9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19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BC19-5DD4-FF58-7C11-E9BE4012A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BCD67-F52B-6540-A806-24D56108E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BCD5F-2A96-A725-D551-96AE8372B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2A52D-A59D-D188-7186-DAE9769D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261AF-EA0E-7C64-EBED-8521821DD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7AB6F-D426-455F-BED5-47EB61D3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52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AE00-B7B1-402C-9D42-F6D2C28D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C1576-A18E-9134-3F62-81DE41F42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1DB9E-B00D-E9DE-BE29-715910E6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BF851-56EC-AD7B-2815-CE5184B7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7196-5105-A54F-1F2A-ECD92BBE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892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877EB-7D9B-E859-E957-2FA549C51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6F9FA-266F-9427-45E1-100B35BD5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12F51-7EB3-5A68-C454-0E159BB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7C7B5-B590-2CCA-112F-88FF584C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E39FB-6096-863F-2722-11E2B119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5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B8E0E-DB37-A092-A6DC-F705396D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0D818-C567-9C00-0C35-ECA4875D0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2D88F-62B4-ED52-B3C9-2819EA7B6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999C5-DCA8-8A77-982B-697B99D6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0F45D-04DD-5E96-71B7-BA6F9E9B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638DC-B8E4-57E3-EF2E-5EC4BCB9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8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BC19-5DD4-FF58-7C11-E9BE4012A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BCD67-F52B-6540-A806-24D56108E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BCD5F-2A96-A725-D551-96AE8372B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2A52D-A59D-D188-7186-DAE9769D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261AF-EA0E-7C64-EBED-8521821DD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7AB6F-D426-455F-BED5-47EB61D3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6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1975C-D973-51EC-8F4F-F77C6A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464D2-CA8C-EC31-BF96-572F4BFAC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75177-972B-AF66-828D-9911EAD3B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A3575-986D-43FD-B4E0-23F3233495C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8DA66-C3C1-96FF-D455-C78D0E7B9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80A9-378E-5F81-F265-27EBA44CE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037A1-735A-4F80-8183-F648B476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2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1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4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2025/4/19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40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4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58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478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9AE55-3136-41B0-A1D6-D9DD45D2C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EFB4-CA82-4075-9E2D-EBEDB476B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1975C-D973-51EC-8F4F-F77C6A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464D2-CA8C-EC31-BF96-572F4BFAC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75177-972B-AF66-828D-9911EAD3B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8DA66-C3C1-96FF-D455-C78D0E7B9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80A9-378E-5F81-F265-27EBA44CE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5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1975C-D973-51EC-8F4F-F77C6A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464D2-CA8C-EC31-BF96-572F4BFAC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75177-972B-AF66-828D-9911EAD3B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A3575-986D-43FD-B4E0-23F323349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8DA66-C3C1-96FF-D455-C78D0E7B9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80A9-378E-5F81-F265-27EBA44CE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037A1-735A-4F80-8183-F648B4764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8.wm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8.wm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8.wm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8.wm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8.wm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8.wm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52.GIF"/><Relationship Id="rId4" Type="http://schemas.openxmlformats.org/officeDocument/2006/relationships/image" Target="../media/image43.gif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D7AC603-3916-4BE6-83D8-E2B506060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81" y="1938507"/>
            <a:ext cx="1230131" cy="13285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DFE952E-49DC-481E-94B5-8C4A311C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9298" y="631053"/>
            <a:ext cx="6893939" cy="727272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96FCA7-9BE4-462C-BFC7-2B7263D6CEB2}"/>
              </a:ext>
            </a:extLst>
          </p:cNvPr>
          <p:cNvGrpSpPr/>
          <p:nvPr/>
        </p:nvGrpSpPr>
        <p:grpSpPr>
          <a:xfrm>
            <a:off x="-441432" y="4889270"/>
            <a:ext cx="13316607" cy="3014563"/>
            <a:chOff x="-441434" y="4889216"/>
            <a:chExt cx="13316607" cy="3014563"/>
          </a:xfrm>
          <a:solidFill>
            <a:srgbClr val="99CC33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A7F519-592E-42F2-A3E2-3ACBB2D47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97" b="2881"/>
            <a:stretch/>
          </p:blipFill>
          <p:spPr>
            <a:xfrm rot="20946345">
              <a:off x="-321541" y="5221391"/>
              <a:ext cx="4073175" cy="727991"/>
            </a:xfrm>
            <a:prstGeom prst="rect">
              <a:avLst/>
            </a:prstGeom>
            <a:grp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1B1187-F951-4323-BB6A-646683CA1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45" b="-18005"/>
            <a:stretch/>
          </p:blipFill>
          <p:spPr>
            <a:xfrm rot="342156">
              <a:off x="8426452" y="5032751"/>
              <a:ext cx="2505370" cy="884552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295899-96E7-4AFB-AB27-BBAA94E5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79" y="4889216"/>
              <a:ext cx="5065986" cy="749583"/>
            </a:xfrm>
            <a:prstGeom prst="rect">
              <a:avLst/>
            </a:prstGeom>
            <a:grpFill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3FBFCD-255A-4BA3-A697-26B3CBEF2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3" t="30817" r="19597" b="2881"/>
            <a:stretch/>
          </p:blipFill>
          <p:spPr>
            <a:xfrm rot="884990">
              <a:off x="10290280" y="5547635"/>
              <a:ext cx="2162150" cy="496995"/>
            </a:xfrm>
            <a:prstGeom prst="rect">
              <a:avLst/>
            </a:prstGeom>
            <a:grpFill/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1027DF-2405-4B7D-9589-A45903FA4B17}"/>
                </a:ext>
              </a:extLst>
            </p:cNvPr>
            <p:cNvSpPr/>
            <p:nvPr/>
          </p:nvSpPr>
          <p:spPr>
            <a:xfrm>
              <a:off x="-441434" y="5517931"/>
              <a:ext cx="13316607" cy="2385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90FE779-AA86-4099-B5F4-4D2763BC9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37" y="756992"/>
            <a:ext cx="1941003" cy="2096282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6CC17568-9782-4039-BE61-0070DC972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13" y="690039"/>
            <a:ext cx="1230131" cy="1328541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86C22EFA-9D55-4A44-A99B-5372CF669C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93" y="1441061"/>
            <a:ext cx="1941003" cy="2096282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6A6E3755-7ADF-4ABF-A526-6A7F295452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85" y="-1085860"/>
            <a:ext cx="1941003" cy="2096282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F33EBB52-4F01-43F5-B81D-96EB8AC31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69" y="-480841"/>
            <a:ext cx="1941003" cy="2096282"/>
          </a:xfrm>
          <a:prstGeom prst="rect">
            <a:avLst/>
          </a:prstGeom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06925F85-BCD6-4F8F-9276-A31BB8D4F1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5" y="-1219746"/>
            <a:ext cx="1941003" cy="2096282"/>
          </a:xfrm>
          <a:prstGeom prst="rect">
            <a:avLst/>
          </a:prstGeom>
        </p:spPr>
      </p:pic>
      <p:pic>
        <p:nvPicPr>
          <p:cNvPr id="34" name="Picture 3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3115F98-0DDA-40E7-B60C-7EE5396838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8"/>
          <a:stretch/>
        </p:blipFill>
        <p:spPr>
          <a:xfrm>
            <a:off x="-232156" y="3086954"/>
            <a:ext cx="2673471" cy="3945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F451E-BCAF-4328-9EF6-BF1BCF772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32" y="1341609"/>
            <a:ext cx="5418733" cy="5716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C58A39-7BA9-420A-B06B-0E979C4D2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47" y="3894367"/>
            <a:ext cx="2996668" cy="3161320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9ED4E7E-F266-4F12-8DEC-1396474A9C9B}"/>
              </a:ext>
            </a:extLst>
          </p:cNvPr>
          <p:cNvSpPr/>
          <p:nvPr/>
        </p:nvSpPr>
        <p:spPr>
          <a:xfrm>
            <a:off x="2618695" y="818248"/>
            <a:ext cx="6634716" cy="5567681"/>
          </a:xfrm>
          <a:custGeom>
            <a:avLst/>
            <a:gdLst>
              <a:gd name="connsiteX0" fmla="*/ 0 w 6634716"/>
              <a:gd name="connsiteY0" fmla="*/ 927965 h 5567681"/>
              <a:gd name="connsiteX1" fmla="*/ 927965 w 6634716"/>
              <a:gd name="connsiteY1" fmla="*/ 0 h 5567681"/>
              <a:gd name="connsiteX2" fmla="*/ 5706751 w 6634716"/>
              <a:gd name="connsiteY2" fmla="*/ 0 h 5567681"/>
              <a:gd name="connsiteX3" fmla="*/ 6634716 w 6634716"/>
              <a:gd name="connsiteY3" fmla="*/ 927965 h 5567681"/>
              <a:gd name="connsiteX4" fmla="*/ 6634716 w 6634716"/>
              <a:gd name="connsiteY4" fmla="*/ 4639716 h 5567681"/>
              <a:gd name="connsiteX5" fmla="*/ 5706751 w 6634716"/>
              <a:gd name="connsiteY5" fmla="*/ 5567681 h 5567681"/>
              <a:gd name="connsiteX6" fmla="*/ 927965 w 6634716"/>
              <a:gd name="connsiteY6" fmla="*/ 5567681 h 5567681"/>
              <a:gd name="connsiteX7" fmla="*/ 0 w 6634716"/>
              <a:gd name="connsiteY7" fmla="*/ 4639716 h 5567681"/>
              <a:gd name="connsiteX8" fmla="*/ 0 w 6634716"/>
              <a:gd name="connsiteY8" fmla="*/ 927965 h 55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4716" h="5567681" fill="none" extrusionOk="0">
                <a:moveTo>
                  <a:pt x="0" y="927965"/>
                </a:moveTo>
                <a:cubicBezTo>
                  <a:pt x="-49754" y="425337"/>
                  <a:pt x="432987" y="-4946"/>
                  <a:pt x="927965" y="0"/>
                </a:cubicBezTo>
                <a:cubicBezTo>
                  <a:pt x="3114565" y="-1478"/>
                  <a:pt x="3831933" y="142551"/>
                  <a:pt x="5706751" y="0"/>
                </a:cubicBezTo>
                <a:cubicBezTo>
                  <a:pt x="6259691" y="38417"/>
                  <a:pt x="6642371" y="419630"/>
                  <a:pt x="6634716" y="927965"/>
                </a:cubicBezTo>
                <a:cubicBezTo>
                  <a:pt x="6502561" y="1692249"/>
                  <a:pt x="6642706" y="3972730"/>
                  <a:pt x="6634716" y="4639716"/>
                </a:cubicBezTo>
                <a:cubicBezTo>
                  <a:pt x="6648657" y="5221769"/>
                  <a:pt x="6210060" y="5518609"/>
                  <a:pt x="5706751" y="5567681"/>
                </a:cubicBezTo>
                <a:cubicBezTo>
                  <a:pt x="4483803" y="5496670"/>
                  <a:pt x="3163519" y="5577084"/>
                  <a:pt x="927965" y="5567681"/>
                </a:cubicBezTo>
                <a:cubicBezTo>
                  <a:pt x="448732" y="5512286"/>
                  <a:pt x="-39487" y="5085338"/>
                  <a:pt x="0" y="4639716"/>
                </a:cubicBezTo>
                <a:cubicBezTo>
                  <a:pt x="156397" y="3041313"/>
                  <a:pt x="-144901" y="1711649"/>
                  <a:pt x="0" y="927965"/>
                </a:cubicBezTo>
                <a:close/>
              </a:path>
              <a:path w="6634716" h="5567681" stroke="0" extrusionOk="0">
                <a:moveTo>
                  <a:pt x="0" y="927965"/>
                </a:moveTo>
                <a:cubicBezTo>
                  <a:pt x="15659" y="433506"/>
                  <a:pt x="502560" y="-20598"/>
                  <a:pt x="927965" y="0"/>
                </a:cubicBezTo>
                <a:cubicBezTo>
                  <a:pt x="2381714" y="125070"/>
                  <a:pt x="4475526" y="-120515"/>
                  <a:pt x="5706751" y="0"/>
                </a:cubicBezTo>
                <a:cubicBezTo>
                  <a:pt x="6194938" y="74649"/>
                  <a:pt x="6679339" y="501673"/>
                  <a:pt x="6634716" y="927965"/>
                </a:cubicBezTo>
                <a:cubicBezTo>
                  <a:pt x="6548278" y="1734113"/>
                  <a:pt x="6590236" y="3635156"/>
                  <a:pt x="6634716" y="4639716"/>
                </a:cubicBezTo>
                <a:cubicBezTo>
                  <a:pt x="6643488" y="5154921"/>
                  <a:pt x="6175969" y="5651682"/>
                  <a:pt x="5706751" y="5567681"/>
                </a:cubicBezTo>
                <a:cubicBezTo>
                  <a:pt x="5035027" y="5414617"/>
                  <a:pt x="1757402" y="5512155"/>
                  <a:pt x="927965" y="5567681"/>
                </a:cubicBezTo>
                <a:cubicBezTo>
                  <a:pt x="390113" y="5576641"/>
                  <a:pt x="7868" y="5229606"/>
                  <a:pt x="0" y="4639716"/>
                </a:cubicBezTo>
                <a:cubicBezTo>
                  <a:pt x="-91422" y="3471184"/>
                  <a:pt x="-77704" y="2268023"/>
                  <a:pt x="0" y="9279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B1D8D"/>
            </a:solidFill>
            <a:extLst>
              <a:ext uri="{C807C97D-BFC1-408E-A445-0C87EB9F89A2}">
                <ask:lineSketchStyleProps xmlns:ask="http://schemas.microsoft.com/office/drawing/2018/sketchyshapes" xmlns="" sd="8443714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74B35D-B400-46FC-9627-B8F910AE42C6}"/>
              </a:ext>
            </a:extLst>
          </p:cNvPr>
          <p:cNvSpPr txBox="1"/>
          <p:nvPr/>
        </p:nvSpPr>
        <p:spPr>
          <a:xfrm>
            <a:off x="3092516" y="1080566"/>
            <a:ext cx="6157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 descr="A picture containing text, gear, metalware&#10;&#10;Description automatically generated">
            <a:extLst>
              <a:ext uri="{FF2B5EF4-FFF2-40B4-BE49-F238E27FC236}">
                <a16:creationId xmlns:a16="http://schemas.microsoft.com/office/drawing/2014/main" id="{471057D9-B6C5-47B4-82D9-2D9244DD2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140" y="1288362"/>
            <a:ext cx="1430485" cy="1411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BDCC42-3038-4F7B-9D5D-026CB816C1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" y="147701"/>
            <a:ext cx="3067999" cy="1645214"/>
          </a:xfrm>
          <a:prstGeom prst="rect">
            <a:avLst/>
          </a:prstGeom>
        </p:spPr>
      </p:pic>
      <p:pic>
        <p:nvPicPr>
          <p:cNvPr id="37" name="Picture 3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F9B445-3C96-40C3-BF84-0E0F2959D9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1" t="-2124" r="48881" b="2124"/>
          <a:stretch/>
        </p:blipFill>
        <p:spPr>
          <a:xfrm>
            <a:off x="7753440" y="2739226"/>
            <a:ext cx="3302245" cy="4358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E37C41-6B42-C9F4-1C69-EDB1FAED21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8388" y="1807366"/>
            <a:ext cx="5322269" cy="123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3899BC-2833-6AA7-9C5E-7567CBC122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5935" y="4011560"/>
            <a:ext cx="5880372" cy="1975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A7FB85-43F0-4D01-A163-61DBD3DF346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1944"/>
          <a:stretch/>
        </p:blipFill>
        <p:spPr>
          <a:xfrm>
            <a:off x="5079843" y="2983465"/>
            <a:ext cx="1945353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0821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390527" y="161925"/>
            <a:ext cx="11544300" cy="649605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544300"/>
                      <a:gd name="connsiteY0" fmla="*/ 1082697 h 6496050"/>
                      <a:gd name="connsiteX1" fmla="*/ 1056318 w 11544300"/>
                      <a:gd name="connsiteY1" fmla="*/ 0 h 6496050"/>
                      <a:gd name="connsiteX2" fmla="*/ 10487981 w 11544300"/>
                      <a:gd name="connsiteY2" fmla="*/ 0 h 6496050"/>
                      <a:gd name="connsiteX3" fmla="*/ 11544300 w 11544300"/>
                      <a:gd name="connsiteY3" fmla="*/ 1082697 h 6496050"/>
                      <a:gd name="connsiteX4" fmla="*/ 11544300 w 11544300"/>
                      <a:gd name="connsiteY4" fmla="*/ 5413353 h 6496050"/>
                      <a:gd name="connsiteX5" fmla="*/ 10487981 w 11544300"/>
                      <a:gd name="connsiteY5" fmla="*/ 6496050 h 6496050"/>
                      <a:gd name="connsiteX6" fmla="*/ 1056318 w 11544300"/>
                      <a:gd name="connsiteY6" fmla="*/ 6496050 h 6496050"/>
                      <a:gd name="connsiteX7" fmla="*/ 0 w 11544300"/>
                      <a:gd name="connsiteY7" fmla="*/ 5413353 h 6496050"/>
                      <a:gd name="connsiteX8" fmla="*/ 0 w 11544300"/>
                      <a:gd name="connsiteY8" fmla="*/ 1082697 h 6496050"/>
                      <a:gd name="connsiteX0" fmla="*/ 0 w 11544300"/>
                      <a:gd name="connsiteY0" fmla="*/ 1082697 h 6496050"/>
                      <a:gd name="connsiteX1" fmla="*/ 1056318 w 11544300"/>
                      <a:gd name="connsiteY1" fmla="*/ 0 h 6496050"/>
                      <a:gd name="connsiteX2" fmla="*/ 10487981 w 11544300"/>
                      <a:gd name="connsiteY2" fmla="*/ 0 h 6496050"/>
                      <a:gd name="connsiteX3" fmla="*/ 11544300 w 11544300"/>
                      <a:gd name="connsiteY3" fmla="*/ 1082697 h 6496050"/>
                      <a:gd name="connsiteX4" fmla="*/ 11544300 w 11544300"/>
                      <a:gd name="connsiteY4" fmla="*/ 5413353 h 6496050"/>
                      <a:gd name="connsiteX5" fmla="*/ 10487981 w 11544300"/>
                      <a:gd name="connsiteY5" fmla="*/ 6496050 h 6496050"/>
                      <a:gd name="connsiteX6" fmla="*/ 1056318 w 11544300"/>
                      <a:gd name="connsiteY6" fmla="*/ 6496050 h 6496050"/>
                      <a:gd name="connsiteX7" fmla="*/ 0 w 11544300"/>
                      <a:gd name="connsiteY7" fmla="*/ 5413353 h 6496050"/>
                      <a:gd name="connsiteX8" fmla="*/ 0 w 11544300"/>
                      <a:gd name="connsiteY8" fmla="*/ 1082697 h 6496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4300" h="6496050" fill="none" extrusionOk="0">
                        <a:moveTo>
                          <a:pt x="0" y="1082697"/>
                        </a:moveTo>
                        <a:cubicBezTo>
                          <a:pt x="5152" y="625203"/>
                          <a:pt x="531199" y="99344"/>
                          <a:pt x="1056318" y="0"/>
                        </a:cubicBezTo>
                        <a:cubicBezTo>
                          <a:pt x="3184688" y="81375"/>
                          <a:pt x="9227178" y="292689"/>
                          <a:pt x="10487981" y="0"/>
                        </a:cubicBezTo>
                        <a:cubicBezTo>
                          <a:pt x="11050038" y="-148961"/>
                          <a:pt x="11409281" y="443062"/>
                          <a:pt x="11544300" y="1082697"/>
                        </a:cubicBezTo>
                        <a:cubicBezTo>
                          <a:pt x="11666783" y="1543601"/>
                          <a:pt x="11386134" y="4466009"/>
                          <a:pt x="11544300" y="5413353"/>
                        </a:cubicBezTo>
                        <a:cubicBezTo>
                          <a:pt x="11572285" y="5867542"/>
                          <a:pt x="10973500" y="6384275"/>
                          <a:pt x="10487981" y="6496050"/>
                        </a:cubicBezTo>
                        <a:cubicBezTo>
                          <a:pt x="8979057" y="6557898"/>
                          <a:pt x="2720992" y="6719066"/>
                          <a:pt x="1056318" y="6496050"/>
                        </a:cubicBezTo>
                        <a:cubicBezTo>
                          <a:pt x="563253" y="6485682"/>
                          <a:pt x="-129786" y="6037309"/>
                          <a:pt x="0" y="5413353"/>
                        </a:cubicBezTo>
                        <a:cubicBezTo>
                          <a:pt x="87976" y="3621655"/>
                          <a:pt x="-59384" y="2624356"/>
                          <a:pt x="0" y="1082697"/>
                        </a:cubicBezTo>
                        <a:close/>
                      </a:path>
                      <a:path w="11544300" h="6496050" stroke="0" extrusionOk="0">
                        <a:moveTo>
                          <a:pt x="0" y="1082697"/>
                        </a:moveTo>
                        <a:cubicBezTo>
                          <a:pt x="-18368" y="575968"/>
                          <a:pt x="505934" y="-12302"/>
                          <a:pt x="1056318" y="0"/>
                        </a:cubicBezTo>
                        <a:cubicBezTo>
                          <a:pt x="2645281" y="-145206"/>
                          <a:pt x="9085119" y="132207"/>
                          <a:pt x="10487981" y="0"/>
                        </a:cubicBezTo>
                        <a:cubicBezTo>
                          <a:pt x="10976432" y="-5278"/>
                          <a:pt x="11591017" y="473121"/>
                          <a:pt x="11544300" y="1082697"/>
                        </a:cubicBezTo>
                        <a:cubicBezTo>
                          <a:pt x="11600292" y="3159540"/>
                          <a:pt x="11722283" y="3564404"/>
                          <a:pt x="11544300" y="5413353"/>
                        </a:cubicBezTo>
                        <a:cubicBezTo>
                          <a:pt x="11541637" y="5993401"/>
                          <a:pt x="11009615" y="6473116"/>
                          <a:pt x="10487981" y="6496050"/>
                        </a:cubicBezTo>
                        <a:cubicBezTo>
                          <a:pt x="9115519" y="5985474"/>
                          <a:pt x="3040314" y="6691306"/>
                          <a:pt x="1056318" y="6496050"/>
                        </a:cubicBezTo>
                        <a:cubicBezTo>
                          <a:pt x="428530" y="6513469"/>
                          <a:pt x="-56167" y="5938326"/>
                          <a:pt x="0" y="5413353"/>
                        </a:cubicBezTo>
                        <a:cubicBezTo>
                          <a:pt x="41043" y="4089157"/>
                          <a:pt x="73267" y="1920842"/>
                          <a:pt x="0" y="1082697"/>
                        </a:cubicBezTo>
                        <a:close/>
                      </a:path>
                      <a:path w="11544300" h="6496050" fill="none" stroke="0" extrusionOk="0">
                        <a:moveTo>
                          <a:pt x="0" y="1082697"/>
                        </a:moveTo>
                        <a:cubicBezTo>
                          <a:pt x="82247" y="548254"/>
                          <a:pt x="531735" y="109094"/>
                          <a:pt x="1056318" y="0"/>
                        </a:cubicBezTo>
                        <a:cubicBezTo>
                          <a:pt x="3310462" y="144847"/>
                          <a:pt x="9082106" y="119371"/>
                          <a:pt x="10487981" y="0"/>
                        </a:cubicBezTo>
                        <a:cubicBezTo>
                          <a:pt x="10973290" y="-152228"/>
                          <a:pt x="11443650" y="429464"/>
                          <a:pt x="11544300" y="1082697"/>
                        </a:cubicBezTo>
                        <a:cubicBezTo>
                          <a:pt x="11783458" y="1422792"/>
                          <a:pt x="11515929" y="4318649"/>
                          <a:pt x="11544300" y="5413353"/>
                        </a:cubicBezTo>
                        <a:cubicBezTo>
                          <a:pt x="11548184" y="5943525"/>
                          <a:pt x="10961215" y="6405467"/>
                          <a:pt x="10487981" y="6496050"/>
                        </a:cubicBezTo>
                        <a:cubicBezTo>
                          <a:pt x="8868965" y="6412272"/>
                          <a:pt x="2543151" y="6488271"/>
                          <a:pt x="1056318" y="6496050"/>
                        </a:cubicBezTo>
                        <a:cubicBezTo>
                          <a:pt x="518593" y="6487586"/>
                          <a:pt x="-149260" y="5988267"/>
                          <a:pt x="0" y="5413353"/>
                        </a:cubicBezTo>
                        <a:cubicBezTo>
                          <a:pt x="5536" y="3859404"/>
                          <a:pt x="-10172" y="2783751"/>
                          <a:pt x="0" y="108269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Tư thế ngồi học đúng cho trẻ – Bàn học thông minh">
            <a:extLst>
              <a:ext uri="{FF2B5EF4-FFF2-40B4-BE49-F238E27FC236}">
                <a16:creationId xmlns:a16="http://schemas.microsoft.com/office/drawing/2014/main" id="{27E460BA-D863-B53F-E236-EA8773ED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2" y="1562100"/>
            <a:ext cx="4276725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B1BC6B-C265-8519-D1D6-EFAD96DAE4C1}"/>
              </a:ext>
            </a:extLst>
          </p:cNvPr>
          <p:cNvSpPr/>
          <p:nvPr/>
        </p:nvSpPr>
        <p:spPr>
          <a:xfrm>
            <a:off x="2171708" y="447674"/>
            <a:ext cx="8210551" cy="8286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Việc làm giúp em phòng tránh bị cận thị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47129E-C937-A550-5061-BFEABB868A8C}"/>
              </a:ext>
            </a:extLst>
          </p:cNvPr>
          <p:cNvSpPr txBox="1"/>
          <p:nvPr/>
        </p:nvSpPr>
        <p:spPr>
          <a:xfrm>
            <a:off x="1790736" y="6019827"/>
            <a:ext cx="3933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Ngồi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đúng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54" name="Picture 6" descr="Góc đọc sách bên cửa sổ và 4 lợi ích tuyệt vời cho con | GoClean">
            <a:extLst>
              <a:ext uri="{FF2B5EF4-FFF2-40B4-BE49-F238E27FC236}">
                <a16:creationId xmlns:a16="http://schemas.microsoft.com/office/drawing/2014/main" id="{D6695207-8656-C8AE-2F3C-9447BD9B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9" y="1590676"/>
            <a:ext cx="5843588" cy="421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3A8535-3865-F2E8-20C9-636975B77983}"/>
              </a:ext>
            </a:extLst>
          </p:cNvPr>
          <p:cNvSpPr txBox="1"/>
          <p:nvPr/>
        </p:nvSpPr>
        <p:spPr>
          <a:xfrm>
            <a:off x="6257927" y="5848377"/>
            <a:ext cx="521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sách</a:t>
            </a:r>
            <a:r>
              <a:rPr lang="en-US" sz="2800" dirty="0">
                <a:solidFill>
                  <a:srgbClr val="FF0000"/>
                </a:solidFill>
              </a:rPr>
              <a:t> ở </a:t>
            </a:r>
            <a:r>
              <a:rPr lang="en-US" sz="2800" dirty="0" err="1">
                <a:solidFill>
                  <a:srgbClr val="FF0000"/>
                </a:solidFill>
              </a:rPr>
              <a:t>nơi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đủ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sáng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37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20409A-0FED-4E99-81E2-BE9BDFE2827C}"/>
              </a:ext>
            </a:extLst>
          </p:cNvPr>
          <p:cNvGrpSpPr/>
          <p:nvPr/>
        </p:nvGrpSpPr>
        <p:grpSpPr>
          <a:xfrm>
            <a:off x="-98652" y="486432"/>
            <a:ext cx="5895279" cy="5108259"/>
            <a:chOff x="-298680" y="124428"/>
            <a:chExt cx="5895279" cy="5108259"/>
          </a:xfrm>
        </p:grpSpPr>
        <p:pic>
          <p:nvPicPr>
            <p:cNvPr id="11" name="Picture 10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D414C9A-4622-46F0-A97E-4536F2FF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98680" y="124428"/>
              <a:ext cx="5895279" cy="510825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B2B2F9-FE65-433F-A1D9-1B9996AE2BC9}"/>
                </a:ext>
              </a:extLst>
            </p:cNvPr>
            <p:cNvSpPr txBox="1"/>
            <p:nvPr/>
          </p:nvSpPr>
          <p:spPr>
            <a:xfrm>
              <a:off x="843273" y="568892"/>
              <a:ext cx="384446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Theo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vệ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112F03CF-8411-49A1-BD60-2FAFF2D81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560" y="3665406"/>
            <a:ext cx="3961599" cy="33045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EF1BDEC-E713-C4A6-FF80-0B54CEC19E44}"/>
              </a:ext>
            </a:extLst>
          </p:cNvPr>
          <p:cNvGrpSpPr/>
          <p:nvPr/>
        </p:nvGrpSpPr>
        <p:grpSpPr>
          <a:xfrm>
            <a:off x="5874604" y="2687731"/>
            <a:ext cx="6136421" cy="3834628"/>
            <a:chOff x="7628368" y="3397870"/>
            <a:chExt cx="4146337" cy="1177854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62BC4D-3613-FB83-9157-ADC4B138E90E}"/>
                </a:ext>
              </a:extLst>
            </p:cNvPr>
            <p:cNvGrpSpPr/>
            <p:nvPr/>
          </p:nvGrpSpPr>
          <p:grpSpPr>
            <a:xfrm>
              <a:off x="7628368" y="3397870"/>
              <a:ext cx="4146337" cy="1177854"/>
              <a:chOff x="8691260" y="3857240"/>
              <a:chExt cx="3616788" cy="2438005"/>
            </a:xfrm>
            <a:grpFill/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E413295-2960-D96F-02B4-E60CAD3BE515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9E5CE39-9F23-38DB-4901-9C75B500CF71}"/>
                  </a:ext>
                </a:extLst>
              </p:cNvPr>
              <p:cNvSpPr/>
              <p:nvPr/>
            </p:nvSpPr>
            <p:spPr>
              <a:xfrm>
                <a:off x="8853900" y="4117493"/>
                <a:ext cx="3291508" cy="1892099"/>
              </a:xfrm>
              <a:prstGeom prst="roundRect">
                <a:avLst/>
              </a:prstGeom>
              <a:grpFill/>
              <a:ln w="285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9BA248-7E96-E970-879F-A1078E1BD5B5}"/>
                </a:ext>
              </a:extLst>
            </p:cNvPr>
            <p:cNvSpPr txBox="1"/>
            <p:nvPr/>
          </p:nvSpPr>
          <p:spPr>
            <a:xfrm>
              <a:off x="7906914" y="3565162"/>
              <a:ext cx="3657600" cy="879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xung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2869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92749-DE91-40C3-98E7-A86C4B10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D203A-624C-F4C5-EA4E-424AAF02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080" y="1399356"/>
            <a:ext cx="4718713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4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294491" y="85779"/>
            <a:ext cx="11430000" cy="6638925"/>
          </a:xfrm>
          <a:custGeom>
            <a:avLst/>
            <a:gdLst>
              <a:gd name="connsiteX0" fmla="*/ 0 w 11430000"/>
              <a:gd name="connsiteY0" fmla="*/ 992737 h 5956300"/>
              <a:gd name="connsiteX1" fmla="*/ 992737 w 11430000"/>
              <a:gd name="connsiteY1" fmla="*/ 0 h 5956300"/>
              <a:gd name="connsiteX2" fmla="*/ 10437263 w 11430000"/>
              <a:gd name="connsiteY2" fmla="*/ 0 h 5956300"/>
              <a:gd name="connsiteX3" fmla="*/ 11430000 w 11430000"/>
              <a:gd name="connsiteY3" fmla="*/ 992737 h 5956300"/>
              <a:gd name="connsiteX4" fmla="*/ 11430000 w 11430000"/>
              <a:gd name="connsiteY4" fmla="*/ 4963563 h 5956300"/>
              <a:gd name="connsiteX5" fmla="*/ 10437263 w 11430000"/>
              <a:gd name="connsiteY5" fmla="*/ 5956300 h 5956300"/>
              <a:gd name="connsiteX6" fmla="*/ 992737 w 11430000"/>
              <a:gd name="connsiteY6" fmla="*/ 5956300 h 5956300"/>
              <a:gd name="connsiteX7" fmla="*/ 0 w 11430000"/>
              <a:gd name="connsiteY7" fmla="*/ 4963563 h 5956300"/>
              <a:gd name="connsiteX8" fmla="*/ 0 w 11430000"/>
              <a:gd name="connsiteY8" fmla="*/ 992737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00" h="5956300" fill="none" extrusionOk="0">
                <a:moveTo>
                  <a:pt x="0" y="992737"/>
                </a:moveTo>
                <a:cubicBezTo>
                  <a:pt x="3426" y="537196"/>
                  <a:pt x="465420" y="35172"/>
                  <a:pt x="992737" y="0"/>
                </a:cubicBezTo>
                <a:cubicBezTo>
                  <a:pt x="5572670" y="72427"/>
                  <a:pt x="8367444" y="61419"/>
                  <a:pt x="10437263" y="0"/>
                </a:cubicBezTo>
                <a:cubicBezTo>
                  <a:pt x="10978720" y="-46925"/>
                  <a:pt x="11372461" y="427059"/>
                  <a:pt x="11430000" y="992737"/>
                </a:cubicBezTo>
                <a:cubicBezTo>
                  <a:pt x="11530876" y="2290651"/>
                  <a:pt x="11322687" y="4038849"/>
                  <a:pt x="11430000" y="4963563"/>
                </a:cubicBezTo>
                <a:cubicBezTo>
                  <a:pt x="11442074" y="5450561"/>
                  <a:pt x="10960872" y="5928650"/>
                  <a:pt x="10437263" y="5956300"/>
                </a:cubicBezTo>
                <a:cubicBezTo>
                  <a:pt x="6448906" y="5986127"/>
                  <a:pt x="4871029" y="5876994"/>
                  <a:pt x="992737" y="5956300"/>
                </a:cubicBezTo>
                <a:cubicBezTo>
                  <a:pt x="544635" y="5944976"/>
                  <a:pt x="-20724" y="5515935"/>
                  <a:pt x="0" y="4963563"/>
                </a:cubicBezTo>
                <a:cubicBezTo>
                  <a:pt x="50037" y="4032538"/>
                  <a:pt x="770" y="1719046"/>
                  <a:pt x="0" y="992737"/>
                </a:cubicBezTo>
                <a:close/>
              </a:path>
              <a:path w="11430000" h="5956300" stroke="0" extrusionOk="0">
                <a:moveTo>
                  <a:pt x="0" y="992737"/>
                </a:moveTo>
                <a:cubicBezTo>
                  <a:pt x="64219" y="461968"/>
                  <a:pt x="468337" y="49740"/>
                  <a:pt x="992737" y="0"/>
                </a:cubicBezTo>
                <a:cubicBezTo>
                  <a:pt x="3668602" y="123000"/>
                  <a:pt x="7684693" y="-96860"/>
                  <a:pt x="10437263" y="0"/>
                </a:cubicBezTo>
                <a:cubicBezTo>
                  <a:pt x="10962599" y="-17482"/>
                  <a:pt x="11461605" y="380747"/>
                  <a:pt x="11430000" y="992737"/>
                </a:cubicBezTo>
                <a:cubicBezTo>
                  <a:pt x="11433173" y="2626053"/>
                  <a:pt x="11524267" y="4260275"/>
                  <a:pt x="11430000" y="4963563"/>
                </a:cubicBezTo>
                <a:cubicBezTo>
                  <a:pt x="11337435" y="5545371"/>
                  <a:pt x="10974560" y="5954503"/>
                  <a:pt x="10437263" y="5956300"/>
                </a:cubicBezTo>
                <a:cubicBezTo>
                  <a:pt x="9432275" y="5795593"/>
                  <a:pt x="4399086" y="5995967"/>
                  <a:pt x="992737" y="5956300"/>
                </a:cubicBezTo>
                <a:cubicBezTo>
                  <a:pt x="384086" y="5944106"/>
                  <a:pt x="-19516" y="5502996"/>
                  <a:pt x="0" y="4963563"/>
                </a:cubicBezTo>
                <a:cubicBezTo>
                  <a:pt x="32216" y="4231145"/>
                  <a:pt x="57206" y="2866727"/>
                  <a:pt x="0" y="992737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430000"/>
                      <a:gd name="connsiteY0" fmla="*/ 1106510 h 6638925"/>
                      <a:gd name="connsiteX1" fmla="*/ 992737 w 11430000"/>
                      <a:gd name="connsiteY1" fmla="*/ 0 h 6638925"/>
                      <a:gd name="connsiteX2" fmla="*/ 10437263 w 11430000"/>
                      <a:gd name="connsiteY2" fmla="*/ 0 h 6638925"/>
                      <a:gd name="connsiteX3" fmla="*/ 11430000 w 11430000"/>
                      <a:gd name="connsiteY3" fmla="*/ 1106510 h 6638925"/>
                      <a:gd name="connsiteX4" fmla="*/ 11430000 w 11430000"/>
                      <a:gd name="connsiteY4" fmla="*/ 5532414 h 6638925"/>
                      <a:gd name="connsiteX5" fmla="*/ 10437263 w 11430000"/>
                      <a:gd name="connsiteY5" fmla="*/ 6638925 h 6638925"/>
                      <a:gd name="connsiteX6" fmla="*/ 992737 w 11430000"/>
                      <a:gd name="connsiteY6" fmla="*/ 6638925 h 6638925"/>
                      <a:gd name="connsiteX7" fmla="*/ 0 w 11430000"/>
                      <a:gd name="connsiteY7" fmla="*/ 5532414 h 6638925"/>
                      <a:gd name="connsiteX8" fmla="*/ 0 w 11430000"/>
                      <a:gd name="connsiteY8" fmla="*/ 1106510 h 6638925"/>
                      <a:gd name="connsiteX0" fmla="*/ 0 w 11430000"/>
                      <a:gd name="connsiteY0" fmla="*/ 1106510 h 6638925"/>
                      <a:gd name="connsiteX1" fmla="*/ 992737 w 11430000"/>
                      <a:gd name="connsiteY1" fmla="*/ 0 h 6638925"/>
                      <a:gd name="connsiteX2" fmla="*/ 10437263 w 11430000"/>
                      <a:gd name="connsiteY2" fmla="*/ 0 h 6638925"/>
                      <a:gd name="connsiteX3" fmla="*/ 11430000 w 11430000"/>
                      <a:gd name="connsiteY3" fmla="*/ 1106510 h 6638925"/>
                      <a:gd name="connsiteX4" fmla="*/ 11430000 w 11430000"/>
                      <a:gd name="connsiteY4" fmla="*/ 5532414 h 6638925"/>
                      <a:gd name="connsiteX5" fmla="*/ 10437263 w 11430000"/>
                      <a:gd name="connsiteY5" fmla="*/ 6638925 h 6638925"/>
                      <a:gd name="connsiteX6" fmla="*/ 992737 w 11430000"/>
                      <a:gd name="connsiteY6" fmla="*/ 6638925 h 6638925"/>
                      <a:gd name="connsiteX7" fmla="*/ 0 w 11430000"/>
                      <a:gd name="connsiteY7" fmla="*/ 5532414 h 6638925"/>
                      <a:gd name="connsiteX8" fmla="*/ 0 w 11430000"/>
                      <a:gd name="connsiteY8" fmla="*/ 1106510 h 6638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30000" h="6638925" fill="none" extrusionOk="0">
                        <a:moveTo>
                          <a:pt x="0" y="1106510"/>
                        </a:moveTo>
                        <a:cubicBezTo>
                          <a:pt x="5983" y="667966"/>
                          <a:pt x="515492" y="123239"/>
                          <a:pt x="992737" y="0"/>
                        </a:cubicBezTo>
                        <a:cubicBezTo>
                          <a:pt x="5398475" y="91066"/>
                          <a:pt x="8380101" y="96662"/>
                          <a:pt x="10437263" y="0"/>
                        </a:cubicBezTo>
                        <a:cubicBezTo>
                          <a:pt x="10967845" y="-127164"/>
                          <a:pt x="11327730" y="462472"/>
                          <a:pt x="11430000" y="1106510"/>
                        </a:cubicBezTo>
                        <a:cubicBezTo>
                          <a:pt x="11669069" y="2645634"/>
                          <a:pt x="11232007" y="4680629"/>
                          <a:pt x="11430000" y="5532414"/>
                        </a:cubicBezTo>
                        <a:cubicBezTo>
                          <a:pt x="11448283" y="6043715"/>
                          <a:pt x="10948117" y="6593808"/>
                          <a:pt x="10437263" y="6638925"/>
                        </a:cubicBezTo>
                        <a:cubicBezTo>
                          <a:pt x="6513128" y="6695087"/>
                          <a:pt x="4889035" y="6777403"/>
                          <a:pt x="992737" y="6638925"/>
                        </a:cubicBezTo>
                        <a:cubicBezTo>
                          <a:pt x="565394" y="6623956"/>
                          <a:pt x="-83123" y="6160430"/>
                          <a:pt x="0" y="5532414"/>
                        </a:cubicBezTo>
                        <a:cubicBezTo>
                          <a:pt x="107892" y="4386981"/>
                          <a:pt x="-13131" y="1880200"/>
                          <a:pt x="0" y="1106510"/>
                        </a:cubicBezTo>
                        <a:close/>
                      </a:path>
                      <a:path w="11430000" h="6638925" stroke="0" extrusionOk="0">
                        <a:moveTo>
                          <a:pt x="0" y="1106510"/>
                        </a:moveTo>
                        <a:cubicBezTo>
                          <a:pt x="32048" y="591960"/>
                          <a:pt x="460409" y="-24568"/>
                          <a:pt x="992737" y="0"/>
                        </a:cubicBezTo>
                        <a:cubicBezTo>
                          <a:pt x="3691053" y="-112785"/>
                          <a:pt x="7709488" y="-74161"/>
                          <a:pt x="10437263" y="0"/>
                        </a:cubicBezTo>
                        <a:cubicBezTo>
                          <a:pt x="10925318" y="-15726"/>
                          <a:pt x="11575044" y="448870"/>
                          <a:pt x="11430000" y="1106510"/>
                        </a:cubicBezTo>
                        <a:cubicBezTo>
                          <a:pt x="11481745" y="2921165"/>
                          <a:pt x="11625789" y="4770035"/>
                          <a:pt x="11430000" y="5532414"/>
                        </a:cubicBezTo>
                        <a:cubicBezTo>
                          <a:pt x="11341435" y="6166703"/>
                          <a:pt x="10893016" y="6591762"/>
                          <a:pt x="10437263" y="6638925"/>
                        </a:cubicBezTo>
                        <a:cubicBezTo>
                          <a:pt x="9462832" y="6143324"/>
                          <a:pt x="4337879" y="7104123"/>
                          <a:pt x="992737" y="6638925"/>
                        </a:cubicBezTo>
                        <a:cubicBezTo>
                          <a:pt x="407370" y="6692394"/>
                          <a:pt x="-39973" y="6034953"/>
                          <a:pt x="0" y="5532414"/>
                        </a:cubicBezTo>
                        <a:cubicBezTo>
                          <a:pt x="36595" y="4655038"/>
                          <a:pt x="75427" y="2907077"/>
                          <a:pt x="0" y="1106510"/>
                        </a:cubicBezTo>
                        <a:close/>
                      </a:path>
                      <a:path w="11430000" h="6638925" fill="none" stroke="0" extrusionOk="0">
                        <a:moveTo>
                          <a:pt x="0" y="1106510"/>
                        </a:moveTo>
                        <a:cubicBezTo>
                          <a:pt x="90889" y="622602"/>
                          <a:pt x="489453" y="89274"/>
                          <a:pt x="992737" y="0"/>
                        </a:cubicBezTo>
                        <a:cubicBezTo>
                          <a:pt x="5843831" y="262869"/>
                          <a:pt x="8206546" y="257715"/>
                          <a:pt x="10437263" y="0"/>
                        </a:cubicBezTo>
                        <a:cubicBezTo>
                          <a:pt x="10947150" y="-76364"/>
                          <a:pt x="11382614" y="455534"/>
                          <a:pt x="11430000" y="1106510"/>
                        </a:cubicBezTo>
                        <a:cubicBezTo>
                          <a:pt x="11576179" y="2514654"/>
                          <a:pt x="11463863" y="4400019"/>
                          <a:pt x="11430000" y="5532414"/>
                        </a:cubicBezTo>
                        <a:cubicBezTo>
                          <a:pt x="11435371" y="6077653"/>
                          <a:pt x="10861575" y="6591855"/>
                          <a:pt x="10437263" y="6638925"/>
                        </a:cubicBezTo>
                        <a:cubicBezTo>
                          <a:pt x="6432546" y="6605739"/>
                          <a:pt x="4595469" y="6693434"/>
                          <a:pt x="992737" y="6638925"/>
                        </a:cubicBezTo>
                        <a:cubicBezTo>
                          <a:pt x="476408" y="6612523"/>
                          <a:pt x="-73336" y="6124256"/>
                          <a:pt x="0" y="5532414"/>
                        </a:cubicBezTo>
                        <a:cubicBezTo>
                          <a:pt x="12926" y="4628713"/>
                          <a:pt x="-28955" y="1927085"/>
                          <a:pt x="0" y="11065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4C1B4-701A-CA34-FE2B-FF49CF1AD7A1}"/>
              </a:ext>
            </a:extLst>
          </p:cNvPr>
          <p:cNvSpPr txBox="1"/>
          <p:nvPr/>
        </p:nvSpPr>
        <p:spPr>
          <a:xfrm>
            <a:off x="715577" y="165190"/>
            <a:ext cx="10587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cartoon of a child using a computer&#10;&#10;Description automatically generated">
            <a:extLst>
              <a:ext uri="{FF2B5EF4-FFF2-40B4-BE49-F238E27FC236}">
                <a16:creationId xmlns:a16="http://schemas.microsoft.com/office/drawing/2014/main" id="{68469D84-5099-A62D-934E-33725E0E9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1" y="1400175"/>
            <a:ext cx="2819400" cy="2819400"/>
          </a:xfrm>
          <a:prstGeom prst="rect">
            <a:avLst/>
          </a:prstGeom>
        </p:spPr>
      </p:pic>
      <p:pic>
        <p:nvPicPr>
          <p:cNvPr id="8" name="Picture 7" descr="A cartoon of a child lying in bed with a phone and headphones&#10;&#10;Description automatically generated">
            <a:extLst>
              <a:ext uri="{FF2B5EF4-FFF2-40B4-BE49-F238E27FC236}">
                <a16:creationId xmlns:a16="http://schemas.microsoft.com/office/drawing/2014/main" id="{C08B8583-ECA2-6675-D678-F485B9EA1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1381178"/>
            <a:ext cx="2838451" cy="2838451"/>
          </a:xfrm>
          <a:prstGeom prst="rect">
            <a:avLst/>
          </a:prstGeom>
        </p:spPr>
      </p:pic>
      <p:pic>
        <p:nvPicPr>
          <p:cNvPr id="12" name="Picture 11" descr="A cartoon of boys holding a pencil&#10;&#10;Description automatically generated">
            <a:extLst>
              <a:ext uri="{FF2B5EF4-FFF2-40B4-BE49-F238E27FC236}">
                <a16:creationId xmlns:a16="http://schemas.microsoft.com/office/drawing/2014/main" id="{6B26F0A7-F8B7-32AB-ED27-CA5CD9BF5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75" y="1428750"/>
            <a:ext cx="2743200" cy="2743200"/>
          </a:xfrm>
          <a:prstGeom prst="rect">
            <a:avLst/>
          </a:prstGeom>
        </p:spPr>
      </p:pic>
      <p:pic>
        <p:nvPicPr>
          <p:cNvPr id="15" name="Picture 14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31859C14-66C7-46F2-CDFC-5D5014868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3" y="4371975"/>
            <a:ext cx="2733675" cy="2419350"/>
          </a:xfrm>
          <a:prstGeom prst="rect">
            <a:avLst/>
          </a:prstGeom>
        </p:spPr>
      </p:pic>
      <p:pic>
        <p:nvPicPr>
          <p:cNvPr id="17" name="Picture 16" descr="A cartoon of a child sitting on a bean bag&#10;&#10;Description automatically generated">
            <a:extLst>
              <a:ext uri="{FF2B5EF4-FFF2-40B4-BE49-F238E27FC236}">
                <a16:creationId xmlns:a16="http://schemas.microsoft.com/office/drawing/2014/main" id="{F7A3C2D8-1BCF-7959-ECA5-3AC0F23928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8" y="4372029"/>
            <a:ext cx="2826709" cy="2486025"/>
          </a:xfrm>
          <a:prstGeom prst="rect">
            <a:avLst/>
          </a:prstGeom>
        </p:spPr>
      </p:pic>
      <p:pic>
        <p:nvPicPr>
          <p:cNvPr id="19" name="Picture 18" descr="A cartoon of a doctor pointing at a child's eye chart&#10;&#10;Description automatically generated">
            <a:extLst>
              <a:ext uri="{FF2B5EF4-FFF2-40B4-BE49-F238E27FC236}">
                <a16:creationId xmlns:a16="http://schemas.microsoft.com/office/drawing/2014/main" id="{7AD19299-4CC0-0A0E-6245-D381FFE35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3" y="4324403"/>
            <a:ext cx="2752723" cy="24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0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5" name="het gio">
            <a:hlinkClick r:id="" action="ppaction://media"/>
            <a:extLst>
              <a:ext uri="{FF2B5EF4-FFF2-40B4-BE49-F238E27FC236}">
                <a16:creationId xmlns:a16="http://schemas.microsoft.com/office/drawing/2014/main" id="{71A129F3-CB15-5B64-9137-D9890A1A4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800" y="5664200"/>
            <a:ext cx="812800" cy="812800"/>
          </a:xfrm>
          <a:prstGeom prst="rect">
            <a:avLst/>
          </a:prstGeom>
        </p:spPr>
      </p:pic>
      <p:pic>
        <p:nvPicPr>
          <p:cNvPr id="17" name="Content Placeholder 3" descr="411_20200901024746_b21_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4560" y="1828800"/>
            <a:ext cx="6620256" cy="4038600"/>
          </a:xfrm>
          <a:prstGeom prst="rect">
            <a:avLst/>
          </a:prstGeom>
        </p:spPr>
      </p:pic>
      <p:pic>
        <p:nvPicPr>
          <p:cNvPr id="18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8603"/>
            <a:ext cx="2198624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5" name="het gio">
            <a:hlinkClick r:id="" action="ppaction://media"/>
            <a:extLst>
              <a:ext uri="{FF2B5EF4-FFF2-40B4-BE49-F238E27FC236}">
                <a16:creationId xmlns:a16="http://schemas.microsoft.com/office/drawing/2014/main" id="{71A129F3-CB15-5B64-9137-D9890A1A4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800" y="5664200"/>
            <a:ext cx="812800" cy="812800"/>
          </a:xfrm>
          <a:prstGeom prst="rect">
            <a:avLst/>
          </a:prstGeom>
        </p:spPr>
      </p:pic>
      <p:pic>
        <p:nvPicPr>
          <p:cNvPr id="18" name="Content Placeholder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8603"/>
            <a:ext cx="2198624" cy="1476375"/>
          </a:xfrm>
          <a:prstGeom prst="rect">
            <a:avLst/>
          </a:prstGeom>
        </p:spPr>
      </p:pic>
      <p:pic>
        <p:nvPicPr>
          <p:cNvPr id="13" name="Content Placeholder 4" descr="411_20200901024800_b21_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6512" y="1961902"/>
            <a:ext cx="611428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0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5" name="het gio">
            <a:hlinkClick r:id="" action="ppaction://media"/>
            <a:extLst>
              <a:ext uri="{FF2B5EF4-FFF2-40B4-BE49-F238E27FC236}">
                <a16:creationId xmlns:a16="http://schemas.microsoft.com/office/drawing/2014/main" id="{71A129F3-CB15-5B64-9137-D9890A1A4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800" y="5664200"/>
            <a:ext cx="812800" cy="812800"/>
          </a:xfrm>
          <a:prstGeom prst="rect">
            <a:avLst/>
          </a:prstGeom>
        </p:spPr>
      </p:pic>
      <p:pic>
        <p:nvPicPr>
          <p:cNvPr id="18" name="Content Placeholder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8603"/>
            <a:ext cx="2198624" cy="1476375"/>
          </a:xfrm>
          <a:prstGeom prst="rect">
            <a:avLst/>
          </a:prstGeom>
        </p:spPr>
      </p:pic>
      <p:pic>
        <p:nvPicPr>
          <p:cNvPr id="14" name="Content Placeholder 4" descr="411_20200901024812_b21_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0" y="1844040"/>
            <a:ext cx="6197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5" name="het gio">
            <a:hlinkClick r:id="" action="ppaction://media"/>
            <a:extLst>
              <a:ext uri="{FF2B5EF4-FFF2-40B4-BE49-F238E27FC236}">
                <a16:creationId xmlns:a16="http://schemas.microsoft.com/office/drawing/2014/main" id="{71A129F3-CB15-5B64-9137-D9890A1A4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800" y="5664200"/>
            <a:ext cx="812800" cy="812800"/>
          </a:xfrm>
          <a:prstGeom prst="rect">
            <a:avLst/>
          </a:prstGeom>
        </p:spPr>
      </p:pic>
      <p:pic>
        <p:nvPicPr>
          <p:cNvPr id="18" name="Content Placeholder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8603"/>
            <a:ext cx="2198624" cy="1476375"/>
          </a:xfrm>
          <a:prstGeom prst="rect">
            <a:avLst/>
          </a:prstGeom>
        </p:spPr>
      </p:pic>
      <p:pic>
        <p:nvPicPr>
          <p:cNvPr id="13" name="Content Placeholder 5" descr="411_20200901024825_b21_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199543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5" name="het gio">
            <a:hlinkClick r:id="" action="ppaction://media"/>
            <a:extLst>
              <a:ext uri="{FF2B5EF4-FFF2-40B4-BE49-F238E27FC236}">
                <a16:creationId xmlns:a16="http://schemas.microsoft.com/office/drawing/2014/main" id="{71A129F3-CB15-5B64-9137-D9890A1A4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800" y="5664200"/>
            <a:ext cx="812800" cy="812800"/>
          </a:xfrm>
          <a:prstGeom prst="rect">
            <a:avLst/>
          </a:prstGeom>
        </p:spPr>
      </p:pic>
      <p:pic>
        <p:nvPicPr>
          <p:cNvPr id="18" name="Content Placeholder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8603"/>
            <a:ext cx="2198624" cy="1476375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2253" y="1911988"/>
            <a:ext cx="6338147" cy="41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5" name="het gio">
            <a:hlinkClick r:id="" action="ppaction://media"/>
            <a:extLst>
              <a:ext uri="{FF2B5EF4-FFF2-40B4-BE49-F238E27FC236}">
                <a16:creationId xmlns:a16="http://schemas.microsoft.com/office/drawing/2014/main" id="{71A129F3-CB15-5B64-9137-D9890A1A4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800" y="5664200"/>
            <a:ext cx="812800" cy="812800"/>
          </a:xfrm>
          <a:prstGeom prst="rect">
            <a:avLst/>
          </a:prstGeom>
        </p:spPr>
      </p:pic>
      <p:pic>
        <p:nvPicPr>
          <p:cNvPr id="13" name="Content Placeholder 4" descr="411_20200901024927_b21_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000" y="1814516"/>
            <a:ext cx="6604000" cy="4038600"/>
          </a:xfrm>
          <a:prstGeom prst="rect">
            <a:avLst/>
          </a:prstGeom>
        </p:spPr>
      </p:pic>
      <p:pic>
        <p:nvPicPr>
          <p:cNvPr id="15" name="Content Placeholder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8529" y="265177"/>
            <a:ext cx="2938272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739FD-A498-6324-0106-532E42DA1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chool Speech-Language Pathologist/SLP Job - Northern, CA | Student cartoon,  Kindergarten kids, Clip art">
            <a:extLst>
              <a:ext uri="{FF2B5EF4-FFF2-40B4-BE49-F238E27FC236}">
                <a16:creationId xmlns:a16="http://schemas.microsoft.com/office/drawing/2014/main" id="{57D05246-949B-4F0D-AC13-2BE4C5F6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178" y="3284852"/>
            <a:ext cx="1932391" cy="19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A387EE-46CC-4275-B60C-5FB6495A1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1569" y="3371910"/>
            <a:ext cx="5795059" cy="348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36F45-B65F-495C-A113-F524DDC55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7545" y="2136756"/>
            <a:ext cx="3068839" cy="2470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A4BEEC-5120-A43D-AD82-29CE4EB31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711" y="1483850"/>
            <a:ext cx="5884753" cy="2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294491" y="85779"/>
            <a:ext cx="11430000" cy="6638925"/>
          </a:xfrm>
          <a:custGeom>
            <a:avLst/>
            <a:gdLst>
              <a:gd name="connsiteX0" fmla="*/ 0 w 11430000"/>
              <a:gd name="connsiteY0" fmla="*/ 992737 h 5956300"/>
              <a:gd name="connsiteX1" fmla="*/ 992737 w 11430000"/>
              <a:gd name="connsiteY1" fmla="*/ 0 h 5956300"/>
              <a:gd name="connsiteX2" fmla="*/ 10437263 w 11430000"/>
              <a:gd name="connsiteY2" fmla="*/ 0 h 5956300"/>
              <a:gd name="connsiteX3" fmla="*/ 11430000 w 11430000"/>
              <a:gd name="connsiteY3" fmla="*/ 992737 h 5956300"/>
              <a:gd name="connsiteX4" fmla="*/ 11430000 w 11430000"/>
              <a:gd name="connsiteY4" fmla="*/ 4963563 h 5956300"/>
              <a:gd name="connsiteX5" fmla="*/ 10437263 w 11430000"/>
              <a:gd name="connsiteY5" fmla="*/ 5956300 h 5956300"/>
              <a:gd name="connsiteX6" fmla="*/ 992737 w 11430000"/>
              <a:gd name="connsiteY6" fmla="*/ 5956300 h 5956300"/>
              <a:gd name="connsiteX7" fmla="*/ 0 w 11430000"/>
              <a:gd name="connsiteY7" fmla="*/ 4963563 h 5956300"/>
              <a:gd name="connsiteX8" fmla="*/ 0 w 11430000"/>
              <a:gd name="connsiteY8" fmla="*/ 992737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00" h="5956300" fill="none" extrusionOk="0">
                <a:moveTo>
                  <a:pt x="0" y="992737"/>
                </a:moveTo>
                <a:cubicBezTo>
                  <a:pt x="3426" y="537196"/>
                  <a:pt x="465420" y="35172"/>
                  <a:pt x="992737" y="0"/>
                </a:cubicBezTo>
                <a:cubicBezTo>
                  <a:pt x="5572670" y="72427"/>
                  <a:pt x="8367444" y="61419"/>
                  <a:pt x="10437263" y="0"/>
                </a:cubicBezTo>
                <a:cubicBezTo>
                  <a:pt x="10978720" y="-46925"/>
                  <a:pt x="11372461" y="427059"/>
                  <a:pt x="11430000" y="992737"/>
                </a:cubicBezTo>
                <a:cubicBezTo>
                  <a:pt x="11530876" y="2290651"/>
                  <a:pt x="11322687" y="4038849"/>
                  <a:pt x="11430000" y="4963563"/>
                </a:cubicBezTo>
                <a:cubicBezTo>
                  <a:pt x="11442074" y="5450561"/>
                  <a:pt x="10960872" y="5928650"/>
                  <a:pt x="10437263" y="5956300"/>
                </a:cubicBezTo>
                <a:cubicBezTo>
                  <a:pt x="6448906" y="5986127"/>
                  <a:pt x="4871029" y="5876994"/>
                  <a:pt x="992737" y="5956300"/>
                </a:cubicBezTo>
                <a:cubicBezTo>
                  <a:pt x="544635" y="5944976"/>
                  <a:pt x="-20724" y="5515935"/>
                  <a:pt x="0" y="4963563"/>
                </a:cubicBezTo>
                <a:cubicBezTo>
                  <a:pt x="50037" y="4032538"/>
                  <a:pt x="770" y="1719046"/>
                  <a:pt x="0" y="992737"/>
                </a:cubicBezTo>
                <a:close/>
              </a:path>
              <a:path w="11430000" h="5956300" stroke="0" extrusionOk="0">
                <a:moveTo>
                  <a:pt x="0" y="992737"/>
                </a:moveTo>
                <a:cubicBezTo>
                  <a:pt x="64219" y="461968"/>
                  <a:pt x="468337" y="49740"/>
                  <a:pt x="992737" y="0"/>
                </a:cubicBezTo>
                <a:cubicBezTo>
                  <a:pt x="3668602" y="123000"/>
                  <a:pt x="7684693" y="-96860"/>
                  <a:pt x="10437263" y="0"/>
                </a:cubicBezTo>
                <a:cubicBezTo>
                  <a:pt x="10962599" y="-17482"/>
                  <a:pt x="11461605" y="380747"/>
                  <a:pt x="11430000" y="992737"/>
                </a:cubicBezTo>
                <a:cubicBezTo>
                  <a:pt x="11433173" y="2626053"/>
                  <a:pt x="11524267" y="4260275"/>
                  <a:pt x="11430000" y="4963563"/>
                </a:cubicBezTo>
                <a:cubicBezTo>
                  <a:pt x="11337435" y="5545371"/>
                  <a:pt x="10974560" y="5954503"/>
                  <a:pt x="10437263" y="5956300"/>
                </a:cubicBezTo>
                <a:cubicBezTo>
                  <a:pt x="9432275" y="5795593"/>
                  <a:pt x="4399086" y="5995967"/>
                  <a:pt x="992737" y="5956300"/>
                </a:cubicBezTo>
                <a:cubicBezTo>
                  <a:pt x="384086" y="5944106"/>
                  <a:pt x="-19516" y="5502996"/>
                  <a:pt x="0" y="4963563"/>
                </a:cubicBezTo>
                <a:cubicBezTo>
                  <a:pt x="32216" y="4231145"/>
                  <a:pt x="57206" y="2866727"/>
                  <a:pt x="0" y="992737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430000"/>
                      <a:gd name="connsiteY0" fmla="*/ 1106510 h 6638925"/>
                      <a:gd name="connsiteX1" fmla="*/ 992737 w 11430000"/>
                      <a:gd name="connsiteY1" fmla="*/ 0 h 6638925"/>
                      <a:gd name="connsiteX2" fmla="*/ 10437263 w 11430000"/>
                      <a:gd name="connsiteY2" fmla="*/ 0 h 6638925"/>
                      <a:gd name="connsiteX3" fmla="*/ 11430000 w 11430000"/>
                      <a:gd name="connsiteY3" fmla="*/ 1106510 h 6638925"/>
                      <a:gd name="connsiteX4" fmla="*/ 11430000 w 11430000"/>
                      <a:gd name="connsiteY4" fmla="*/ 5532414 h 6638925"/>
                      <a:gd name="connsiteX5" fmla="*/ 10437263 w 11430000"/>
                      <a:gd name="connsiteY5" fmla="*/ 6638925 h 6638925"/>
                      <a:gd name="connsiteX6" fmla="*/ 992737 w 11430000"/>
                      <a:gd name="connsiteY6" fmla="*/ 6638925 h 6638925"/>
                      <a:gd name="connsiteX7" fmla="*/ 0 w 11430000"/>
                      <a:gd name="connsiteY7" fmla="*/ 5532414 h 6638925"/>
                      <a:gd name="connsiteX8" fmla="*/ 0 w 11430000"/>
                      <a:gd name="connsiteY8" fmla="*/ 1106510 h 6638925"/>
                      <a:gd name="connsiteX0" fmla="*/ 0 w 11430000"/>
                      <a:gd name="connsiteY0" fmla="*/ 1106510 h 6638925"/>
                      <a:gd name="connsiteX1" fmla="*/ 992737 w 11430000"/>
                      <a:gd name="connsiteY1" fmla="*/ 0 h 6638925"/>
                      <a:gd name="connsiteX2" fmla="*/ 10437263 w 11430000"/>
                      <a:gd name="connsiteY2" fmla="*/ 0 h 6638925"/>
                      <a:gd name="connsiteX3" fmla="*/ 11430000 w 11430000"/>
                      <a:gd name="connsiteY3" fmla="*/ 1106510 h 6638925"/>
                      <a:gd name="connsiteX4" fmla="*/ 11430000 w 11430000"/>
                      <a:gd name="connsiteY4" fmla="*/ 5532414 h 6638925"/>
                      <a:gd name="connsiteX5" fmla="*/ 10437263 w 11430000"/>
                      <a:gd name="connsiteY5" fmla="*/ 6638925 h 6638925"/>
                      <a:gd name="connsiteX6" fmla="*/ 992737 w 11430000"/>
                      <a:gd name="connsiteY6" fmla="*/ 6638925 h 6638925"/>
                      <a:gd name="connsiteX7" fmla="*/ 0 w 11430000"/>
                      <a:gd name="connsiteY7" fmla="*/ 5532414 h 6638925"/>
                      <a:gd name="connsiteX8" fmla="*/ 0 w 11430000"/>
                      <a:gd name="connsiteY8" fmla="*/ 1106510 h 6638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30000" h="6638925" fill="none" extrusionOk="0">
                        <a:moveTo>
                          <a:pt x="0" y="1106510"/>
                        </a:moveTo>
                        <a:cubicBezTo>
                          <a:pt x="5983" y="667966"/>
                          <a:pt x="515492" y="123239"/>
                          <a:pt x="992737" y="0"/>
                        </a:cubicBezTo>
                        <a:cubicBezTo>
                          <a:pt x="5398475" y="91066"/>
                          <a:pt x="8380101" y="96662"/>
                          <a:pt x="10437263" y="0"/>
                        </a:cubicBezTo>
                        <a:cubicBezTo>
                          <a:pt x="10967845" y="-127164"/>
                          <a:pt x="11327730" y="462472"/>
                          <a:pt x="11430000" y="1106510"/>
                        </a:cubicBezTo>
                        <a:cubicBezTo>
                          <a:pt x="11669069" y="2645634"/>
                          <a:pt x="11232007" y="4680629"/>
                          <a:pt x="11430000" y="5532414"/>
                        </a:cubicBezTo>
                        <a:cubicBezTo>
                          <a:pt x="11448283" y="6043715"/>
                          <a:pt x="10948117" y="6593808"/>
                          <a:pt x="10437263" y="6638925"/>
                        </a:cubicBezTo>
                        <a:cubicBezTo>
                          <a:pt x="6513128" y="6695087"/>
                          <a:pt x="4889035" y="6777403"/>
                          <a:pt x="992737" y="6638925"/>
                        </a:cubicBezTo>
                        <a:cubicBezTo>
                          <a:pt x="565394" y="6623956"/>
                          <a:pt x="-83123" y="6160430"/>
                          <a:pt x="0" y="5532414"/>
                        </a:cubicBezTo>
                        <a:cubicBezTo>
                          <a:pt x="107892" y="4386981"/>
                          <a:pt x="-13131" y="1880200"/>
                          <a:pt x="0" y="1106510"/>
                        </a:cubicBezTo>
                        <a:close/>
                      </a:path>
                      <a:path w="11430000" h="6638925" stroke="0" extrusionOk="0">
                        <a:moveTo>
                          <a:pt x="0" y="1106510"/>
                        </a:moveTo>
                        <a:cubicBezTo>
                          <a:pt x="32048" y="591960"/>
                          <a:pt x="460409" y="-24568"/>
                          <a:pt x="992737" y="0"/>
                        </a:cubicBezTo>
                        <a:cubicBezTo>
                          <a:pt x="3691053" y="-112785"/>
                          <a:pt x="7709488" y="-74161"/>
                          <a:pt x="10437263" y="0"/>
                        </a:cubicBezTo>
                        <a:cubicBezTo>
                          <a:pt x="10925318" y="-15726"/>
                          <a:pt x="11575044" y="448870"/>
                          <a:pt x="11430000" y="1106510"/>
                        </a:cubicBezTo>
                        <a:cubicBezTo>
                          <a:pt x="11481745" y="2921165"/>
                          <a:pt x="11625789" y="4770035"/>
                          <a:pt x="11430000" y="5532414"/>
                        </a:cubicBezTo>
                        <a:cubicBezTo>
                          <a:pt x="11341435" y="6166703"/>
                          <a:pt x="10893016" y="6591762"/>
                          <a:pt x="10437263" y="6638925"/>
                        </a:cubicBezTo>
                        <a:cubicBezTo>
                          <a:pt x="9462832" y="6143324"/>
                          <a:pt x="4337879" y="7104123"/>
                          <a:pt x="992737" y="6638925"/>
                        </a:cubicBezTo>
                        <a:cubicBezTo>
                          <a:pt x="407370" y="6692394"/>
                          <a:pt x="-39973" y="6034953"/>
                          <a:pt x="0" y="5532414"/>
                        </a:cubicBezTo>
                        <a:cubicBezTo>
                          <a:pt x="36595" y="4655038"/>
                          <a:pt x="75427" y="2907077"/>
                          <a:pt x="0" y="1106510"/>
                        </a:cubicBezTo>
                        <a:close/>
                      </a:path>
                      <a:path w="11430000" h="6638925" fill="none" stroke="0" extrusionOk="0">
                        <a:moveTo>
                          <a:pt x="0" y="1106510"/>
                        </a:moveTo>
                        <a:cubicBezTo>
                          <a:pt x="90889" y="622602"/>
                          <a:pt x="489453" y="89274"/>
                          <a:pt x="992737" y="0"/>
                        </a:cubicBezTo>
                        <a:cubicBezTo>
                          <a:pt x="5843831" y="262869"/>
                          <a:pt x="8206546" y="257715"/>
                          <a:pt x="10437263" y="0"/>
                        </a:cubicBezTo>
                        <a:cubicBezTo>
                          <a:pt x="10947150" y="-76364"/>
                          <a:pt x="11382614" y="455534"/>
                          <a:pt x="11430000" y="1106510"/>
                        </a:cubicBezTo>
                        <a:cubicBezTo>
                          <a:pt x="11576179" y="2514654"/>
                          <a:pt x="11463863" y="4400019"/>
                          <a:pt x="11430000" y="5532414"/>
                        </a:cubicBezTo>
                        <a:cubicBezTo>
                          <a:pt x="11435371" y="6077653"/>
                          <a:pt x="10861575" y="6591855"/>
                          <a:pt x="10437263" y="6638925"/>
                        </a:cubicBezTo>
                        <a:cubicBezTo>
                          <a:pt x="6432546" y="6605739"/>
                          <a:pt x="4595469" y="6693434"/>
                          <a:pt x="992737" y="6638925"/>
                        </a:cubicBezTo>
                        <a:cubicBezTo>
                          <a:pt x="476408" y="6612523"/>
                          <a:pt x="-73336" y="6124256"/>
                          <a:pt x="0" y="5532414"/>
                        </a:cubicBezTo>
                        <a:cubicBezTo>
                          <a:pt x="12926" y="4628713"/>
                          <a:pt x="-28955" y="1927085"/>
                          <a:pt x="0" y="11065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4C1B4-701A-CA34-FE2B-FF49CF1AD7A1}"/>
              </a:ext>
            </a:extLst>
          </p:cNvPr>
          <p:cNvSpPr txBox="1"/>
          <p:nvPr/>
        </p:nvSpPr>
        <p:spPr>
          <a:xfrm>
            <a:off x="715577" y="165190"/>
            <a:ext cx="10587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việc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mắt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tai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Picture 5" descr="A cartoon of a child using a computer&#10;&#10;Description automatically generated">
            <a:extLst>
              <a:ext uri="{FF2B5EF4-FFF2-40B4-BE49-F238E27FC236}">
                <a16:creationId xmlns:a16="http://schemas.microsoft.com/office/drawing/2014/main" id="{68469D84-5099-A62D-934E-33725E0E9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1" y="1400175"/>
            <a:ext cx="2819400" cy="2819400"/>
          </a:xfrm>
          <a:prstGeom prst="rect">
            <a:avLst/>
          </a:prstGeom>
        </p:spPr>
      </p:pic>
      <p:pic>
        <p:nvPicPr>
          <p:cNvPr id="8" name="Picture 7" descr="A cartoon of a child lying in bed with a phone and headphones&#10;&#10;Description automatically generated">
            <a:extLst>
              <a:ext uri="{FF2B5EF4-FFF2-40B4-BE49-F238E27FC236}">
                <a16:creationId xmlns:a16="http://schemas.microsoft.com/office/drawing/2014/main" id="{C08B8583-ECA2-6675-D678-F485B9EA1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1381178"/>
            <a:ext cx="2838451" cy="2838451"/>
          </a:xfrm>
          <a:prstGeom prst="rect">
            <a:avLst/>
          </a:prstGeom>
        </p:spPr>
      </p:pic>
      <p:pic>
        <p:nvPicPr>
          <p:cNvPr id="12" name="Picture 11" descr="A cartoon of boys holding a pencil&#10;&#10;Description automatically generated">
            <a:extLst>
              <a:ext uri="{FF2B5EF4-FFF2-40B4-BE49-F238E27FC236}">
                <a16:creationId xmlns:a16="http://schemas.microsoft.com/office/drawing/2014/main" id="{6B26F0A7-F8B7-32AB-ED27-CA5CD9BF5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75" y="1428750"/>
            <a:ext cx="2743200" cy="2743200"/>
          </a:xfrm>
          <a:prstGeom prst="rect">
            <a:avLst/>
          </a:prstGeom>
        </p:spPr>
      </p:pic>
      <p:pic>
        <p:nvPicPr>
          <p:cNvPr id="15" name="Picture 14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31859C14-66C7-46F2-CDFC-5D5014868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3" y="4371975"/>
            <a:ext cx="2733675" cy="2419350"/>
          </a:xfrm>
          <a:prstGeom prst="rect">
            <a:avLst/>
          </a:prstGeom>
        </p:spPr>
      </p:pic>
      <p:pic>
        <p:nvPicPr>
          <p:cNvPr id="17" name="Picture 16" descr="A cartoon of a child sitting on a bean bag&#10;&#10;Description automatically generated">
            <a:extLst>
              <a:ext uri="{FF2B5EF4-FFF2-40B4-BE49-F238E27FC236}">
                <a16:creationId xmlns:a16="http://schemas.microsoft.com/office/drawing/2014/main" id="{F7A3C2D8-1BCF-7959-ECA5-3AC0F23928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8" y="4372029"/>
            <a:ext cx="2826709" cy="2486025"/>
          </a:xfrm>
          <a:prstGeom prst="rect">
            <a:avLst/>
          </a:prstGeom>
        </p:spPr>
      </p:pic>
      <p:pic>
        <p:nvPicPr>
          <p:cNvPr id="19" name="Picture 18" descr="A cartoon of a doctor pointing at a child's eye chart&#10;&#10;Description automatically generated">
            <a:extLst>
              <a:ext uri="{FF2B5EF4-FFF2-40B4-BE49-F238E27FC236}">
                <a16:creationId xmlns:a16="http://schemas.microsoft.com/office/drawing/2014/main" id="{7AD19299-4CC0-0A0E-6245-D381FFE35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3" y="4324403"/>
            <a:ext cx="2752723" cy="2400301"/>
          </a:xfrm>
          <a:prstGeom prst="rect">
            <a:avLst/>
          </a:prstGeom>
        </p:spPr>
      </p:pic>
      <p:pic>
        <p:nvPicPr>
          <p:cNvPr id="10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38328"/>
            <a:ext cx="1009651" cy="698816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16" y="1381009"/>
            <a:ext cx="1009651" cy="698816"/>
          </a:xfrm>
          <a:prstGeom prst="rect">
            <a:avLst/>
          </a:prstGeom>
        </p:spPr>
      </p:pic>
      <p:pic>
        <p:nvPicPr>
          <p:cNvPr id="13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753" y="1428750"/>
            <a:ext cx="1009651" cy="698816"/>
          </a:xfrm>
          <a:prstGeom prst="rect">
            <a:avLst/>
          </a:prstGeom>
        </p:spPr>
      </p:pic>
      <p:pic>
        <p:nvPicPr>
          <p:cNvPr id="16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93" y="4372029"/>
            <a:ext cx="1009651" cy="698816"/>
          </a:xfrm>
          <a:prstGeom prst="rect">
            <a:avLst/>
          </a:prstGeom>
        </p:spPr>
      </p:pic>
      <p:pic>
        <p:nvPicPr>
          <p:cNvPr id="18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42" y="4372029"/>
            <a:ext cx="1009651" cy="698816"/>
          </a:xfrm>
          <a:prstGeom prst="rect">
            <a:avLst/>
          </a:prstGeom>
        </p:spPr>
      </p:pic>
      <p:pic>
        <p:nvPicPr>
          <p:cNvPr id="20" name="Content Placeholder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6253" y="4324404"/>
            <a:ext cx="856361" cy="7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2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92749-DE91-40C3-98E7-A86C4B10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A7562D-3ACE-800C-6104-B0AE52DC8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613" y="1847417"/>
            <a:ext cx="592582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D226C7C1-BACE-40DA-AC44-07F861C17FAB}"/>
              </a:ext>
            </a:extLst>
          </p:cNvPr>
          <p:cNvGrpSpPr/>
          <p:nvPr/>
        </p:nvGrpSpPr>
        <p:grpSpPr>
          <a:xfrm rot="-111831">
            <a:off x="1347533" y="803184"/>
            <a:ext cx="9036271" cy="5480314"/>
            <a:chOff x="0" y="0"/>
            <a:chExt cx="24433925" cy="13339435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EF1F5C3B-0766-408F-BE3A-8A107BA3DD78}"/>
                </a:ext>
              </a:extLst>
            </p:cNvPr>
            <p:cNvGrpSpPr/>
            <p:nvPr/>
          </p:nvGrpSpPr>
          <p:grpSpPr>
            <a:xfrm>
              <a:off x="244209" y="191885"/>
              <a:ext cx="24189716" cy="13147550"/>
              <a:chOff x="0" y="0"/>
              <a:chExt cx="14104351" cy="7665971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9E33D2EB-E0A0-46A1-A423-FE99AAE39A11}"/>
                  </a:ext>
                </a:extLst>
              </p:cNvPr>
              <p:cNvSpPr/>
              <p:nvPr/>
            </p:nvSpPr>
            <p:spPr>
              <a:xfrm>
                <a:off x="31750" y="31750"/>
                <a:ext cx="14040851" cy="7602472"/>
              </a:xfrm>
              <a:custGeom>
                <a:avLst/>
                <a:gdLst/>
                <a:ahLst/>
                <a:cxnLst/>
                <a:rect l="l" t="t" r="r" b="b"/>
                <a:pathLst>
                  <a:path w="14040851" h="7602472">
                    <a:moveTo>
                      <a:pt x="13948141" y="7602471"/>
                    </a:moveTo>
                    <a:lnTo>
                      <a:pt x="92710" y="7602471"/>
                    </a:lnTo>
                    <a:cubicBezTo>
                      <a:pt x="41910" y="7602471"/>
                      <a:pt x="0" y="7560561"/>
                      <a:pt x="0" y="75097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946871" y="0"/>
                    </a:lnTo>
                    <a:cubicBezTo>
                      <a:pt x="13997671" y="0"/>
                      <a:pt x="14039582" y="41910"/>
                      <a:pt x="14039582" y="92710"/>
                    </a:cubicBezTo>
                    <a:lnTo>
                      <a:pt x="14039582" y="7508491"/>
                    </a:lnTo>
                    <a:cubicBezTo>
                      <a:pt x="14040851" y="7560561"/>
                      <a:pt x="13998941" y="7602472"/>
                      <a:pt x="13948141" y="7602472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26D7987F-203C-4663-8B84-23D1406DA6A6}"/>
                  </a:ext>
                </a:extLst>
              </p:cNvPr>
              <p:cNvSpPr/>
              <p:nvPr/>
            </p:nvSpPr>
            <p:spPr>
              <a:xfrm>
                <a:off x="0" y="0"/>
                <a:ext cx="14104351" cy="7665972"/>
              </a:xfrm>
              <a:custGeom>
                <a:avLst/>
                <a:gdLst/>
                <a:ahLst/>
                <a:cxnLst/>
                <a:rect l="l" t="t" r="r" b="b"/>
                <a:pathLst>
                  <a:path w="14104351" h="7665972">
                    <a:moveTo>
                      <a:pt x="13979891" y="59690"/>
                    </a:moveTo>
                    <a:cubicBezTo>
                      <a:pt x="14015451" y="59690"/>
                      <a:pt x="14044661" y="88900"/>
                      <a:pt x="14044661" y="124460"/>
                    </a:cubicBezTo>
                    <a:lnTo>
                      <a:pt x="14044661" y="7541511"/>
                    </a:lnTo>
                    <a:cubicBezTo>
                      <a:pt x="14044661" y="7577072"/>
                      <a:pt x="14015451" y="7606281"/>
                      <a:pt x="13979891" y="7606281"/>
                    </a:cubicBezTo>
                    <a:lnTo>
                      <a:pt x="124460" y="7606281"/>
                    </a:lnTo>
                    <a:cubicBezTo>
                      <a:pt x="88900" y="7606281"/>
                      <a:pt x="59690" y="7577072"/>
                      <a:pt x="59690" y="75415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79891" y="59690"/>
                    </a:lnTo>
                    <a:moveTo>
                      <a:pt x="1397989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541511"/>
                    </a:lnTo>
                    <a:cubicBezTo>
                      <a:pt x="0" y="7610091"/>
                      <a:pt x="55880" y="7665972"/>
                      <a:pt x="124460" y="7665972"/>
                    </a:cubicBezTo>
                    <a:lnTo>
                      <a:pt x="13979891" y="7665972"/>
                    </a:lnTo>
                    <a:cubicBezTo>
                      <a:pt x="14048471" y="7665972"/>
                      <a:pt x="14104351" y="7610091"/>
                      <a:pt x="14104351" y="7541511"/>
                    </a:cubicBezTo>
                    <a:lnTo>
                      <a:pt x="14104351" y="124460"/>
                    </a:lnTo>
                    <a:cubicBezTo>
                      <a:pt x="14104351" y="55880"/>
                      <a:pt x="14048471" y="0"/>
                      <a:pt x="13979891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8FC0DB03-0048-4EF9-BA90-68F8EAD77F93}"/>
                </a:ext>
              </a:extLst>
            </p:cNvPr>
            <p:cNvGrpSpPr/>
            <p:nvPr/>
          </p:nvGrpSpPr>
          <p:grpSpPr>
            <a:xfrm>
              <a:off x="0" y="0"/>
              <a:ext cx="24099334" cy="13031963"/>
              <a:chOff x="0" y="0"/>
              <a:chExt cx="14051652" cy="7598576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70199AF6-32F5-4A34-BC49-08D63DED7B38}"/>
                  </a:ext>
                </a:extLst>
              </p:cNvPr>
              <p:cNvSpPr/>
              <p:nvPr/>
            </p:nvSpPr>
            <p:spPr>
              <a:xfrm>
                <a:off x="31750" y="31750"/>
                <a:ext cx="13988152" cy="7535076"/>
              </a:xfrm>
              <a:custGeom>
                <a:avLst/>
                <a:gdLst/>
                <a:ahLst/>
                <a:cxnLst/>
                <a:rect l="l" t="t" r="r" b="b"/>
                <a:pathLst>
                  <a:path w="13988152" h="7535076">
                    <a:moveTo>
                      <a:pt x="13895442" y="7535076"/>
                    </a:moveTo>
                    <a:lnTo>
                      <a:pt x="92710" y="7535076"/>
                    </a:lnTo>
                    <a:cubicBezTo>
                      <a:pt x="41910" y="7535076"/>
                      <a:pt x="0" y="7493165"/>
                      <a:pt x="0" y="74423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894172" y="0"/>
                    </a:lnTo>
                    <a:cubicBezTo>
                      <a:pt x="13944972" y="0"/>
                      <a:pt x="13986883" y="41910"/>
                      <a:pt x="13986883" y="92710"/>
                    </a:cubicBezTo>
                    <a:lnTo>
                      <a:pt x="13986883" y="7441095"/>
                    </a:lnTo>
                    <a:cubicBezTo>
                      <a:pt x="13988152" y="7493166"/>
                      <a:pt x="13946242" y="7535076"/>
                      <a:pt x="13895442" y="75350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FE14215F-3D6F-4E3D-A6D9-E4F199519ED3}"/>
                  </a:ext>
                </a:extLst>
              </p:cNvPr>
              <p:cNvSpPr/>
              <p:nvPr/>
            </p:nvSpPr>
            <p:spPr>
              <a:xfrm>
                <a:off x="0" y="0"/>
                <a:ext cx="14051652" cy="7598576"/>
              </a:xfrm>
              <a:custGeom>
                <a:avLst/>
                <a:gdLst/>
                <a:ahLst/>
                <a:cxnLst/>
                <a:rect l="l" t="t" r="r" b="b"/>
                <a:pathLst>
                  <a:path w="14051652" h="7598576">
                    <a:moveTo>
                      <a:pt x="13927192" y="59690"/>
                    </a:moveTo>
                    <a:cubicBezTo>
                      <a:pt x="13962752" y="59690"/>
                      <a:pt x="13991961" y="88900"/>
                      <a:pt x="13991961" y="124460"/>
                    </a:cubicBezTo>
                    <a:lnTo>
                      <a:pt x="13991961" y="7474116"/>
                    </a:lnTo>
                    <a:cubicBezTo>
                      <a:pt x="13991961" y="7509676"/>
                      <a:pt x="13962752" y="7538886"/>
                      <a:pt x="13927192" y="7538886"/>
                    </a:cubicBezTo>
                    <a:lnTo>
                      <a:pt x="124460" y="7538886"/>
                    </a:lnTo>
                    <a:cubicBezTo>
                      <a:pt x="88900" y="7538886"/>
                      <a:pt x="59690" y="7509676"/>
                      <a:pt x="59690" y="74741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27192" y="59690"/>
                    </a:lnTo>
                    <a:moveTo>
                      <a:pt x="1392719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474116"/>
                    </a:lnTo>
                    <a:cubicBezTo>
                      <a:pt x="0" y="7542695"/>
                      <a:pt x="55880" y="7598576"/>
                      <a:pt x="124460" y="7598576"/>
                    </a:cubicBezTo>
                    <a:lnTo>
                      <a:pt x="13927192" y="7598576"/>
                    </a:lnTo>
                    <a:cubicBezTo>
                      <a:pt x="13995772" y="7598576"/>
                      <a:pt x="14051652" y="7542695"/>
                      <a:pt x="14051652" y="7474116"/>
                    </a:cubicBezTo>
                    <a:lnTo>
                      <a:pt x="14051652" y="124460"/>
                    </a:lnTo>
                    <a:cubicBezTo>
                      <a:pt x="14051652" y="55880"/>
                      <a:pt x="13995772" y="0"/>
                      <a:pt x="1392719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0C3E9A-5458-4077-9A9C-4CCF4BFBC5AC}"/>
              </a:ext>
            </a:extLst>
          </p:cNvPr>
          <p:cNvSpPr txBox="1"/>
          <p:nvPr/>
        </p:nvSpPr>
        <p:spPr>
          <a:xfrm>
            <a:off x="2778793" y="1842961"/>
            <a:ext cx="60794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Calibri" panose="020F0502020204030204"/>
              </a:rPr>
              <a:t>Nói với bạn về những việc em và người thân đã làm được để bảo vệ mắt và tai.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1633EA-1C97-44FB-9A3D-1178B8796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9" b="97297" l="10000" r="90000">
                        <a14:foregroundMark x1="41892" y1="47297" x2="43514" y2="52534"/>
                        <a14:foregroundMark x1="51486" y1="91047" x2="51051" y2="93332"/>
                        <a14:foregroundMark x1="35946" y1="13682" x2="35946" y2="13682"/>
                        <a14:foregroundMark x1="72973" y1="22804" x2="72973" y2="22804"/>
                        <a14:foregroundMark x1="72432" y1="24831" x2="72432" y2="24831"/>
                        <a14:foregroundMark x1="73649" y1="23480" x2="72432" y2="24324"/>
                        <a14:foregroundMark x1="68649" y1="85473" x2="68649" y2="85473"/>
                        <a14:foregroundMark x1="49459" y1="94764" x2="49459" y2="94764"/>
                        <a14:foregroundMark x1="55541" y1="96791" x2="55541" y2="96791"/>
                        <a14:foregroundMark x1="56081" y1="96284" x2="56081" y2="96284"/>
                        <a14:foregroundMark x1="55811" y1="96115" x2="55811" y2="96115"/>
                        <a14:foregroundMark x1="55676" y1="94088" x2="54865" y2="95946"/>
                        <a14:foregroundMark x1="57297" y1="94595" x2="56892" y2="97297"/>
                        <a14:foregroundMark x1="57973" y1="94595" x2="57568" y2="96622"/>
                        <a14:foregroundMark x1="55541" y1="95608" x2="54865" y2="96959"/>
                        <a14:foregroundMark x1="54459" y1="95777" x2="54459" y2="95777"/>
                        <a14:foregroundMark x1="36486" y1="86486" x2="36486" y2="86486"/>
                        <a14:foregroundMark x1="25135" y1="47128" x2="25135" y2="47128"/>
                        <a14:foregroundMark x1="70676" y1="84966" x2="70676" y2="84966"/>
                        <a14:foregroundMark x1="70405" y1="84628" x2="70405" y2="84628"/>
                        <a14:foregroundMark x1="69865" y1="83277" x2="69865" y2="83277"/>
                        <a14:backgroundMark x1="27432" y1="16385" x2="27027" y2="20946"/>
                        <a14:backgroundMark x1="34054" y1="21453" x2="23649" y2="36824"/>
                        <a14:backgroundMark x1="23649" y1="36824" x2="20405" y2="48818"/>
                        <a14:backgroundMark x1="20405" y1="48818" x2="24730" y2="56419"/>
                        <a14:backgroundMark x1="24730" y1="56419" x2="21216" y2="77534"/>
                        <a14:backgroundMark x1="21216" y1="77534" x2="28784" y2="84797"/>
                        <a14:backgroundMark x1="28784" y1="84797" x2="35946" y2="84459"/>
                        <a14:backgroundMark x1="35946" y1="84459" x2="40541" y2="80068"/>
                        <a14:backgroundMark x1="40541" y1="80068" x2="45270" y2="97128"/>
                        <a14:backgroundMark x1="58783" y1="94939" x2="67162" y2="93581"/>
                        <a14:backgroundMark x1="45270" y1="97128" x2="53254" y2="95834"/>
                        <a14:backgroundMark x1="68561" y1="85473" x2="68649" y2="84966"/>
                        <a14:backgroundMark x1="67162" y1="93581" x2="68561" y2="85473"/>
                        <a14:backgroundMark x1="70343" y1="83277" x2="80676" y2="72973"/>
                        <a14:backgroundMark x1="68988" y1="84628" x2="70343" y2="83277"/>
                        <a14:backgroundMark x1="68649" y1="84966" x2="68988" y2="84628"/>
                        <a14:backgroundMark x1="80676" y1="72973" x2="84730" y2="43919"/>
                        <a14:backgroundMark x1="84730" y1="43919" x2="74818" y2="26650"/>
                        <a14:backgroundMark x1="71351" y1="20608" x2="57703" y2="14020"/>
                        <a14:backgroundMark x1="57703" y1="14020" x2="36081" y2="18412"/>
                        <a14:backgroundMark x1="36081" y1="18412" x2="32703" y2="20777"/>
                        <a14:backgroundMark x1="63378" y1="19595" x2="73243" y2="32095"/>
                        <a14:backgroundMark x1="73243" y1="32095" x2="73243" y2="32095"/>
                        <a14:backgroundMark x1="73784" y1="32939" x2="74189" y2="44257"/>
                        <a14:backgroundMark x1="30811" y1="46622" x2="27162" y2="50338"/>
                        <a14:backgroundMark x1="41892" y1="73311" x2="41486" y2="78716"/>
                        <a14:backgroundMark x1="62568" y1="63176" x2="62568" y2="63176"/>
                        <a14:backgroundMark x1="62162" y1="62669" x2="61351" y2="65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30" y="2161363"/>
            <a:ext cx="5870865" cy="4696691"/>
          </a:xfrm>
          <a:prstGeom prst="rect">
            <a:avLst/>
          </a:prstGeom>
        </p:spPr>
      </p:pic>
      <p:pic>
        <p:nvPicPr>
          <p:cNvPr id="5" name="Picture 2" descr="Happy woman teacher in government uniform smiling character cartoon art illustration">
            <a:extLst>
              <a:ext uri="{FF2B5EF4-FFF2-40B4-BE49-F238E27FC236}">
                <a16:creationId xmlns:a16="http://schemas.microsoft.com/office/drawing/2014/main" id="{60B72ECC-E9B7-4DB8-823B-3D119CCC2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2" b="91617" l="9744" r="89776">
                        <a14:foregroundMark x1="48882" y1="91816" x2="48882" y2="91816"/>
                        <a14:foregroundMark x1="86102" y1="54491" x2="86102" y2="54491"/>
                        <a14:foregroundMark x1="86262" y1="68663" x2="86262" y2="68663"/>
                        <a14:foregroundMark x1="13099" y1="32735" x2="13099" y2="32735"/>
                        <a14:foregroundMark x1="15335" y1="53493" x2="15335" y2="53493"/>
                        <a14:foregroundMark x1="54153" y1="8982" x2="54153" y2="8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476" y="229825"/>
            <a:ext cx="3692275" cy="29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nlineLabels Clip Art - Cartoon Android Smartphone">
            <a:extLst>
              <a:ext uri="{FF2B5EF4-FFF2-40B4-BE49-F238E27FC236}">
                <a16:creationId xmlns:a16="http://schemas.microsoft.com/office/drawing/2014/main" id="{8981EDA6-F0A8-46C1-A42E-FDF8BB957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197" y="258013"/>
            <a:ext cx="774009" cy="141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Ỹ NĂNG BẢO VỆ ĐÔI MẮT  KỸ NĂNG SỐNG TẬP 2_720p">
            <a:hlinkClick r:id="" action="ppaction://media"/>
            <a:extLst>
              <a:ext uri="{FF2B5EF4-FFF2-40B4-BE49-F238E27FC236}">
                <a16:creationId xmlns:a16="http://schemas.microsoft.com/office/drawing/2014/main" id="{F294C3BB-B19E-E5C6-64F6-36E56FF643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26.3748"/>
                </p14:media>
              </p:ext>
            </p:extLst>
          </p:nvPr>
        </p:nvPicPr>
        <p:blipFill rotWithShape="1">
          <a:blip r:embed="rId4"/>
          <a:srcRect t="-3147" b="9372"/>
          <a:stretch/>
        </p:blipFill>
        <p:spPr>
          <a:xfrm>
            <a:off x="0" y="1"/>
            <a:ext cx="12192000" cy="633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98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9D236-C279-4317-8503-7933E903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0C4494-F36F-EDD0-E9BB-0C3379EB3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877" y="432709"/>
            <a:ext cx="5151567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1" y="476250"/>
            <a:ext cx="10756900" cy="590550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FCE4064A-6F9D-437D-99FD-772832414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41" y="3181351"/>
            <a:ext cx="8854376" cy="32269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30600" y="11938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9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9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D7AC603-3916-4BE6-83D8-E2B506060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81" y="1938507"/>
            <a:ext cx="1230131" cy="13285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DFE952E-49DC-481E-94B5-8C4A311C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9298" y="631053"/>
            <a:ext cx="6893939" cy="727272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96FCA7-9BE4-462C-BFC7-2B7263D6CEB2}"/>
              </a:ext>
            </a:extLst>
          </p:cNvPr>
          <p:cNvGrpSpPr/>
          <p:nvPr/>
        </p:nvGrpSpPr>
        <p:grpSpPr>
          <a:xfrm>
            <a:off x="-441432" y="4889270"/>
            <a:ext cx="13316607" cy="3014563"/>
            <a:chOff x="-441434" y="4889216"/>
            <a:chExt cx="13316607" cy="3014563"/>
          </a:xfrm>
          <a:solidFill>
            <a:srgbClr val="99CC33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A7F519-592E-42F2-A3E2-3ACBB2D47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97" b="2881"/>
            <a:stretch/>
          </p:blipFill>
          <p:spPr>
            <a:xfrm rot="20946345">
              <a:off x="-321541" y="5221391"/>
              <a:ext cx="4073175" cy="727991"/>
            </a:xfrm>
            <a:prstGeom prst="rect">
              <a:avLst/>
            </a:prstGeom>
            <a:grp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1B1187-F951-4323-BB6A-646683CA1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45" b="-18005"/>
            <a:stretch/>
          </p:blipFill>
          <p:spPr>
            <a:xfrm rot="342156">
              <a:off x="8426452" y="5032751"/>
              <a:ext cx="2505370" cy="884552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295899-96E7-4AFB-AB27-BBAA94E5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79" y="4889216"/>
              <a:ext cx="5065986" cy="749583"/>
            </a:xfrm>
            <a:prstGeom prst="rect">
              <a:avLst/>
            </a:prstGeom>
            <a:grpFill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3FBFCD-255A-4BA3-A697-26B3CBEF2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3" t="30817" r="19597" b="2881"/>
            <a:stretch/>
          </p:blipFill>
          <p:spPr>
            <a:xfrm rot="884990">
              <a:off x="10290280" y="5547635"/>
              <a:ext cx="2162150" cy="496995"/>
            </a:xfrm>
            <a:prstGeom prst="rect">
              <a:avLst/>
            </a:prstGeom>
            <a:grpFill/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1027DF-2405-4B7D-9589-A45903FA4B17}"/>
                </a:ext>
              </a:extLst>
            </p:cNvPr>
            <p:cNvSpPr/>
            <p:nvPr/>
          </p:nvSpPr>
          <p:spPr>
            <a:xfrm>
              <a:off x="-441434" y="5517931"/>
              <a:ext cx="13316607" cy="2385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90FE779-AA86-4099-B5F4-4D2763BC9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37" y="756992"/>
            <a:ext cx="1941003" cy="2096282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6CC17568-9782-4039-BE61-0070DC972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13" y="690039"/>
            <a:ext cx="1230131" cy="1328541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86C22EFA-9D55-4A44-A99B-5372CF669C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93" y="1441061"/>
            <a:ext cx="1941003" cy="2096282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6A6E3755-7ADF-4ABF-A526-6A7F295452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85" y="-1085860"/>
            <a:ext cx="1941003" cy="2096282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F33EBB52-4F01-43F5-B81D-96EB8AC31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69" y="-480841"/>
            <a:ext cx="1941003" cy="2096282"/>
          </a:xfrm>
          <a:prstGeom prst="rect">
            <a:avLst/>
          </a:prstGeom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06925F85-BCD6-4F8F-9276-A31BB8D4F1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5" y="-1219746"/>
            <a:ext cx="1941003" cy="2096282"/>
          </a:xfrm>
          <a:prstGeom prst="rect">
            <a:avLst/>
          </a:prstGeom>
        </p:spPr>
      </p:pic>
      <p:pic>
        <p:nvPicPr>
          <p:cNvPr id="34" name="Picture 3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3115F98-0DDA-40E7-B60C-7EE5396838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8"/>
          <a:stretch/>
        </p:blipFill>
        <p:spPr>
          <a:xfrm>
            <a:off x="-232156" y="3086954"/>
            <a:ext cx="2673471" cy="3945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F451E-BCAF-4328-9EF6-BF1BCF772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32" y="1341609"/>
            <a:ext cx="5418733" cy="5716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C58A39-7BA9-420A-B06B-0E979C4D2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47" y="3894367"/>
            <a:ext cx="2996668" cy="3161320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9ED4E7E-F266-4F12-8DEC-1396474A9C9B}"/>
              </a:ext>
            </a:extLst>
          </p:cNvPr>
          <p:cNvSpPr/>
          <p:nvPr/>
        </p:nvSpPr>
        <p:spPr>
          <a:xfrm>
            <a:off x="2618695" y="818248"/>
            <a:ext cx="6634716" cy="5567681"/>
          </a:xfrm>
          <a:custGeom>
            <a:avLst/>
            <a:gdLst>
              <a:gd name="connsiteX0" fmla="*/ 0 w 6634716"/>
              <a:gd name="connsiteY0" fmla="*/ 927965 h 5567681"/>
              <a:gd name="connsiteX1" fmla="*/ 927965 w 6634716"/>
              <a:gd name="connsiteY1" fmla="*/ 0 h 5567681"/>
              <a:gd name="connsiteX2" fmla="*/ 5706751 w 6634716"/>
              <a:gd name="connsiteY2" fmla="*/ 0 h 5567681"/>
              <a:gd name="connsiteX3" fmla="*/ 6634716 w 6634716"/>
              <a:gd name="connsiteY3" fmla="*/ 927965 h 5567681"/>
              <a:gd name="connsiteX4" fmla="*/ 6634716 w 6634716"/>
              <a:gd name="connsiteY4" fmla="*/ 4639716 h 5567681"/>
              <a:gd name="connsiteX5" fmla="*/ 5706751 w 6634716"/>
              <a:gd name="connsiteY5" fmla="*/ 5567681 h 5567681"/>
              <a:gd name="connsiteX6" fmla="*/ 927965 w 6634716"/>
              <a:gd name="connsiteY6" fmla="*/ 5567681 h 5567681"/>
              <a:gd name="connsiteX7" fmla="*/ 0 w 6634716"/>
              <a:gd name="connsiteY7" fmla="*/ 4639716 h 5567681"/>
              <a:gd name="connsiteX8" fmla="*/ 0 w 6634716"/>
              <a:gd name="connsiteY8" fmla="*/ 927965 h 55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4716" h="5567681" fill="none" extrusionOk="0">
                <a:moveTo>
                  <a:pt x="0" y="927965"/>
                </a:moveTo>
                <a:cubicBezTo>
                  <a:pt x="-49754" y="425337"/>
                  <a:pt x="432987" y="-4946"/>
                  <a:pt x="927965" y="0"/>
                </a:cubicBezTo>
                <a:cubicBezTo>
                  <a:pt x="3114565" y="-1478"/>
                  <a:pt x="3831933" y="142551"/>
                  <a:pt x="5706751" y="0"/>
                </a:cubicBezTo>
                <a:cubicBezTo>
                  <a:pt x="6259691" y="38417"/>
                  <a:pt x="6642371" y="419630"/>
                  <a:pt x="6634716" y="927965"/>
                </a:cubicBezTo>
                <a:cubicBezTo>
                  <a:pt x="6502561" y="1692249"/>
                  <a:pt x="6642706" y="3972730"/>
                  <a:pt x="6634716" y="4639716"/>
                </a:cubicBezTo>
                <a:cubicBezTo>
                  <a:pt x="6648657" y="5221769"/>
                  <a:pt x="6210060" y="5518609"/>
                  <a:pt x="5706751" y="5567681"/>
                </a:cubicBezTo>
                <a:cubicBezTo>
                  <a:pt x="4483803" y="5496670"/>
                  <a:pt x="3163519" y="5577084"/>
                  <a:pt x="927965" y="5567681"/>
                </a:cubicBezTo>
                <a:cubicBezTo>
                  <a:pt x="448732" y="5512286"/>
                  <a:pt x="-39487" y="5085338"/>
                  <a:pt x="0" y="4639716"/>
                </a:cubicBezTo>
                <a:cubicBezTo>
                  <a:pt x="156397" y="3041313"/>
                  <a:pt x="-144901" y="1711649"/>
                  <a:pt x="0" y="927965"/>
                </a:cubicBezTo>
                <a:close/>
              </a:path>
              <a:path w="6634716" h="5567681" stroke="0" extrusionOk="0">
                <a:moveTo>
                  <a:pt x="0" y="927965"/>
                </a:moveTo>
                <a:cubicBezTo>
                  <a:pt x="15659" y="433506"/>
                  <a:pt x="502560" y="-20598"/>
                  <a:pt x="927965" y="0"/>
                </a:cubicBezTo>
                <a:cubicBezTo>
                  <a:pt x="2381714" y="125070"/>
                  <a:pt x="4475526" y="-120515"/>
                  <a:pt x="5706751" y="0"/>
                </a:cubicBezTo>
                <a:cubicBezTo>
                  <a:pt x="6194938" y="74649"/>
                  <a:pt x="6679339" y="501673"/>
                  <a:pt x="6634716" y="927965"/>
                </a:cubicBezTo>
                <a:cubicBezTo>
                  <a:pt x="6548278" y="1734113"/>
                  <a:pt x="6590236" y="3635156"/>
                  <a:pt x="6634716" y="4639716"/>
                </a:cubicBezTo>
                <a:cubicBezTo>
                  <a:pt x="6643488" y="5154921"/>
                  <a:pt x="6175969" y="5651682"/>
                  <a:pt x="5706751" y="5567681"/>
                </a:cubicBezTo>
                <a:cubicBezTo>
                  <a:pt x="5035027" y="5414617"/>
                  <a:pt x="1757402" y="5512155"/>
                  <a:pt x="927965" y="5567681"/>
                </a:cubicBezTo>
                <a:cubicBezTo>
                  <a:pt x="390113" y="5576641"/>
                  <a:pt x="7868" y="5229606"/>
                  <a:pt x="0" y="4639716"/>
                </a:cubicBezTo>
                <a:cubicBezTo>
                  <a:pt x="-91422" y="3471184"/>
                  <a:pt x="-77704" y="2268023"/>
                  <a:pt x="0" y="9279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B1D8D"/>
            </a:solidFill>
            <a:extLst>
              <a:ext uri="{C807C97D-BFC1-408E-A445-0C87EB9F89A2}">
                <ask:lineSketchStyleProps xmlns:ask="http://schemas.microsoft.com/office/drawing/2018/sketchyshapes" xmlns="" sd="8443714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74B35D-B400-46FC-9627-B8F910AE42C6}"/>
              </a:ext>
            </a:extLst>
          </p:cNvPr>
          <p:cNvSpPr txBox="1"/>
          <p:nvPr/>
        </p:nvSpPr>
        <p:spPr>
          <a:xfrm>
            <a:off x="3092516" y="1080566"/>
            <a:ext cx="6157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 descr="A picture containing text, gear, metalware&#10;&#10;Description automatically generated">
            <a:extLst>
              <a:ext uri="{FF2B5EF4-FFF2-40B4-BE49-F238E27FC236}">
                <a16:creationId xmlns:a16="http://schemas.microsoft.com/office/drawing/2014/main" id="{471057D9-B6C5-47B4-82D9-2D9244DD2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140" y="1288362"/>
            <a:ext cx="1430485" cy="1411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BDCC42-3038-4F7B-9D5D-026CB816C1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" y="147701"/>
            <a:ext cx="3067999" cy="1645214"/>
          </a:xfrm>
          <a:prstGeom prst="rect">
            <a:avLst/>
          </a:prstGeom>
        </p:spPr>
      </p:pic>
      <p:pic>
        <p:nvPicPr>
          <p:cNvPr id="37" name="Picture 3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F9B445-3C96-40C3-BF84-0E0F2959D9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1" t="-2124" r="48881" b="2124"/>
          <a:stretch/>
        </p:blipFill>
        <p:spPr>
          <a:xfrm>
            <a:off x="7753440" y="2739226"/>
            <a:ext cx="3302245" cy="4358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E37C41-6B42-C9F4-1C69-EDB1FAED21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8388" y="1807366"/>
            <a:ext cx="5322269" cy="123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3899BC-2833-6AA7-9C5E-7567CBC122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5935" y="4011560"/>
            <a:ext cx="5880372" cy="1975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A7FB85-43F0-4D01-A163-61DBD3DF34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4169" y="3001556"/>
            <a:ext cx="4048095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8276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92749-DE91-40C3-98E7-A86C4B10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61BC43-4139-4729-848A-BE5DE2DA2659}"/>
              </a:ext>
            </a:extLst>
          </p:cNvPr>
          <p:cNvSpPr txBox="1"/>
          <p:nvPr/>
        </p:nvSpPr>
        <p:spPr>
          <a:xfrm>
            <a:off x="3484749" y="1699834"/>
            <a:ext cx="5659251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662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40" y="613894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Nhìn</a:t>
            </a:r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giỏi</a:t>
            </a:r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tài</a:t>
            </a:r>
            <a:endParaRPr lang="en-US" sz="400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0400" y="30480"/>
            <a:ext cx="375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PC\Desktop\hình\TN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31419"/>
            <a:ext cx="1320800" cy="962799"/>
          </a:xfrm>
          <a:prstGeom prst="rect">
            <a:avLst/>
          </a:prstGeom>
          <a:noFill/>
        </p:spPr>
      </p:pic>
      <p:pic>
        <p:nvPicPr>
          <p:cNvPr id="5" name="Content Placeholder 3" descr="1401872851_bupbeviet52bdfb3a82f00cf23081bd4a61a1aa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21781"/>
            <a:ext cx="10566400" cy="45456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AB44FDD-6520-25E5-7ABC-34204E668DF1}"/>
              </a:ext>
            </a:extLst>
          </p:cNvPr>
          <p:cNvGrpSpPr/>
          <p:nvPr/>
        </p:nvGrpSpPr>
        <p:grpSpPr>
          <a:xfrm>
            <a:off x="619089" y="5680327"/>
            <a:ext cx="10984375" cy="1037067"/>
            <a:chOff x="603812" y="258333"/>
            <a:chExt cx="10984375" cy="20485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8FDC5A-5A2C-A151-8E91-4475B9206FF8}"/>
                </a:ext>
              </a:extLst>
            </p:cNvPr>
            <p:cNvGrpSpPr/>
            <p:nvPr/>
          </p:nvGrpSpPr>
          <p:grpSpPr>
            <a:xfrm>
              <a:off x="603812" y="258333"/>
              <a:ext cx="10984375" cy="2048532"/>
              <a:chOff x="708502" y="465955"/>
              <a:chExt cx="10984375" cy="2048532"/>
            </a:xfrm>
            <a:effectLst>
              <a:outerShdw blurRad="50800" dist="38100" dir="3000000" sx="101000" sy="101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Rectangle: Rounded Corners 8">
                <a:extLst>
                  <a:ext uri="{FF2B5EF4-FFF2-40B4-BE49-F238E27FC236}">
                    <a16:creationId xmlns:a16="http://schemas.microsoft.com/office/drawing/2014/main" id="{3F3320C5-4DED-E3C4-E464-3D7889C8E739}"/>
                  </a:ext>
                </a:extLst>
              </p:cNvPr>
              <p:cNvSpPr/>
              <p:nvPr/>
            </p:nvSpPr>
            <p:spPr>
              <a:xfrm>
                <a:off x="708502" y="465955"/>
                <a:ext cx="10984375" cy="2048532"/>
              </a:xfrm>
              <a:prstGeom prst="roundRect">
                <a:avLst/>
              </a:prstGeom>
              <a:solidFill>
                <a:srgbClr val="0099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9">
                <a:extLst>
                  <a:ext uri="{FF2B5EF4-FFF2-40B4-BE49-F238E27FC236}">
                    <a16:creationId xmlns:a16="http://schemas.microsoft.com/office/drawing/2014/main" id="{ACDE6170-83EB-A4AE-795E-77FBB85C1188}"/>
                  </a:ext>
                </a:extLst>
              </p:cNvPr>
              <p:cNvSpPr/>
              <p:nvPr/>
            </p:nvSpPr>
            <p:spPr>
              <a:xfrm>
                <a:off x="915514" y="644029"/>
                <a:ext cx="10567984" cy="1650511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66AC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24C1B4-701A-CA34-FE2B-FF49CF1AD7A1}"/>
                </a:ext>
              </a:extLst>
            </p:cNvPr>
            <p:cNvSpPr txBox="1"/>
            <p:nvPr/>
          </p:nvSpPr>
          <p:spPr>
            <a:xfrm>
              <a:off x="810825" y="603341"/>
              <a:ext cx="10587826" cy="1276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bịt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tai,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bịt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69949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390527" y="161925"/>
            <a:ext cx="11544300" cy="649605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544300"/>
                      <a:gd name="connsiteY0" fmla="*/ 1082697 h 6496050"/>
                      <a:gd name="connsiteX1" fmla="*/ 1056318 w 11544300"/>
                      <a:gd name="connsiteY1" fmla="*/ 0 h 6496050"/>
                      <a:gd name="connsiteX2" fmla="*/ 10487981 w 11544300"/>
                      <a:gd name="connsiteY2" fmla="*/ 0 h 6496050"/>
                      <a:gd name="connsiteX3" fmla="*/ 11544300 w 11544300"/>
                      <a:gd name="connsiteY3" fmla="*/ 1082697 h 6496050"/>
                      <a:gd name="connsiteX4" fmla="*/ 11544300 w 11544300"/>
                      <a:gd name="connsiteY4" fmla="*/ 5413353 h 6496050"/>
                      <a:gd name="connsiteX5" fmla="*/ 10487981 w 11544300"/>
                      <a:gd name="connsiteY5" fmla="*/ 6496050 h 6496050"/>
                      <a:gd name="connsiteX6" fmla="*/ 1056318 w 11544300"/>
                      <a:gd name="connsiteY6" fmla="*/ 6496050 h 6496050"/>
                      <a:gd name="connsiteX7" fmla="*/ 0 w 11544300"/>
                      <a:gd name="connsiteY7" fmla="*/ 5413353 h 6496050"/>
                      <a:gd name="connsiteX8" fmla="*/ 0 w 11544300"/>
                      <a:gd name="connsiteY8" fmla="*/ 1082697 h 6496050"/>
                      <a:gd name="connsiteX0" fmla="*/ 0 w 11544300"/>
                      <a:gd name="connsiteY0" fmla="*/ 1082697 h 6496050"/>
                      <a:gd name="connsiteX1" fmla="*/ 1056318 w 11544300"/>
                      <a:gd name="connsiteY1" fmla="*/ 0 h 6496050"/>
                      <a:gd name="connsiteX2" fmla="*/ 10487981 w 11544300"/>
                      <a:gd name="connsiteY2" fmla="*/ 0 h 6496050"/>
                      <a:gd name="connsiteX3" fmla="*/ 11544300 w 11544300"/>
                      <a:gd name="connsiteY3" fmla="*/ 1082697 h 6496050"/>
                      <a:gd name="connsiteX4" fmla="*/ 11544300 w 11544300"/>
                      <a:gd name="connsiteY4" fmla="*/ 5413353 h 6496050"/>
                      <a:gd name="connsiteX5" fmla="*/ 10487981 w 11544300"/>
                      <a:gd name="connsiteY5" fmla="*/ 6496050 h 6496050"/>
                      <a:gd name="connsiteX6" fmla="*/ 1056318 w 11544300"/>
                      <a:gd name="connsiteY6" fmla="*/ 6496050 h 6496050"/>
                      <a:gd name="connsiteX7" fmla="*/ 0 w 11544300"/>
                      <a:gd name="connsiteY7" fmla="*/ 5413353 h 6496050"/>
                      <a:gd name="connsiteX8" fmla="*/ 0 w 11544300"/>
                      <a:gd name="connsiteY8" fmla="*/ 1082697 h 6496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4300" h="6496050" fill="none" extrusionOk="0">
                        <a:moveTo>
                          <a:pt x="0" y="1082697"/>
                        </a:moveTo>
                        <a:cubicBezTo>
                          <a:pt x="5152" y="625203"/>
                          <a:pt x="531199" y="99344"/>
                          <a:pt x="1056318" y="0"/>
                        </a:cubicBezTo>
                        <a:cubicBezTo>
                          <a:pt x="3184688" y="81375"/>
                          <a:pt x="9227178" y="292689"/>
                          <a:pt x="10487981" y="0"/>
                        </a:cubicBezTo>
                        <a:cubicBezTo>
                          <a:pt x="11050038" y="-148961"/>
                          <a:pt x="11409281" y="443062"/>
                          <a:pt x="11544300" y="1082697"/>
                        </a:cubicBezTo>
                        <a:cubicBezTo>
                          <a:pt x="11666783" y="1543601"/>
                          <a:pt x="11386134" y="4466009"/>
                          <a:pt x="11544300" y="5413353"/>
                        </a:cubicBezTo>
                        <a:cubicBezTo>
                          <a:pt x="11572285" y="5867542"/>
                          <a:pt x="10973500" y="6384275"/>
                          <a:pt x="10487981" y="6496050"/>
                        </a:cubicBezTo>
                        <a:cubicBezTo>
                          <a:pt x="8979057" y="6557898"/>
                          <a:pt x="2720992" y="6719066"/>
                          <a:pt x="1056318" y="6496050"/>
                        </a:cubicBezTo>
                        <a:cubicBezTo>
                          <a:pt x="563253" y="6485682"/>
                          <a:pt x="-129786" y="6037309"/>
                          <a:pt x="0" y="5413353"/>
                        </a:cubicBezTo>
                        <a:cubicBezTo>
                          <a:pt x="87976" y="3621655"/>
                          <a:pt x="-59384" y="2624356"/>
                          <a:pt x="0" y="1082697"/>
                        </a:cubicBezTo>
                        <a:close/>
                      </a:path>
                      <a:path w="11544300" h="6496050" stroke="0" extrusionOk="0">
                        <a:moveTo>
                          <a:pt x="0" y="1082697"/>
                        </a:moveTo>
                        <a:cubicBezTo>
                          <a:pt x="-18368" y="575968"/>
                          <a:pt x="505934" y="-12302"/>
                          <a:pt x="1056318" y="0"/>
                        </a:cubicBezTo>
                        <a:cubicBezTo>
                          <a:pt x="2645281" y="-145206"/>
                          <a:pt x="9085119" y="132207"/>
                          <a:pt x="10487981" y="0"/>
                        </a:cubicBezTo>
                        <a:cubicBezTo>
                          <a:pt x="10976432" y="-5278"/>
                          <a:pt x="11591017" y="473121"/>
                          <a:pt x="11544300" y="1082697"/>
                        </a:cubicBezTo>
                        <a:cubicBezTo>
                          <a:pt x="11600292" y="3159540"/>
                          <a:pt x="11722283" y="3564404"/>
                          <a:pt x="11544300" y="5413353"/>
                        </a:cubicBezTo>
                        <a:cubicBezTo>
                          <a:pt x="11541637" y="5993401"/>
                          <a:pt x="11009615" y="6473116"/>
                          <a:pt x="10487981" y="6496050"/>
                        </a:cubicBezTo>
                        <a:cubicBezTo>
                          <a:pt x="9115519" y="5985474"/>
                          <a:pt x="3040314" y="6691306"/>
                          <a:pt x="1056318" y="6496050"/>
                        </a:cubicBezTo>
                        <a:cubicBezTo>
                          <a:pt x="428530" y="6513469"/>
                          <a:pt x="-56167" y="5938326"/>
                          <a:pt x="0" y="5413353"/>
                        </a:cubicBezTo>
                        <a:cubicBezTo>
                          <a:pt x="41043" y="4089157"/>
                          <a:pt x="73267" y="1920842"/>
                          <a:pt x="0" y="1082697"/>
                        </a:cubicBezTo>
                        <a:close/>
                      </a:path>
                      <a:path w="11544300" h="6496050" fill="none" stroke="0" extrusionOk="0">
                        <a:moveTo>
                          <a:pt x="0" y="1082697"/>
                        </a:moveTo>
                        <a:cubicBezTo>
                          <a:pt x="82247" y="548254"/>
                          <a:pt x="531735" y="109094"/>
                          <a:pt x="1056318" y="0"/>
                        </a:cubicBezTo>
                        <a:cubicBezTo>
                          <a:pt x="3310462" y="144847"/>
                          <a:pt x="9082106" y="119371"/>
                          <a:pt x="10487981" y="0"/>
                        </a:cubicBezTo>
                        <a:cubicBezTo>
                          <a:pt x="10973290" y="-152228"/>
                          <a:pt x="11443650" y="429464"/>
                          <a:pt x="11544300" y="1082697"/>
                        </a:cubicBezTo>
                        <a:cubicBezTo>
                          <a:pt x="11783458" y="1422792"/>
                          <a:pt x="11515929" y="4318649"/>
                          <a:pt x="11544300" y="5413353"/>
                        </a:cubicBezTo>
                        <a:cubicBezTo>
                          <a:pt x="11548184" y="5943525"/>
                          <a:pt x="10961215" y="6405467"/>
                          <a:pt x="10487981" y="6496050"/>
                        </a:cubicBezTo>
                        <a:cubicBezTo>
                          <a:pt x="8868965" y="6412272"/>
                          <a:pt x="2543151" y="6488271"/>
                          <a:pt x="1056318" y="6496050"/>
                        </a:cubicBezTo>
                        <a:cubicBezTo>
                          <a:pt x="518593" y="6487586"/>
                          <a:pt x="-149260" y="5988267"/>
                          <a:pt x="0" y="5413353"/>
                        </a:cubicBezTo>
                        <a:cubicBezTo>
                          <a:pt x="5536" y="3859404"/>
                          <a:pt x="-10172" y="2783751"/>
                          <a:pt x="0" y="108269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181C3-B276-50F3-78F3-B51719247D26}"/>
              </a:ext>
            </a:extLst>
          </p:cNvPr>
          <p:cNvSpPr txBox="1"/>
          <p:nvPr/>
        </p:nvSpPr>
        <p:spPr>
          <a:xfrm>
            <a:off x="932493" y="315153"/>
            <a:ext cx="10164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2.Kể một số viêc làm để bảo vệ mắt và tai. Việc làm nào dưới đây giúp em phòng tránh bị cận thị?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BF414-11CA-AFF4-B538-F7B6D8EEA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35" y="1438275"/>
            <a:ext cx="5314951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2A402-AF91-5B6C-1CA2-A23AC79B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325" y="1391931"/>
            <a:ext cx="2152651" cy="2295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F7FC5-6486-9B5D-3F1C-AD0BDF051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974" y="4095750"/>
            <a:ext cx="2076451" cy="2343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D50CD-0D1D-DF89-9509-EF6F1A56B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75" y="3993315"/>
            <a:ext cx="4748212" cy="24504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09D5FE-BE99-518B-A0C0-A259AEC8F331}"/>
              </a:ext>
            </a:extLst>
          </p:cNvPr>
          <p:cNvSpPr/>
          <p:nvPr/>
        </p:nvSpPr>
        <p:spPr>
          <a:xfrm>
            <a:off x="2095500" y="3590929"/>
            <a:ext cx="2447925" cy="5048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khám</a:t>
            </a:r>
            <a:r>
              <a:rPr lang="en-US" sz="2000" b="1" dirty="0"/>
              <a:t> tai </a:t>
            </a:r>
            <a:r>
              <a:rPr lang="en-US" sz="2000" b="1" dirty="0" err="1"/>
              <a:t>định</a:t>
            </a:r>
            <a:r>
              <a:rPr lang="en-US" sz="2000" b="1" dirty="0"/>
              <a:t> </a:t>
            </a:r>
            <a:r>
              <a:rPr lang="en-US" sz="2000" b="1" dirty="0" err="1"/>
              <a:t>kì</a:t>
            </a:r>
            <a:endParaRPr lang="en-US" sz="20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5AABF2-91E3-3FFD-84C9-D92069BB5BDD}"/>
              </a:ext>
            </a:extLst>
          </p:cNvPr>
          <p:cNvSpPr/>
          <p:nvPr/>
        </p:nvSpPr>
        <p:spPr>
          <a:xfrm>
            <a:off x="4924425" y="3390901"/>
            <a:ext cx="2447925" cy="619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Vỗ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tai </a:t>
            </a:r>
            <a:r>
              <a:rPr lang="en-US" sz="2000" b="1" dirty="0" err="1"/>
              <a:t>ra</a:t>
            </a:r>
            <a:r>
              <a:rPr lang="en-US" sz="2000" b="1" dirty="0"/>
              <a:t> </a:t>
            </a:r>
            <a:r>
              <a:rPr lang="en-US" sz="2000" b="1" dirty="0" err="1"/>
              <a:t>ngoài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khi</a:t>
            </a:r>
            <a:r>
              <a:rPr lang="en-US" sz="2000" b="1" dirty="0"/>
              <a:t> </a:t>
            </a:r>
            <a:r>
              <a:rPr lang="en-US" sz="2000" b="1" dirty="0" err="1"/>
              <a:t>tắm</a:t>
            </a:r>
            <a:endParaRPr lang="en-US" sz="2000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8294F34-4A6D-8B28-E3A3-072CFD682971}"/>
              </a:ext>
            </a:extLst>
          </p:cNvPr>
          <p:cNvSpPr/>
          <p:nvPr/>
        </p:nvSpPr>
        <p:spPr>
          <a:xfrm>
            <a:off x="7610510" y="3400426"/>
            <a:ext cx="2926391" cy="619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Khi </a:t>
            </a:r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bơi</a:t>
            </a:r>
            <a:r>
              <a:rPr lang="en-US" sz="2000" b="1" dirty="0"/>
              <a:t> </a:t>
            </a:r>
            <a:r>
              <a:rPr lang="en-US" sz="2000" b="1" dirty="0" err="1"/>
              <a:t>cần</a:t>
            </a:r>
            <a:r>
              <a:rPr lang="en-US" sz="2000" b="1" dirty="0"/>
              <a:t> </a:t>
            </a:r>
            <a:r>
              <a:rPr lang="en-US" sz="2000" b="1" dirty="0" err="1"/>
              <a:t>đeo</a:t>
            </a:r>
            <a:r>
              <a:rPr lang="en-US" sz="2000" b="1" dirty="0"/>
              <a:t> </a:t>
            </a:r>
            <a:r>
              <a:rPr lang="en-US" sz="2000" b="1" dirty="0" err="1"/>
              <a:t>kính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mũ</a:t>
            </a:r>
            <a:r>
              <a:rPr lang="en-US" sz="2000" b="1" dirty="0"/>
              <a:t> </a:t>
            </a:r>
            <a:r>
              <a:rPr lang="en-US" sz="2000" b="1" dirty="0" err="1"/>
              <a:t>dành</a:t>
            </a:r>
            <a:r>
              <a:rPr lang="en-US" sz="2000" b="1" dirty="0"/>
              <a:t> </a:t>
            </a:r>
            <a:r>
              <a:rPr lang="en-US" sz="2000" b="1" dirty="0" err="1"/>
              <a:t>riêng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bơi</a:t>
            </a:r>
            <a:r>
              <a:rPr lang="en-US" sz="2000" b="1" dirty="0"/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C178076-A76E-BBD9-636D-F9B8438B2408}"/>
              </a:ext>
            </a:extLst>
          </p:cNvPr>
          <p:cNvSpPr/>
          <p:nvPr/>
        </p:nvSpPr>
        <p:spPr>
          <a:xfrm>
            <a:off x="2466979" y="6134101"/>
            <a:ext cx="2247900" cy="619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Nhỏ </a:t>
            </a:r>
            <a:r>
              <a:rPr lang="en-US" sz="2000" b="1" dirty="0" err="1"/>
              <a:t>mắt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</a:t>
            </a:r>
            <a:r>
              <a:rPr lang="en-US" sz="2000" b="1" dirty="0" err="1"/>
              <a:t>muối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lý</a:t>
            </a:r>
            <a:endParaRPr lang="en-US" sz="2000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921AC2-7416-4D74-546A-459232BC937D}"/>
              </a:ext>
            </a:extLst>
          </p:cNvPr>
          <p:cNvSpPr/>
          <p:nvPr/>
        </p:nvSpPr>
        <p:spPr>
          <a:xfrm>
            <a:off x="5248295" y="6238876"/>
            <a:ext cx="2486025" cy="619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Khi </a:t>
            </a:r>
            <a:r>
              <a:rPr lang="en-US" sz="2000" b="1" dirty="0" err="1"/>
              <a:t>đọc</a:t>
            </a:r>
            <a:r>
              <a:rPr lang="en-US" sz="2000" b="1" dirty="0"/>
              <a:t> </a:t>
            </a:r>
            <a:r>
              <a:rPr lang="en-US" sz="2000" b="1" dirty="0" err="1"/>
              <a:t>sách</a:t>
            </a:r>
            <a:r>
              <a:rPr lang="en-US" sz="2000" b="1" dirty="0"/>
              <a:t> </a:t>
            </a:r>
            <a:r>
              <a:rPr lang="en-US" sz="2000" b="1" dirty="0" err="1"/>
              <a:t>cần</a:t>
            </a:r>
            <a:r>
              <a:rPr lang="en-US" sz="2000" b="1" dirty="0"/>
              <a:t> </a:t>
            </a:r>
            <a:r>
              <a:rPr lang="en-US" sz="2000" b="1" dirty="0" err="1"/>
              <a:t>ngồi</a:t>
            </a:r>
            <a:r>
              <a:rPr lang="en-US" sz="2000" b="1" dirty="0"/>
              <a:t> </a:t>
            </a:r>
            <a:r>
              <a:rPr lang="en-US" sz="2000" b="1" dirty="0" err="1"/>
              <a:t>nơi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ánh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74947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3" y="-76199"/>
            <a:ext cx="10973751" cy="91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2800" y="762001"/>
            <a:ext cx="11176000" cy="4782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BV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 vi.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+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 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Clorua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ngứa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dụi</a:t>
            </a:r>
            <a:r>
              <a:rPr lang="en-US" sz="2400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2800" y="5660932"/>
            <a:ext cx="1087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BV tai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hét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0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390527" y="161925"/>
            <a:ext cx="11544300" cy="649605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544300"/>
                      <a:gd name="connsiteY0" fmla="*/ 1082697 h 6496050"/>
                      <a:gd name="connsiteX1" fmla="*/ 1056318 w 11544300"/>
                      <a:gd name="connsiteY1" fmla="*/ 0 h 6496050"/>
                      <a:gd name="connsiteX2" fmla="*/ 10487981 w 11544300"/>
                      <a:gd name="connsiteY2" fmla="*/ 0 h 6496050"/>
                      <a:gd name="connsiteX3" fmla="*/ 11544300 w 11544300"/>
                      <a:gd name="connsiteY3" fmla="*/ 1082697 h 6496050"/>
                      <a:gd name="connsiteX4" fmla="*/ 11544300 w 11544300"/>
                      <a:gd name="connsiteY4" fmla="*/ 5413353 h 6496050"/>
                      <a:gd name="connsiteX5" fmla="*/ 10487981 w 11544300"/>
                      <a:gd name="connsiteY5" fmla="*/ 6496050 h 6496050"/>
                      <a:gd name="connsiteX6" fmla="*/ 1056318 w 11544300"/>
                      <a:gd name="connsiteY6" fmla="*/ 6496050 h 6496050"/>
                      <a:gd name="connsiteX7" fmla="*/ 0 w 11544300"/>
                      <a:gd name="connsiteY7" fmla="*/ 5413353 h 6496050"/>
                      <a:gd name="connsiteX8" fmla="*/ 0 w 11544300"/>
                      <a:gd name="connsiteY8" fmla="*/ 1082697 h 6496050"/>
                      <a:gd name="connsiteX0" fmla="*/ 0 w 11544300"/>
                      <a:gd name="connsiteY0" fmla="*/ 1082697 h 6496050"/>
                      <a:gd name="connsiteX1" fmla="*/ 1056318 w 11544300"/>
                      <a:gd name="connsiteY1" fmla="*/ 0 h 6496050"/>
                      <a:gd name="connsiteX2" fmla="*/ 10487981 w 11544300"/>
                      <a:gd name="connsiteY2" fmla="*/ 0 h 6496050"/>
                      <a:gd name="connsiteX3" fmla="*/ 11544300 w 11544300"/>
                      <a:gd name="connsiteY3" fmla="*/ 1082697 h 6496050"/>
                      <a:gd name="connsiteX4" fmla="*/ 11544300 w 11544300"/>
                      <a:gd name="connsiteY4" fmla="*/ 5413353 h 6496050"/>
                      <a:gd name="connsiteX5" fmla="*/ 10487981 w 11544300"/>
                      <a:gd name="connsiteY5" fmla="*/ 6496050 h 6496050"/>
                      <a:gd name="connsiteX6" fmla="*/ 1056318 w 11544300"/>
                      <a:gd name="connsiteY6" fmla="*/ 6496050 h 6496050"/>
                      <a:gd name="connsiteX7" fmla="*/ 0 w 11544300"/>
                      <a:gd name="connsiteY7" fmla="*/ 5413353 h 6496050"/>
                      <a:gd name="connsiteX8" fmla="*/ 0 w 11544300"/>
                      <a:gd name="connsiteY8" fmla="*/ 1082697 h 6496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4300" h="6496050" fill="none" extrusionOk="0">
                        <a:moveTo>
                          <a:pt x="0" y="1082697"/>
                        </a:moveTo>
                        <a:cubicBezTo>
                          <a:pt x="5152" y="625203"/>
                          <a:pt x="531199" y="99344"/>
                          <a:pt x="1056318" y="0"/>
                        </a:cubicBezTo>
                        <a:cubicBezTo>
                          <a:pt x="3184688" y="81375"/>
                          <a:pt x="9227178" y="292689"/>
                          <a:pt x="10487981" y="0"/>
                        </a:cubicBezTo>
                        <a:cubicBezTo>
                          <a:pt x="11050038" y="-148961"/>
                          <a:pt x="11409281" y="443062"/>
                          <a:pt x="11544300" y="1082697"/>
                        </a:cubicBezTo>
                        <a:cubicBezTo>
                          <a:pt x="11666783" y="1543601"/>
                          <a:pt x="11386134" y="4466009"/>
                          <a:pt x="11544300" y="5413353"/>
                        </a:cubicBezTo>
                        <a:cubicBezTo>
                          <a:pt x="11572285" y="5867542"/>
                          <a:pt x="10973500" y="6384275"/>
                          <a:pt x="10487981" y="6496050"/>
                        </a:cubicBezTo>
                        <a:cubicBezTo>
                          <a:pt x="8979057" y="6557898"/>
                          <a:pt x="2720992" y="6719066"/>
                          <a:pt x="1056318" y="6496050"/>
                        </a:cubicBezTo>
                        <a:cubicBezTo>
                          <a:pt x="563253" y="6485682"/>
                          <a:pt x="-129786" y="6037309"/>
                          <a:pt x="0" y="5413353"/>
                        </a:cubicBezTo>
                        <a:cubicBezTo>
                          <a:pt x="87976" y="3621655"/>
                          <a:pt x="-59384" y="2624356"/>
                          <a:pt x="0" y="1082697"/>
                        </a:cubicBezTo>
                        <a:close/>
                      </a:path>
                      <a:path w="11544300" h="6496050" stroke="0" extrusionOk="0">
                        <a:moveTo>
                          <a:pt x="0" y="1082697"/>
                        </a:moveTo>
                        <a:cubicBezTo>
                          <a:pt x="-18368" y="575968"/>
                          <a:pt x="505934" y="-12302"/>
                          <a:pt x="1056318" y="0"/>
                        </a:cubicBezTo>
                        <a:cubicBezTo>
                          <a:pt x="2645281" y="-145206"/>
                          <a:pt x="9085119" y="132207"/>
                          <a:pt x="10487981" y="0"/>
                        </a:cubicBezTo>
                        <a:cubicBezTo>
                          <a:pt x="10976432" y="-5278"/>
                          <a:pt x="11591017" y="473121"/>
                          <a:pt x="11544300" y="1082697"/>
                        </a:cubicBezTo>
                        <a:cubicBezTo>
                          <a:pt x="11600292" y="3159540"/>
                          <a:pt x="11722283" y="3564404"/>
                          <a:pt x="11544300" y="5413353"/>
                        </a:cubicBezTo>
                        <a:cubicBezTo>
                          <a:pt x="11541637" y="5993401"/>
                          <a:pt x="11009615" y="6473116"/>
                          <a:pt x="10487981" y="6496050"/>
                        </a:cubicBezTo>
                        <a:cubicBezTo>
                          <a:pt x="9115519" y="5985474"/>
                          <a:pt x="3040314" y="6691306"/>
                          <a:pt x="1056318" y="6496050"/>
                        </a:cubicBezTo>
                        <a:cubicBezTo>
                          <a:pt x="428530" y="6513469"/>
                          <a:pt x="-56167" y="5938326"/>
                          <a:pt x="0" y="5413353"/>
                        </a:cubicBezTo>
                        <a:cubicBezTo>
                          <a:pt x="41043" y="4089157"/>
                          <a:pt x="73267" y="1920842"/>
                          <a:pt x="0" y="1082697"/>
                        </a:cubicBezTo>
                        <a:close/>
                      </a:path>
                      <a:path w="11544300" h="6496050" fill="none" stroke="0" extrusionOk="0">
                        <a:moveTo>
                          <a:pt x="0" y="1082697"/>
                        </a:moveTo>
                        <a:cubicBezTo>
                          <a:pt x="82247" y="548254"/>
                          <a:pt x="531735" y="109094"/>
                          <a:pt x="1056318" y="0"/>
                        </a:cubicBezTo>
                        <a:cubicBezTo>
                          <a:pt x="3310462" y="144847"/>
                          <a:pt x="9082106" y="119371"/>
                          <a:pt x="10487981" y="0"/>
                        </a:cubicBezTo>
                        <a:cubicBezTo>
                          <a:pt x="10973290" y="-152228"/>
                          <a:pt x="11443650" y="429464"/>
                          <a:pt x="11544300" y="1082697"/>
                        </a:cubicBezTo>
                        <a:cubicBezTo>
                          <a:pt x="11783458" y="1422792"/>
                          <a:pt x="11515929" y="4318649"/>
                          <a:pt x="11544300" y="5413353"/>
                        </a:cubicBezTo>
                        <a:cubicBezTo>
                          <a:pt x="11548184" y="5943525"/>
                          <a:pt x="10961215" y="6405467"/>
                          <a:pt x="10487981" y="6496050"/>
                        </a:cubicBezTo>
                        <a:cubicBezTo>
                          <a:pt x="8868965" y="6412272"/>
                          <a:pt x="2543151" y="6488271"/>
                          <a:pt x="1056318" y="6496050"/>
                        </a:cubicBezTo>
                        <a:cubicBezTo>
                          <a:pt x="518593" y="6487586"/>
                          <a:pt x="-149260" y="5988267"/>
                          <a:pt x="0" y="5413353"/>
                        </a:cubicBezTo>
                        <a:cubicBezTo>
                          <a:pt x="5536" y="3859404"/>
                          <a:pt x="-10172" y="2783751"/>
                          <a:pt x="0" y="108269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181C3-B276-50F3-78F3-B51719247D26}"/>
              </a:ext>
            </a:extLst>
          </p:cNvPr>
          <p:cNvSpPr txBox="1"/>
          <p:nvPr/>
        </p:nvSpPr>
        <p:spPr>
          <a:xfrm>
            <a:off x="932493" y="315153"/>
            <a:ext cx="10164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2.Kể một số viêc làm để bảo vệ mắt và tai. Việc làm nào dưới đây giúp em phòng tránh bị cận thị?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BF414-11CA-AFF4-B538-F7B6D8EEA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35" y="1438275"/>
            <a:ext cx="5314951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2A402-AF91-5B6C-1CA2-A23AC79B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325" y="1391931"/>
            <a:ext cx="2152651" cy="2295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F7FC5-6486-9B5D-3F1C-AD0BDF051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974" y="4095750"/>
            <a:ext cx="2076451" cy="2343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D50CD-0D1D-DF89-9509-EF6F1A56B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75" y="3993315"/>
            <a:ext cx="4748212" cy="2450401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921AC2-7416-4D74-546A-459232BC937D}"/>
              </a:ext>
            </a:extLst>
          </p:cNvPr>
          <p:cNvSpPr/>
          <p:nvPr/>
        </p:nvSpPr>
        <p:spPr>
          <a:xfrm>
            <a:off x="5248295" y="6238876"/>
            <a:ext cx="2486025" cy="619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Khi </a:t>
            </a:r>
            <a:r>
              <a:rPr lang="en-US" sz="2000" b="1" dirty="0" err="1">
                <a:solidFill>
                  <a:prstClr val="black"/>
                </a:solidFill>
              </a:rPr>
              <a:t>đọc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sách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cần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ngồi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nơi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có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ánh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sáng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13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403</Words>
  <Application>Microsoft Office PowerPoint</Application>
  <PresentationFormat>Widescreen</PresentationFormat>
  <Paragraphs>69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Microsoft YaHei</vt:lpstr>
      <vt:lpstr>Arial</vt:lpstr>
      <vt:lpstr>Calibri</vt:lpstr>
      <vt:lpstr>Calibri Light</vt:lpstr>
      <vt:lpstr>inpin heiti</vt:lpstr>
      <vt:lpstr>Times New Roman</vt:lpstr>
      <vt:lpstr>Tw Cen MT</vt:lpstr>
      <vt:lpstr>UTM Cookies</vt:lpstr>
      <vt:lpstr>Office Theme</vt:lpstr>
      <vt:lpstr>1_Office Theme</vt:lpstr>
      <vt:lpstr>2_Office Theme</vt:lpstr>
      <vt:lpstr>第一PPT，www.1ppt.com</vt:lpstr>
      <vt:lpstr>4_Office Theme</vt:lpstr>
      <vt:lpstr>5_Office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35</cp:revision>
  <dcterms:created xsi:type="dcterms:W3CDTF">2023-11-22T06:08:06Z</dcterms:created>
  <dcterms:modified xsi:type="dcterms:W3CDTF">2025-04-19T09:09:07Z</dcterms:modified>
</cp:coreProperties>
</file>