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8" r:id="rId3"/>
    <p:sldId id="259" r:id="rId4"/>
    <p:sldId id="256" r:id="rId5"/>
    <p:sldId id="257" r:id="rId6"/>
    <p:sldId id="266" r:id="rId7"/>
    <p:sldId id="265" r:id="rId8"/>
    <p:sldId id="263" r:id="rId9"/>
    <p:sldId id="267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HP001 5H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02E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4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7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6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6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6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5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9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8615-EABA-47FA-9A29-627CCA0A216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5C8D-6F63-4D6A-8707-6C8EE631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yBR_YN7x4g0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0784-DFF4-43FF-93E5-DCFC12B7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BE92-8A57-4B27-9055-FE33FF1C5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2852" y="1124744"/>
            <a:ext cx="320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9759" y="3319565"/>
            <a:ext cx="8385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CHỦ ĐỀ: MÁI ẤM GIA ĐÌNH (TIẾT 2)</a:t>
            </a:r>
          </a:p>
          <a:p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1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503073" cy="2104171"/>
          </a:xfrm>
          <a:prstGeom prst="rect">
            <a:avLst/>
          </a:prstGeom>
        </p:spPr>
      </p:pic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79208" cy="620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839" y="1179262"/>
            <a:ext cx="7460489" cy="3696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145" y="2258141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uây: </a:t>
            </a:r>
            <a:r>
              <a:rPr lang="en-US" sz="4400"/>
              <a:t>quây quần,…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45" y="3095407"/>
            <a:ext cx="4519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oong: </a:t>
            </a:r>
            <a:r>
              <a:rPr lang="en-US" sz="4400"/>
              <a:t>cái xoong,…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144" y="3932673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uya: </a:t>
            </a:r>
            <a:r>
              <a:rPr lang="en-US" sz="4400"/>
              <a:t>đêmkhuya,…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945" y="4706104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uyp: </a:t>
            </a:r>
            <a:r>
              <a:rPr lang="en-US" sz="4400"/>
              <a:t>đèn tuýp,…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144" y="5618661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uynh: </a:t>
            </a:r>
            <a:r>
              <a:rPr lang="en-US" sz="4400"/>
              <a:t>phụ huynh,…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2937" y="4791003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uych: </a:t>
            </a:r>
            <a:r>
              <a:rPr lang="en-US" sz="4400"/>
              <a:t>huých tay,…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2937" y="5726893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uyu: </a:t>
            </a:r>
            <a:r>
              <a:rPr lang="en-US" sz="4400"/>
              <a:t>khuỷu tay,…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765738" cy="694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524" y="347306"/>
            <a:ext cx="6958712" cy="403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238" y="903890"/>
            <a:ext cx="8934019" cy="577017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577891">
            <a:off x="2028501" y="1340756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56999" y="1382795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81854" y="1645554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890238">
            <a:off x="2085207" y="3284707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410051">
            <a:off x="4317048" y="3169093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959952">
            <a:off x="4222455" y="5300224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470652">
            <a:off x="6314013" y="5079506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1387955">
            <a:off x="8560968" y="5083987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41760" y="3959019"/>
            <a:ext cx="214460" cy="346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679" y="284890"/>
            <a:ext cx="3930190" cy="525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95" y="1034963"/>
            <a:ext cx="6712367" cy="49894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63582" y="4441413"/>
            <a:ext cx="5590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Gia đình em có 3 người.</a:t>
            </a:r>
          </a:p>
          <a:p>
            <a:r>
              <a:rPr lang="en-US" sz="2400">
                <a:solidFill>
                  <a:srgbClr val="FF0000"/>
                </a:solidFill>
              </a:rPr>
              <a:t>Bố em là kĩ sư.</a:t>
            </a:r>
          </a:p>
          <a:p>
            <a:r>
              <a:rPr lang="en-US" sz="2400">
                <a:solidFill>
                  <a:srgbClr val="FF0000"/>
                </a:solidFill>
              </a:rPr>
              <a:t>Mẹ em là giáo viên</a:t>
            </a:r>
          </a:p>
          <a:p>
            <a:r>
              <a:rPr lang="en-US" sz="2400">
                <a:solidFill>
                  <a:srgbClr val="FF0000"/>
                </a:solidFill>
              </a:rPr>
              <a:t>Ngày nghỉ, bố mẹ thường cho em đi chơi.</a:t>
            </a:r>
          </a:p>
          <a:p>
            <a:r>
              <a:rPr lang="en-US" sz="2400">
                <a:solidFill>
                  <a:srgbClr val="FF0000"/>
                </a:solidFill>
              </a:rPr>
              <a:t>Em rất yêu gia đình của em.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3648" y="1034963"/>
            <a:ext cx="5070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00FF"/>
                </a:solidFill>
              </a:rPr>
              <a:t>Gợi ý:</a:t>
            </a:r>
          </a:p>
          <a:p>
            <a:r>
              <a:rPr lang="en-US" sz="2400" i="1">
                <a:solidFill>
                  <a:srgbClr val="0000FF"/>
                </a:solidFill>
              </a:rPr>
              <a:t>Gia đình em có mấy người?</a:t>
            </a:r>
          </a:p>
          <a:p>
            <a:r>
              <a:rPr lang="en-US" sz="2400" i="1">
                <a:solidFill>
                  <a:srgbClr val="0000FF"/>
                </a:solidFill>
              </a:rPr>
              <a:t>Gồm những ai?</a:t>
            </a:r>
          </a:p>
          <a:p>
            <a:r>
              <a:rPr lang="en-US" sz="2400" i="1">
                <a:solidFill>
                  <a:srgbClr val="0000FF"/>
                </a:solidFill>
              </a:rPr>
              <a:t>Mỗi người làm nghề gì?</a:t>
            </a:r>
          </a:p>
          <a:p>
            <a:r>
              <a:rPr lang="en-US" sz="2400" i="1">
                <a:solidFill>
                  <a:srgbClr val="0000FF"/>
                </a:solidFill>
              </a:rPr>
              <a:t>Em thường làm gì cùng gia đình?</a:t>
            </a:r>
          </a:p>
          <a:p>
            <a:r>
              <a:rPr lang="en-US" sz="2400" i="1">
                <a:solidFill>
                  <a:srgbClr val="0000FF"/>
                </a:solidFill>
              </a:rPr>
              <a:t>Tình cảm của em đối với gia đình như thế nào?</a:t>
            </a:r>
          </a:p>
        </p:txBody>
      </p:sp>
      <p:pic>
        <p:nvPicPr>
          <p:cNvPr id="23" name="Picture 22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765738" cy="69461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779" y="179110"/>
            <a:ext cx="5137037" cy="640699"/>
          </a:xfrm>
          <a:prstGeom prst="rect">
            <a:avLst/>
          </a:prstGeom>
        </p:spPr>
      </p:pic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765738" cy="6946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120" y="2018625"/>
            <a:ext cx="11971283" cy="42424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ǯǯǯǯǯǯǯǯ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711" y="1908313"/>
            <a:ext cx="11887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0800"/>
              </a:lnSpc>
              <a:defRPr/>
            </a:pP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Gia đình em có năm ngưƟ. Ngày nghỉ, gia đình </a:t>
            </a:r>
            <a:r>
              <a:rPr lang="el-GR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΄</a:t>
            </a: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 thưŊg qʤây qʤần </a:t>
            </a:r>
            <a:r>
              <a:rPr lang="el-GR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χ</a:t>
            </a: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Ĺn nhau.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765738" cy="694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751" y="819809"/>
            <a:ext cx="6868484" cy="120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738" y="2572843"/>
            <a:ext cx="8228613" cy="374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BR_YN7x4g0"/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950" y="365125"/>
            <a:ext cx="10991850" cy="6182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151</Words>
  <Application>Microsoft Office PowerPoint</Application>
  <PresentationFormat>Widescreen</PresentationFormat>
  <Paragraphs>26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 Light</vt:lpstr>
      <vt:lpstr>Times New Roman</vt:lpstr>
      <vt:lpstr>HP001 5H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User</cp:lastModifiedBy>
  <cp:revision>565</cp:revision>
  <dcterms:created xsi:type="dcterms:W3CDTF">2020-10-19T12:51:00Z</dcterms:created>
  <dcterms:modified xsi:type="dcterms:W3CDTF">2025-04-19T09:05:09Z</dcterms:modified>
  <cp:category>Kết nối tri thức với cuộc sống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7ACFFA6362114A95A5CD097496177B6C</vt:lpwstr>
  </property>
  <property fmtid="{D5CDD505-2E9C-101B-9397-08002B2CF9AE}" pid="3" name="KSOProductBuildVer">
    <vt:lpwstr>1033-11.2.0.11440</vt:lpwstr>
  </property>
</Properties>
</file>