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9"/>
  </p:notesMasterIdLst>
  <p:sldIdLst>
    <p:sldId id="256" r:id="rId3"/>
    <p:sldId id="259" r:id="rId4"/>
    <p:sldId id="300" r:id="rId5"/>
    <p:sldId id="301" r:id="rId6"/>
    <p:sldId id="302" r:id="rId7"/>
    <p:sldId id="29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EA04"/>
    <a:srgbClr val="FFCC00"/>
    <a:srgbClr val="00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4" autoAdjust="0"/>
    <p:restoredTop sz="86414" autoAdjust="0"/>
  </p:normalViewPr>
  <p:slideViewPr>
    <p:cSldViewPr>
      <p:cViewPr varScale="1">
        <p:scale>
          <a:sx n="63" d="100"/>
          <a:sy n="63" d="100"/>
        </p:scale>
        <p:origin x="9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18D8A-143C-4363-8C61-026F9032656B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DB9B3-0DDC-4834-B2AB-9AF8DA6E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3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DB9B3-0DDC-4834-B2AB-9AF8DA6ED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9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hỗ dành sẵn cho Hình ảnh của Bản chiếu 1">
            <a:extLst>
              <a:ext uri="{FF2B5EF4-FFF2-40B4-BE49-F238E27FC236}">
                <a16:creationId xmlns:a16="http://schemas.microsoft.com/office/drawing/2014/main" id="{E83A0AFB-F7B5-4EC3-BD74-D055876E14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Chỗ dành sẵn cho Ghi chú 2">
            <a:extLst>
              <a:ext uri="{FF2B5EF4-FFF2-40B4-BE49-F238E27FC236}">
                <a16:creationId xmlns:a16="http://schemas.microsoft.com/office/drawing/2014/main" id="{C2EE4817-AE57-18B8-2668-BA6866DA86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24580" name="Chỗ dành sẵn cho Số hiệu Bản chiếu 3">
            <a:extLst>
              <a:ext uri="{FF2B5EF4-FFF2-40B4-BE49-F238E27FC236}">
                <a16:creationId xmlns:a16="http://schemas.microsoft.com/office/drawing/2014/main" id="{F65AFAD6-5626-CCD0-FB19-29C319F7E3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3BFC2C-D996-4979-9F11-6BC1F4A699D1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hỗ dành sẵn cho Hình ảnh của Bản chiếu 1">
            <a:extLst>
              <a:ext uri="{FF2B5EF4-FFF2-40B4-BE49-F238E27FC236}">
                <a16:creationId xmlns:a16="http://schemas.microsoft.com/office/drawing/2014/main" id="{2C468FED-106F-77A1-8D28-267442B535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Chỗ dành sẵn cho Ghi chú 2">
            <a:extLst>
              <a:ext uri="{FF2B5EF4-FFF2-40B4-BE49-F238E27FC236}">
                <a16:creationId xmlns:a16="http://schemas.microsoft.com/office/drawing/2014/main" id="{F61B50BD-C029-9D95-4E13-A5FC90523A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26628" name="Chỗ dành sẵn cho Số hiệu Bản chiếu 3">
            <a:extLst>
              <a:ext uri="{FF2B5EF4-FFF2-40B4-BE49-F238E27FC236}">
                <a16:creationId xmlns:a16="http://schemas.microsoft.com/office/drawing/2014/main" id="{F3612396-E85B-DABA-5911-AC0C7D02A8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AEF53F-FC4D-40B1-9F28-358F8D89E6F2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hỗ dành sẵn cho Hình ảnh của Bản chiếu 1">
            <a:extLst>
              <a:ext uri="{FF2B5EF4-FFF2-40B4-BE49-F238E27FC236}">
                <a16:creationId xmlns:a16="http://schemas.microsoft.com/office/drawing/2014/main" id="{A81A97FD-BE9A-425F-5660-E6A763A91A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Chỗ dành sẵn cho Ghi chú 2">
            <a:extLst>
              <a:ext uri="{FF2B5EF4-FFF2-40B4-BE49-F238E27FC236}">
                <a16:creationId xmlns:a16="http://schemas.microsoft.com/office/drawing/2014/main" id="{3B64B7C2-735D-5BBF-9B70-AB5E5C6A61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28676" name="Chỗ dành sẵn cho Số hiệu Bản chiếu 3">
            <a:extLst>
              <a:ext uri="{FF2B5EF4-FFF2-40B4-BE49-F238E27FC236}">
                <a16:creationId xmlns:a16="http://schemas.microsoft.com/office/drawing/2014/main" id="{3E0648DF-1E22-5C91-04F2-609DA88F6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9391B6-96A2-47FB-9C08-F55A3108AD45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615-EABA-47FA-9A29-627CCA0A216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5C8D-6F63-4D6A-8707-6C8EE631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2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615-EABA-47FA-9A29-627CCA0A216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5C8D-6F63-4D6A-8707-6C8EE631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8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615-EABA-47FA-9A29-627CCA0A216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5C8D-6F63-4D6A-8707-6C8EE631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74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18137-9A0B-97B0-9540-0825DA52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241B6-CC14-4112-887D-05491DADA035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82A09-2690-047C-3242-7442601C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33EC0-1FBB-509C-5A16-E98D8642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D9240-CE9E-4038-AB9D-3C6760D46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89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72AFB-581A-B2A2-E235-A52772BB1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8A6CC-5260-4CEB-9A0F-E0935482382B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F98FF-3B7F-7D93-E2D1-766BD0E7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DA36B-A7CC-B0C0-1D69-8B7CA0FD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EF9A6-FD03-4703-B5CB-6F16F8DDC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95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CB016-BD32-8348-256C-4CF0A6170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37D00-63D1-4A44-A0DE-36A5E7EA59A5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B3499-3B8E-610C-E4AD-DAB63DD1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CA6F6-7DEF-79B7-E646-637459C00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EE8AE-DFB3-48EA-9B91-53E8FF2623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032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74012E-8D2A-BCB1-C416-E2C338EA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323CD-2B0D-4DDE-ACE8-EE5264BC19AE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E28070-46FF-BFEA-C01B-4FDDBFF6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F2158F-7BE1-EB2F-4B88-A5D2DEC0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126C1-136D-41AD-84A4-D32BB46E24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881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FCC33C-1B5E-B3CC-7C09-0F976A409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8B15B-C1E0-4891-A5C8-1D996D5A5AE7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4D6E22-463B-1BB6-940F-1F3FD30F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C12D18-25E8-3E79-C440-5C150252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CA438-150A-40A9-AF6C-8516D4F4C4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755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6BEF87C-2522-A67F-867C-E703BFAE6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3F530-D07F-4D1C-A7DC-BA6EECED5710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E39C47-A0B2-2CC5-55C1-7B219A34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F246A8-766B-7374-9D8C-5198E090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6E88D-D423-47A1-88FB-13391DCE9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047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DFEFCD6-7F47-566A-6A29-F80D305C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66F38-19CC-4564-AC3F-5FA9C2127820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5F130C1-416F-FDBB-A265-2DA4228EA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D9E8A2-7DBA-47DC-C735-30AD4F14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E755B-B116-4420-B767-CC906F1D29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207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0277CC-1DF4-00CD-F6AF-6CEA764A9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53167-6CFB-4DEE-80AB-ED7850920739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14AD90-1421-DD57-0341-0B2BEBF06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9060DE-93CD-1FDD-68E9-CC77BA3A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46812-3DCA-4E50-965A-E56485411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29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615-EABA-47FA-9A29-627CCA0A216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5C8D-6F63-4D6A-8707-6C8EE631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02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06AA23-6ACC-95D0-E7A3-DD847413D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F471-EE98-4BA1-94D0-01131965817F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E01639-BC2E-8D18-C895-638D1EAC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BE8027-E323-3444-B9B0-7FE460814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FB5B9-9306-400D-9042-3737989B2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512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1DA45-EC58-E892-F402-3A297DFD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D9F8-5B9B-4AAE-AE1D-E567EEACD9C1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0389A-8277-06AC-F8EB-187E89D75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FBA8D-0B1B-013A-C477-65FBD84E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94C5D-CE7B-4E29-BACC-A8FB7B34A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56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5E567-BEBB-81B6-BD1A-E479F20E7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792D-A260-4D69-968E-2997BB0DCD89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AF3AD-EF45-B0A9-D022-52A851EB2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9D496-0DAE-82FE-567F-95DBD2EA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56C0B-5168-46E2-B47E-C3B7D270F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036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0BA0F-CE21-18EC-857E-108C31DE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4033-F281-4C7B-BF6D-419BEF4441C7}" type="datetimeFigureOut">
              <a:rPr lang="zh-CN" altLang="en-US"/>
              <a:pPr>
                <a:defRPr/>
              </a:pPr>
              <a:t>2025/4/19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F3BF4-4381-3B16-3EFC-2701ED9D6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694A6-ABEC-2DA7-D325-8E3C877B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5C3D4-1B05-4190-9742-8D4FE44A2A3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64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615-EABA-47FA-9A29-627CCA0A216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5C8D-6F63-4D6A-8707-6C8EE631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6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615-EABA-47FA-9A29-627CCA0A216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5C8D-6F63-4D6A-8707-6C8EE631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9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615-EABA-47FA-9A29-627CCA0A216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5C8D-6F63-4D6A-8707-6C8EE631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7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615-EABA-47FA-9A29-627CCA0A216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5C8D-6F63-4D6A-8707-6C8EE631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3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615-EABA-47FA-9A29-627CCA0A216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5C8D-6F63-4D6A-8707-6C8EE631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4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615-EABA-47FA-9A29-627CCA0A216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5C8D-6F63-4D6A-8707-6C8EE631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3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615-EABA-47FA-9A29-627CCA0A216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5C8D-6F63-4D6A-8707-6C8EE631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8615-EABA-47FA-9A29-627CCA0A216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55C8D-6F63-4D6A-8707-6C8EE631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8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36161B6-CAA2-7CC9-AFA2-2995AE79D9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C4E0EF7-9047-F506-576B-B48B85821B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C6424-8AFC-F2C2-189F-FA364D5681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BDE72-CB1A-4D2C-A9A6-97445381A090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543CE-01FC-933E-6F55-835403BFE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0ACB6-3E17-5C63-F771-E8040EA14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48ACB74-C911-4D98-9949-9B3866250E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78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45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1386" y="1124744"/>
            <a:ext cx="17847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TOÁN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58158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BÀI 34: XEM GIỜ ĐÚNG TRÊN ĐỒNG HỒ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776" y="2933020"/>
            <a:ext cx="4241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9: THỜI GIAN, GIỜ VÀ LỊCH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9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A32B54-CD99-2C17-E316-1B44F309C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3" t="15414" r="12413" b="63026"/>
          <a:stretch>
            <a:fillRect/>
          </a:stretch>
        </p:blipFill>
        <p:spPr bwMode="auto">
          <a:xfrm>
            <a:off x="1169988" y="1939925"/>
            <a:ext cx="697230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E567E0-BFBD-D246-59D1-3F829F0D3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5083175"/>
            <a:ext cx="6126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a) Bạn nào cầm đồng hồ chỉ 7 giờ?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8D0D60-6DC7-871C-83EC-469D39CAB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5162550"/>
            <a:ext cx="69992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b) Đồng hồ ở vị trí cao nhất chỉ mấy giờ?</a:t>
            </a:r>
          </a:p>
        </p:txBody>
      </p:sp>
      <p:pic>
        <p:nvPicPr>
          <p:cNvPr id="23557" name="Picture 13">
            <a:extLst>
              <a:ext uri="{FF2B5EF4-FFF2-40B4-BE49-F238E27FC236}">
                <a16:creationId xmlns:a16="http://schemas.microsoft.com/office/drawing/2014/main" id="{40A582E5-0E9C-F7C2-FD46-F9FC79720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3" t="12823" r="86266" b="84586"/>
          <a:stretch>
            <a:fillRect/>
          </a:stretch>
        </p:blipFill>
        <p:spPr bwMode="auto">
          <a:xfrm>
            <a:off x="457200" y="1455738"/>
            <a:ext cx="457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4">
            <a:extLst>
              <a:ext uri="{FF2B5EF4-FFF2-40B4-BE49-F238E27FC236}">
                <a16:creationId xmlns:a16="http://schemas.microsoft.com/office/drawing/2014/main" id="{F4DE2E8A-308D-CF4C-A4E2-EF27CA880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355725"/>
            <a:ext cx="4322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Quan sát tranh rồi trả lời.</a:t>
            </a:r>
          </a:p>
        </p:txBody>
      </p:sp>
      <p:pic>
        <p:nvPicPr>
          <p:cNvPr id="23559" name="Hình ảnh 2">
            <a:extLst>
              <a:ext uri="{FF2B5EF4-FFF2-40B4-BE49-F238E27FC236}">
                <a16:creationId xmlns:a16="http://schemas.microsoft.com/office/drawing/2014/main" id="{06547221-F3C4-761C-3BCB-15D744F2A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6" b="51984"/>
          <a:stretch>
            <a:fillRect/>
          </a:stretch>
        </p:blipFill>
        <p:spPr bwMode="auto">
          <a:xfrm>
            <a:off x="80963" y="144463"/>
            <a:ext cx="2178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3B336F-2318-C46E-E113-AFDA478FD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5643563"/>
            <a:ext cx="5726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Đồng hồ của bạn Rô bốt chỉ 7 giờ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18706-E124-7435-8DA2-856D98CB6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691188"/>
            <a:ext cx="5838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Đồng hồ ở vị trí cao nhất chỉ 9 giờ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3" grpId="0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A336494-6696-9D5E-EF38-567094648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8" t="48508" r="7214" b="8360"/>
          <a:stretch>
            <a:fillRect/>
          </a:stretch>
        </p:blipFill>
        <p:spPr bwMode="auto">
          <a:xfrm>
            <a:off x="1504950" y="1841500"/>
            <a:ext cx="65532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9">
            <a:extLst>
              <a:ext uri="{FF2B5EF4-FFF2-40B4-BE49-F238E27FC236}">
                <a16:creationId xmlns:a16="http://schemas.microsoft.com/office/drawing/2014/main" id="{C52881E1-12B0-5028-DA4A-9F0419315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150938"/>
            <a:ext cx="5567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Mỗi con vật đi ngủ lúc mấy giờ?</a:t>
            </a:r>
          </a:p>
        </p:txBody>
      </p:sp>
      <p:pic>
        <p:nvPicPr>
          <p:cNvPr id="25604" name="Picture 10">
            <a:extLst>
              <a:ext uri="{FF2B5EF4-FFF2-40B4-BE49-F238E27FC236}">
                <a16:creationId xmlns:a16="http://schemas.microsoft.com/office/drawing/2014/main" id="{DED41181-51DD-C565-0918-ABA1E06FA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" t="44862" r="85439" b="52399"/>
          <a:stretch>
            <a:fillRect/>
          </a:stretch>
        </p:blipFill>
        <p:spPr bwMode="auto">
          <a:xfrm>
            <a:off x="900113" y="1258888"/>
            <a:ext cx="60483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Hình ảnh 2">
            <a:extLst>
              <a:ext uri="{FF2B5EF4-FFF2-40B4-BE49-F238E27FC236}">
                <a16:creationId xmlns:a16="http://schemas.microsoft.com/office/drawing/2014/main" id="{FEB7266D-5C83-EDAB-0BEF-58D8BCF37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6" b="51984"/>
          <a:stretch>
            <a:fillRect/>
          </a:stretch>
        </p:blipFill>
        <p:spPr bwMode="auto">
          <a:xfrm>
            <a:off x="14288" y="22225"/>
            <a:ext cx="21780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230E5F88-124E-D8B4-6A23-02A2E7CEE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038600"/>
            <a:ext cx="122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11 giờ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7683F985-1EFF-01AB-CC0B-EC7B6C48C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038600"/>
            <a:ext cx="1039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9 giờ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092D7711-DCB3-DAC1-5289-5A2E01D56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273800"/>
            <a:ext cx="1039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6 giờ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FA48EB3-FF64-2C13-3D82-735C9364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6300788"/>
            <a:ext cx="124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12 giờ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Hình ảnh 2">
            <a:extLst>
              <a:ext uri="{FF2B5EF4-FFF2-40B4-BE49-F238E27FC236}">
                <a16:creationId xmlns:a16="http://schemas.microsoft.com/office/drawing/2014/main" id="{BD795918-478F-8912-6742-2ED408900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6" b="51984"/>
          <a:stretch>
            <a:fillRect/>
          </a:stretch>
        </p:blipFill>
        <p:spPr bwMode="auto">
          <a:xfrm>
            <a:off x="0" y="152400"/>
            <a:ext cx="21780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DEE0AC-2B16-06EF-988D-D843A6E40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3" t="10001" r="7715" b="37778"/>
          <a:stretch>
            <a:fillRect/>
          </a:stretch>
        </p:blipFill>
        <p:spPr bwMode="auto">
          <a:xfrm>
            <a:off x="458788" y="2000250"/>
            <a:ext cx="4776787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>
            <a:extLst>
              <a:ext uri="{FF2B5EF4-FFF2-40B4-BE49-F238E27FC236}">
                <a16:creationId xmlns:a16="http://schemas.microsoft.com/office/drawing/2014/main" id="{65430678-F70A-B3F9-4BCE-51E1A5F34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" t="6618" r="86003" b="90504"/>
          <a:stretch>
            <a:fillRect/>
          </a:stretch>
        </p:blipFill>
        <p:spPr bwMode="auto">
          <a:xfrm>
            <a:off x="685800" y="1295400"/>
            <a:ext cx="533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8">
            <a:extLst>
              <a:ext uri="{FF2B5EF4-FFF2-40B4-BE49-F238E27FC236}">
                <a16:creationId xmlns:a16="http://schemas.microsoft.com/office/drawing/2014/main" id="{3D31FD99-380B-9FBD-3661-9BCB634FB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1244600"/>
            <a:ext cx="432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Quan sát tranh rồi trả lời.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A957F-1DBE-E565-0977-C480605AF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1981200"/>
            <a:ext cx="38925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Mỗi tiết mục bắt đầu lúc mấy giờ?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26B84-FD7E-96C7-0A12-9372DAB33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3184525"/>
            <a:ext cx="484981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1.Lễ hội hóa trang 10 giờ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2.Nhạc nước 11 giờ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3.Ảo thuật 3 giờ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4.Phim hoạt hình 5D 4 giờ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5.Xiếc cá heo 5 giờ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6A189A4B-8E59-9D33-C6E4-5DF3FD51361A}"/>
              </a:ext>
            </a:extLst>
          </p:cNvPr>
          <p:cNvSpPr/>
          <p:nvPr/>
        </p:nvSpPr>
        <p:spPr>
          <a:xfrm>
            <a:off x="2646363" y="-434975"/>
            <a:ext cx="4383087" cy="2819400"/>
          </a:xfrm>
          <a:prstGeom prst="wedgeRoundRectCallout">
            <a:avLst>
              <a:gd name="adj1" fmla="val -85414"/>
              <a:gd name="adj2" fmla="val 3615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C913A3-18DB-A414-2D5A-629A30FDD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188" y="-33338"/>
            <a:ext cx="4138612" cy="255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Nếu Mi đến công viên vào lúc  2 giờ chiều thì Mi có thể xem được những tiết mục nào?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28611 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  <p:bldP spid="6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474" y="2636912"/>
            <a:ext cx="90395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3600" b="1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3600" b="1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quý</a:t>
            </a:r>
            <a:r>
              <a:rPr lang="en-US" sz="3600" b="1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thầy</a:t>
            </a:r>
            <a:r>
              <a:rPr lang="en-US" sz="3600" b="1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cô</a:t>
            </a:r>
            <a:r>
              <a:rPr lang="en-US" sz="3600" b="1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và</a:t>
            </a:r>
            <a:r>
              <a:rPr lang="en-US" sz="3600" b="1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3600" b="1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bạn</a:t>
            </a:r>
            <a:r>
              <a:rPr lang="en-US" sz="3600" b="1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3600" b="1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sinh</a:t>
            </a:r>
            <a:endParaRPr lang="en-US" sz="3600" b="1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3600" b="1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đã</a:t>
            </a:r>
            <a:r>
              <a:rPr lang="en-US" sz="3600" b="1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lắng</a:t>
            </a:r>
            <a:r>
              <a:rPr lang="en-US" sz="3600" b="1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nghe</a:t>
            </a:r>
            <a:r>
              <a:rPr lang="en-US" sz="3600" b="1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pPr algn="ctr"/>
            <a:endParaRPr lang="en-US" sz="3600" b="1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0211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186</Words>
  <Application>Microsoft Office PowerPoint</Application>
  <PresentationFormat>On-screen Show (4:3)</PresentationFormat>
  <Paragraphs>27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宋体</vt:lpstr>
      <vt:lpstr>Arial</vt:lpstr>
      <vt:lpstr>Arial-Rounded</vt:lpstr>
      <vt:lpstr>Calibri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87</cp:revision>
  <dcterms:created xsi:type="dcterms:W3CDTF">2022-02-11T07:35:26Z</dcterms:created>
  <dcterms:modified xsi:type="dcterms:W3CDTF">2025-04-19T09:05:16Z</dcterms:modified>
</cp:coreProperties>
</file>