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84" r:id="rId2"/>
    <p:sldMasterId id="2147483696" r:id="rId3"/>
  </p:sldMasterIdLst>
  <p:notesMasterIdLst>
    <p:notesMasterId r:id="rId13"/>
  </p:notesMasterIdLst>
  <p:sldIdLst>
    <p:sldId id="273" r:id="rId4"/>
    <p:sldId id="454" r:id="rId5"/>
    <p:sldId id="451" r:id="rId6"/>
    <p:sldId id="3479" r:id="rId7"/>
    <p:sldId id="7766" r:id="rId8"/>
    <p:sldId id="7767" r:id="rId9"/>
    <p:sldId id="7768" r:id="rId10"/>
    <p:sldId id="7774" r:id="rId11"/>
    <p:sldId id="7770" r:id="rId12"/>
  </p:sldIdLst>
  <p:sldSz cx="12192000" cy="6858000"/>
  <p:notesSz cx="6858000" cy="9144000"/>
  <p:embeddedFontLs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Calibri Light" panose="020F0302020204030204" pitchFamily="34" charset="0"/>
      <p:regular r:id="rId18"/>
      <p:italic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9900"/>
    <a:srgbClr val="008000"/>
    <a:srgbClr val="00CC00"/>
    <a:srgbClr val="006600"/>
    <a:srgbClr val="1324C3"/>
    <a:srgbClr val="9933FF"/>
    <a:srgbClr val="F8E9E8"/>
    <a:srgbClr val="EDCCC9"/>
    <a:srgbClr val="F6E3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2" autoAdjust="0"/>
    <p:restoredTop sz="94660"/>
  </p:normalViewPr>
  <p:slideViewPr>
    <p:cSldViewPr snapToGrid="0">
      <p:cViewPr varScale="1">
        <p:scale>
          <a:sx n="72" d="100"/>
          <a:sy n="72" d="100"/>
        </p:scale>
        <p:origin x="636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font" Target="fonts/font4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font" Target="fonts/font2.fntdata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font" Target="fonts/font6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font" Target="fonts/font1.fntdata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86CA01-1094-4F8F-8F60-69264FB975E4}" type="datetimeFigureOut">
              <a:rPr lang="en-US" smtClean="0"/>
              <a:pPr/>
              <a:t>4/18/2025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675734-D3B4-4E04-BF68-615440AC488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5733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>
            <a:extLst>
              <a:ext uri="{FF2B5EF4-FFF2-40B4-BE49-F238E27FC236}">
                <a16:creationId xmlns:a16="http://schemas.microsoft.com/office/drawing/2014/main" id="{1D13E054-0A74-F215-3727-DF3171FAF2F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Notes Placeholder 2">
            <a:extLst>
              <a:ext uri="{FF2B5EF4-FFF2-40B4-BE49-F238E27FC236}">
                <a16:creationId xmlns:a16="http://schemas.microsoft.com/office/drawing/2014/main" id="{BAEA5E0B-897F-819E-F358-731AFBB234E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100" name="Slide Number Placeholder 3">
            <a:extLst>
              <a:ext uri="{FF2B5EF4-FFF2-40B4-BE49-F238E27FC236}">
                <a16:creationId xmlns:a16="http://schemas.microsoft.com/office/drawing/2014/main" id="{2951439C-6633-855C-2A34-48E6093D4DE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D9097A9-F626-4271-B912-35870E76207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B57F14-648C-4286-84EC-5694E274F01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0468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5E6D17-D60F-FE9B-B1F3-2AC6430B27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6D982F9-F276-27DC-C770-5B40D87E24C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5F8520A-3F6C-ACE2-DABF-CA64621B7E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F4C2FB-5B44-E4B4-2454-537F9FBAEC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B57F14-648C-4286-84EC-5694E274F01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0604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B622F8-14C7-4CA0-7309-99EAF97E97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3455A6A-132E-1E7B-C7B8-12F3BA79169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CB23C24-F626-64C3-F803-E5FDA5EE6E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C68FA7-084E-279F-9E34-37B3678CD8F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B57F14-648C-4286-84EC-5694E274F01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3263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12BE7B-0860-5EE3-76C0-11E65B4974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CFC5FF9-C7F1-B50C-39B2-BA42B3B4E05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E5FDC09-D188-2FA5-D235-1D62CFD54B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0F81A5-D692-4E9A-CD36-F4CA73E1B0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B57F14-648C-4286-84EC-5694E274F01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7627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95C1F6-CA05-4BF9-9120-06FA3755F7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198753-3F0E-4108-AE0B-FF1BA5D4CC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123F26-6FF2-4518-ABF8-B9FAAC3BB0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pPr/>
              <a:t>4/18/2025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67384C-7FC4-48C1-AE05-E0583D1E8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7CC8D6-CB9D-4C31-B0A0-96FE1B754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4553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9DE94C-ED5B-4BFB-8FA1-257820592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BC7E8A-707C-475F-8300-1A7CC8FAC6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B4F3C5-0683-4535-A21E-DFC446C132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pPr/>
              <a:t>4/18/2025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E6E8A5-28A7-449A-9813-EAC63DE3F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A1AD0D-21E0-4B9C-ADDC-3681AD3B6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9329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42387BF-25B0-4B22-8625-E4FFCD4E17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345EBA-F126-4E8D-B470-5451DA8E0B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5C28D7-15E0-4444-A131-82CED00697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pPr/>
              <a:t>4/18/2025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898A84-B66F-4047-AC88-956C31CCF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CDAFCE-11AF-41CB-B8D2-41EA0CA2A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4126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/>
          <p:cNvGrpSpPr/>
          <p:nvPr userDrawn="1"/>
        </p:nvGrpSpPr>
        <p:grpSpPr>
          <a:xfrm>
            <a:off x="1" y="3"/>
            <a:ext cx="12312019" cy="6860117"/>
            <a:chOff x="0" y="0"/>
            <a:chExt cx="12309881" cy="6858000"/>
          </a:xfrm>
        </p:grpSpPr>
        <p:pic>
          <p:nvPicPr>
            <p:cNvPr id="35" name="图片 34"/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 rot="5400000">
              <a:off x="2667000" y="-2667000"/>
              <a:ext cx="6858000" cy="12192000"/>
            </a:xfrm>
            <a:prstGeom prst="rect">
              <a:avLst/>
            </a:prstGeom>
          </p:spPr>
        </p:pic>
        <p:sp>
          <p:nvSpPr>
            <p:cNvPr id="36" name="矩形: 圆角 3"/>
            <p:cNvSpPr/>
            <p:nvPr/>
          </p:nvSpPr>
          <p:spPr>
            <a:xfrm>
              <a:off x="429986" y="664016"/>
              <a:ext cx="11332027" cy="5758800"/>
            </a:xfrm>
            <a:prstGeom prst="roundRect">
              <a:avLst/>
            </a:prstGeom>
            <a:noFill/>
            <a:ln w="34925" cap="rnd" cmpd="sng" algn="ctr">
              <a:solidFill>
                <a:srgbClr val="139F4E"/>
              </a:solidFill>
              <a:prstDash val="dash"/>
              <a:round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 defTabSz="257175">
                <a:defRPr/>
              </a:pPr>
              <a:endParaRPr lang="zh-CN" altLang="en-US" sz="1050" kern="0">
                <a:solidFill>
                  <a:prstClr val="white"/>
                </a:solidFill>
              </a:endParaRPr>
            </a:p>
          </p:txBody>
        </p:sp>
        <p:pic>
          <p:nvPicPr>
            <p:cNvPr id="37" name="图片 36"/>
            <p:cNvPicPr>
              <a:picLocks noChangeAspect="1"/>
            </p:cNvPicPr>
            <p:nvPr/>
          </p:nvPicPr>
          <p:blipFill rotWithShape="1">
            <a:blip r:embed="rId3" cstate="screen"/>
            <a:srcRect/>
            <a:stretch>
              <a:fillRect/>
            </a:stretch>
          </p:blipFill>
          <p:spPr>
            <a:xfrm>
              <a:off x="8904514" y="5528668"/>
              <a:ext cx="3405367" cy="1329332"/>
            </a:xfrm>
            <a:prstGeom prst="rect">
              <a:avLst/>
            </a:prstGeom>
          </p:spPr>
        </p:pic>
        <p:grpSp>
          <p:nvGrpSpPr>
            <p:cNvPr id="38" name="组合 37"/>
            <p:cNvGrpSpPr/>
            <p:nvPr/>
          </p:nvGrpSpPr>
          <p:grpSpPr>
            <a:xfrm rot="5400000">
              <a:off x="5709961" y="-1054214"/>
              <a:ext cx="772078" cy="3224189"/>
              <a:chOff x="246324" y="651074"/>
              <a:chExt cx="969786" cy="5555849"/>
            </a:xfrm>
          </p:grpSpPr>
          <p:sp>
            <p:nvSpPr>
              <p:cNvPr id="41" name="矩形: 圆角 8"/>
              <p:cNvSpPr/>
              <p:nvPr/>
            </p:nvSpPr>
            <p:spPr>
              <a:xfrm rot="5400000" flipH="1" flipV="1">
                <a:off x="-1913394" y="3077419"/>
                <a:ext cx="5555849" cy="703159"/>
              </a:xfrm>
              <a:prstGeom prst="roundRect">
                <a:avLst>
                  <a:gd name="adj" fmla="val 15140"/>
                </a:avLst>
              </a:prstGeom>
              <a:solidFill>
                <a:srgbClr val="47984B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257175">
                  <a:defRPr/>
                </a:pPr>
                <a:endParaRPr lang="zh-CN" altLang="en-US" sz="1800" kern="0" dirty="0">
                  <a:solidFill>
                    <a:prstClr val="white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endParaRPr>
              </a:p>
            </p:txBody>
          </p:sp>
          <p:sp>
            <p:nvSpPr>
              <p:cNvPr id="42" name="矩形: 圆角 9"/>
              <p:cNvSpPr/>
              <p:nvPr/>
            </p:nvSpPr>
            <p:spPr>
              <a:xfrm rot="5400000" flipH="1" flipV="1">
                <a:off x="369398" y="5318468"/>
                <a:ext cx="287107" cy="533255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257175">
                  <a:defRPr/>
                </a:pPr>
                <a:endParaRPr lang="zh-CN" altLang="en-US" sz="1050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43" name="矩形: 圆角 10"/>
              <p:cNvSpPr/>
              <p:nvPr/>
            </p:nvSpPr>
            <p:spPr>
              <a:xfrm rot="5400000" flipH="1" flipV="1">
                <a:off x="379009" y="1090739"/>
                <a:ext cx="287107" cy="533254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257175">
                  <a:defRPr/>
                </a:pPr>
                <a:endParaRPr lang="zh-CN" altLang="en-US" sz="1050" kern="0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39" name="图片 38"/>
            <p:cNvPicPr>
              <a:picLocks noChangeAspect="1"/>
            </p:cNvPicPr>
            <p:nvPr/>
          </p:nvPicPr>
          <p:blipFill rotWithShape="1">
            <a:blip r:embed="rId4" cstate="screen"/>
            <a:srcRect/>
            <a:stretch>
              <a:fillRect/>
            </a:stretch>
          </p:blipFill>
          <p:spPr>
            <a:xfrm>
              <a:off x="7381524" y="609676"/>
              <a:ext cx="837659" cy="527951"/>
            </a:xfrm>
            <a:prstGeom prst="rect">
              <a:avLst/>
            </a:prstGeom>
          </p:spPr>
        </p:pic>
        <p:pic>
          <p:nvPicPr>
            <p:cNvPr id="40" name="图片 39"/>
            <p:cNvPicPr>
              <a:picLocks noChangeAspect="1"/>
            </p:cNvPicPr>
            <p:nvPr/>
          </p:nvPicPr>
          <p:blipFill rotWithShape="1">
            <a:blip r:embed="rId4" cstate="screen"/>
            <a:srcRect/>
            <a:stretch>
              <a:fillRect/>
            </a:stretch>
          </p:blipFill>
          <p:spPr>
            <a:xfrm>
              <a:off x="3923800" y="185838"/>
              <a:ext cx="837659" cy="5279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80532206"/>
      </p:ext>
    </p:extLst>
  </p:cSld>
  <p:clrMapOvr>
    <a:masterClrMapping/>
  </p:clrMapOvr>
  <p:transition spd="slow" advClick="0" advTm="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4B3DCB-05AA-3F15-2630-9C11BDB15E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9E023E-468A-EBB9-1017-98275C38D7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D09D70-862C-1F29-DCA4-1472BFC71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4170BB0-018C-441E-AFAD-D4EBEF840FE7}" type="datetimeFigureOut">
              <a:rPr lang="en-US" smtClean="0"/>
              <a:pPr>
                <a:defRPr/>
              </a:pPr>
              <a:t>4/18/2025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EF3A72-840C-5717-51B0-8B67C2FC7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7BD4A3-09C3-E42A-5FD9-D78750A80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BB0FEE-D289-45C9-889F-EA1B28458EB4}" type="slidenum">
              <a:rPr lang="en-US" altLang="vi-VN" smtClean="0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6667227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06D81B-9BD0-E161-8D28-DADF2C6834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EBD36F-205F-27FD-F604-C092F305A2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E0B11C-8C46-1D30-4DFD-D49D8B9B6F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568A0B8-6560-44D5-B02A-55039F95BB10}" type="datetimeFigureOut">
              <a:rPr lang="en-US" smtClean="0"/>
              <a:pPr>
                <a:defRPr/>
              </a:pPr>
              <a:t>4/18/2025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6B6885-88F9-6F2D-B038-DE11700794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3D0EEF-5EE0-1C37-85B7-62F7CC295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B7F87B-B288-4589-8404-98382426121E}" type="slidenum">
              <a:rPr lang="en-US" altLang="vi-VN" smtClean="0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8980566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32B24-6A30-15D4-C279-28C24A2F87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53E714-EF0C-D691-3C0E-FEC285C115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0214C5-BD8C-50B4-3FC6-AAF6F9E519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3664861-BE75-4F08-96D9-6CF2E006990D}" type="datetimeFigureOut">
              <a:rPr lang="en-US" smtClean="0"/>
              <a:pPr>
                <a:defRPr/>
              </a:pPr>
              <a:t>4/18/2025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021F45-7162-5734-23BB-3616A0A0A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6944CD-B78C-6455-AA24-C460E6D67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B15C41-CB09-4BC4-BEDC-784B1E7CC66A}" type="slidenum">
              <a:rPr lang="en-US" altLang="vi-VN" smtClean="0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5077007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01DA3F-9046-8B35-D5E7-C3727CCF8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36DEB9-CCCD-27B3-C4E0-59C7BEFFDE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63D897-E65C-3DEC-1AF3-A10602BC02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64F07B-12C6-8A01-BE10-C424FA8CA9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221FD7F-32B4-40C6-A422-E50178AAF962}" type="datetimeFigureOut">
              <a:rPr lang="en-US" smtClean="0"/>
              <a:pPr>
                <a:defRPr/>
              </a:pPr>
              <a:t>4/18/2025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0408DF-0548-6BE0-A9B0-C56FFB2B72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51EFEC-F867-0ABC-ABAC-4E3CBD90C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DDF06C-7A0F-40F5-860A-CCF92E0975A3}" type="slidenum">
              <a:rPr lang="en-US" altLang="vi-VN" smtClean="0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7948221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0E7AE0-CE56-652D-70D0-67CDEDAA08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7424CE-740E-8B17-82E3-126105EA05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A4E679-BCCD-2C43-C88A-7B89DAF328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DDB9AD5-B471-12D9-B970-60C1C54AAC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9DF854D-0A31-184C-AF03-8A08F095F0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2B2894E-13C8-5430-3975-95327EAAFB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C241EEE-54D5-4708-AF27-7C2821236C57}" type="datetimeFigureOut">
              <a:rPr lang="en-US" smtClean="0"/>
              <a:pPr>
                <a:defRPr/>
              </a:pPr>
              <a:t>4/18/2025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B066B5C-FE18-867C-91E0-093FC813AC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F7864F8-5DA0-1430-32FA-36FCF3E0D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A3DFF5-E311-4DB1-8A22-29264B97EA3A}" type="slidenum">
              <a:rPr lang="en-US" altLang="vi-VN" smtClean="0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3071581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A07F50-0C0A-FBB0-B462-FA69B1BAB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ABA0115-EF16-AFFC-B5D1-479C0ED274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F080FDD-1165-4E61-82AC-CA4243FE1EDA}" type="datetimeFigureOut">
              <a:rPr lang="en-US" smtClean="0"/>
              <a:pPr>
                <a:defRPr/>
              </a:pPr>
              <a:t>4/18/2025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48E996-CF69-C742-D8CC-1B547B4199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DB16B8-B4EC-F343-A1E2-750B026753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531FF8-6695-4CD8-A3BD-3AAD188D0B38}" type="slidenum">
              <a:rPr lang="en-US" altLang="vi-VN" smtClean="0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2071430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04FDF5-DE77-B3E4-14E9-4E91C40271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BAF56E5-8B61-4483-A33F-D3C61EBCBF7F}" type="datetimeFigureOut">
              <a:rPr lang="en-US" smtClean="0"/>
              <a:pPr>
                <a:defRPr/>
              </a:pPr>
              <a:t>4/18/2025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D2CB81-50B0-A355-08A6-AB9330276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D0F5B5-1491-7263-1B08-956FAFCA1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17DCA8-0FE6-4B2D-8FA9-50373AFBD924}" type="slidenum">
              <a:rPr lang="en-US" altLang="vi-VN" smtClean="0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7623169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F8E485-0A2E-4387-A9DC-18B2AAA31F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BFC9C7-1A27-4C67-A4E2-8E875E2597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9326A6-68BF-4D31-B6A4-177181B1E2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pPr/>
              <a:t>4/18/2025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B215BA-1996-45CA-A5D0-013C3A47B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FD06EF-BB66-4306-BB1E-40B2E1E4EE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7086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98E302-4334-C3DE-C8A7-2E022EEA19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CC0B2F-8077-2907-C52C-A58A95530D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C5344F-AB34-C1E2-89D2-811D6DE2AD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CB52AA-AA40-CA40-ADB1-67DE7E037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56851E5-4AD4-4E49-8767-71BCB4C18C4B}" type="datetimeFigureOut">
              <a:rPr lang="en-US" smtClean="0"/>
              <a:pPr>
                <a:defRPr/>
              </a:pPr>
              <a:t>4/18/2025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FE178F-500C-ED84-313F-9C074D4A6A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F7D681-CC09-7770-FCA6-3D203921A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28CCDC-FA8F-4A74-9E9D-6F823883D491}" type="slidenum">
              <a:rPr lang="en-US" altLang="vi-VN" smtClean="0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5815493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AA929B-6D89-2563-162C-686FF3B638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B954E5-580E-E084-8CF2-7B099E2A8D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62C57F-568C-C431-7F7D-BD621A1302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F53052-ABE3-A188-F07F-155450DDE0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0B4C8F8-6FC2-4635-B28C-A283E6741148}" type="datetimeFigureOut">
              <a:rPr lang="en-US" smtClean="0"/>
              <a:pPr>
                <a:defRPr/>
              </a:pPr>
              <a:t>4/18/2025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7FBDEB-CC8B-EA22-8AC8-D31F4E688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C332ED-023C-12A6-32E6-6301986269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094673-DA20-4604-B41C-74104F2A612F}" type="slidenum">
              <a:rPr lang="en-US" altLang="vi-VN" smtClean="0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9414100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FFEEC-5D36-66AA-FE0E-E26D56463D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558A925-5C1E-23F2-7000-E8B81144E3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60B833-B7DC-42E0-DDAC-E79DCA6E5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AA4026D-5FF2-4443-BB28-46B79FEACC46}" type="datetimeFigureOut">
              <a:rPr lang="en-US" smtClean="0"/>
              <a:pPr>
                <a:defRPr/>
              </a:pPr>
              <a:t>4/18/2025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18E2B0-C194-1CC5-6D87-7B10932AFD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F4C7C6-7B10-1E5D-A884-0F4AF4249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3B3F83-2F76-44A6-B350-5D4F2BCCA081}" type="slidenum">
              <a:rPr lang="en-US" altLang="vi-VN" smtClean="0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7607455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4328C70-2605-DD9C-BBF0-AF21B73CBB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F0AA42-6FCD-3E3E-1B3F-C0005A29E8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C11E46-A144-EE32-190A-EFD5C8149B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6E98734-F4A1-4802-9261-FF0631A52F94}" type="datetimeFigureOut">
              <a:rPr lang="en-US" smtClean="0"/>
              <a:pPr>
                <a:defRPr/>
              </a:pPr>
              <a:t>4/18/2025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4340A7-A7DB-1012-CD40-E408B5AB53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ECD314-CDD1-8B44-250F-980D73AE0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104DC5-AA07-4DCA-910F-BA6DA752AC31}" type="slidenum">
              <a:rPr lang="en-US" altLang="vi-VN" smtClean="0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440213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538115" indent="0" algn="ctr">
              <a:buNone/>
              <a:defRPr/>
            </a:lvl2pPr>
            <a:lvl3pPr marL="1076229" indent="0" algn="ctr">
              <a:buNone/>
              <a:defRPr/>
            </a:lvl3pPr>
            <a:lvl4pPr marL="1614344" indent="0" algn="ctr">
              <a:buNone/>
              <a:defRPr/>
            </a:lvl4pPr>
            <a:lvl5pPr marL="2152458" indent="0" algn="ctr">
              <a:buNone/>
              <a:defRPr/>
            </a:lvl5pPr>
            <a:lvl6pPr marL="2690573" indent="0" algn="ctr">
              <a:buNone/>
              <a:defRPr/>
            </a:lvl6pPr>
            <a:lvl7pPr marL="3228687" indent="0" algn="ctr">
              <a:buNone/>
              <a:defRPr/>
            </a:lvl7pPr>
            <a:lvl8pPr marL="3766803" indent="0" algn="ctr">
              <a:buNone/>
              <a:defRPr/>
            </a:lvl8pPr>
            <a:lvl9pPr marL="4304917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66365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076170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719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2322"/>
            </a:lvl1pPr>
            <a:lvl2pPr marL="538115" indent="0">
              <a:buNone/>
              <a:defRPr sz="2097"/>
            </a:lvl2pPr>
            <a:lvl3pPr marL="1076229" indent="0">
              <a:buNone/>
              <a:defRPr sz="1873"/>
            </a:lvl3pPr>
            <a:lvl4pPr marL="1614344" indent="0">
              <a:buNone/>
              <a:defRPr sz="1648"/>
            </a:lvl4pPr>
            <a:lvl5pPr marL="2152458" indent="0">
              <a:buNone/>
              <a:defRPr sz="1648"/>
            </a:lvl5pPr>
            <a:lvl6pPr marL="2690573" indent="0">
              <a:buNone/>
              <a:defRPr sz="1648"/>
            </a:lvl6pPr>
            <a:lvl7pPr marL="3228687" indent="0">
              <a:buNone/>
              <a:defRPr sz="1648"/>
            </a:lvl7pPr>
            <a:lvl8pPr marL="3766803" indent="0">
              <a:buNone/>
              <a:defRPr sz="1648"/>
            </a:lvl8pPr>
            <a:lvl9pPr marL="4304917" indent="0">
              <a:buNone/>
              <a:defRPr sz="164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70707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3296"/>
            </a:lvl1pPr>
            <a:lvl2pPr>
              <a:defRPr sz="2846"/>
            </a:lvl2pPr>
            <a:lvl3pPr>
              <a:defRPr sz="2322"/>
            </a:lvl3pPr>
            <a:lvl4pPr>
              <a:defRPr sz="2097"/>
            </a:lvl4pPr>
            <a:lvl5pPr>
              <a:defRPr sz="2097"/>
            </a:lvl5pPr>
            <a:lvl6pPr>
              <a:defRPr sz="2097"/>
            </a:lvl6pPr>
            <a:lvl7pPr>
              <a:defRPr sz="2097"/>
            </a:lvl7pPr>
            <a:lvl8pPr>
              <a:defRPr sz="2097"/>
            </a:lvl8pPr>
            <a:lvl9pPr>
              <a:defRPr sz="209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3296"/>
            </a:lvl1pPr>
            <a:lvl2pPr>
              <a:defRPr sz="2846"/>
            </a:lvl2pPr>
            <a:lvl3pPr>
              <a:defRPr sz="2322"/>
            </a:lvl3pPr>
            <a:lvl4pPr>
              <a:defRPr sz="2097"/>
            </a:lvl4pPr>
            <a:lvl5pPr>
              <a:defRPr sz="2097"/>
            </a:lvl5pPr>
            <a:lvl6pPr>
              <a:defRPr sz="2097"/>
            </a:lvl6pPr>
            <a:lvl7pPr>
              <a:defRPr sz="2097"/>
            </a:lvl7pPr>
            <a:lvl8pPr>
              <a:defRPr sz="2097"/>
            </a:lvl8pPr>
            <a:lvl9pPr>
              <a:defRPr sz="209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64900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917" cy="639762"/>
          </a:xfrm>
        </p:spPr>
        <p:txBody>
          <a:bodyPr anchor="b"/>
          <a:lstStyle>
            <a:lvl1pPr marL="0" indent="0">
              <a:buNone/>
              <a:defRPr sz="2846" b="1"/>
            </a:lvl1pPr>
            <a:lvl2pPr marL="538115" indent="0">
              <a:buNone/>
              <a:defRPr sz="2322" b="1"/>
            </a:lvl2pPr>
            <a:lvl3pPr marL="1076229" indent="0">
              <a:buNone/>
              <a:defRPr sz="2097" b="1"/>
            </a:lvl3pPr>
            <a:lvl4pPr marL="1614344" indent="0">
              <a:buNone/>
              <a:defRPr sz="1873" b="1"/>
            </a:lvl4pPr>
            <a:lvl5pPr marL="2152458" indent="0">
              <a:buNone/>
              <a:defRPr sz="1873" b="1"/>
            </a:lvl5pPr>
            <a:lvl6pPr marL="2690573" indent="0">
              <a:buNone/>
              <a:defRPr sz="1873" b="1"/>
            </a:lvl6pPr>
            <a:lvl7pPr marL="3228687" indent="0">
              <a:buNone/>
              <a:defRPr sz="1873" b="1"/>
            </a:lvl7pPr>
            <a:lvl8pPr marL="3766803" indent="0">
              <a:buNone/>
              <a:defRPr sz="1873" b="1"/>
            </a:lvl8pPr>
            <a:lvl9pPr marL="4304917" indent="0">
              <a:buNone/>
              <a:defRPr sz="18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2846"/>
            </a:lvl1pPr>
            <a:lvl2pPr>
              <a:defRPr sz="2322"/>
            </a:lvl2pPr>
            <a:lvl3pPr>
              <a:defRPr sz="2097"/>
            </a:lvl3pPr>
            <a:lvl4pPr>
              <a:defRPr sz="1873"/>
            </a:lvl4pPr>
            <a:lvl5pPr>
              <a:defRPr sz="1873"/>
            </a:lvl5pPr>
            <a:lvl6pPr>
              <a:defRPr sz="1873"/>
            </a:lvl6pPr>
            <a:lvl7pPr>
              <a:defRPr sz="1873"/>
            </a:lvl7pPr>
            <a:lvl8pPr>
              <a:defRPr sz="1873"/>
            </a:lvl8pPr>
            <a:lvl9pPr>
              <a:defRPr sz="18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846" b="1"/>
            </a:lvl1pPr>
            <a:lvl2pPr marL="538115" indent="0">
              <a:buNone/>
              <a:defRPr sz="2322" b="1"/>
            </a:lvl2pPr>
            <a:lvl3pPr marL="1076229" indent="0">
              <a:buNone/>
              <a:defRPr sz="2097" b="1"/>
            </a:lvl3pPr>
            <a:lvl4pPr marL="1614344" indent="0">
              <a:buNone/>
              <a:defRPr sz="1873" b="1"/>
            </a:lvl4pPr>
            <a:lvl5pPr marL="2152458" indent="0">
              <a:buNone/>
              <a:defRPr sz="1873" b="1"/>
            </a:lvl5pPr>
            <a:lvl6pPr marL="2690573" indent="0">
              <a:buNone/>
              <a:defRPr sz="1873" b="1"/>
            </a:lvl6pPr>
            <a:lvl7pPr marL="3228687" indent="0">
              <a:buNone/>
              <a:defRPr sz="1873" b="1"/>
            </a:lvl7pPr>
            <a:lvl8pPr marL="3766803" indent="0">
              <a:buNone/>
              <a:defRPr sz="1873" b="1"/>
            </a:lvl8pPr>
            <a:lvl9pPr marL="4304917" indent="0">
              <a:buNone/>
              <a:defRPr sz="18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846"/>
            </a:lvl1pPr>
            <a:lvl2pPr>
              <a:defRPr sz="2322"/>
            </a:lvl2pPr>
            <a:lvl3pPr>
              <a:defRPr sz="2097"/>
            </a:lvl3pPr>
            <a:lvl4pPr>
              <a:defRPr sz="1873"/>
            </a:lvl4pPr>
            <a:lvl5pPr>
              <a:defRPr sz="1873"/>
            </a:lvl5pPr>
            <a:lvl6pPr>
              <a:defRPr sz="1873"/>
            </a:lvl6pPr>
            <a:lvl7pPr>
              <a:defRPr sz="1873"/>
            </a:lvl7pPr>
            <a:lvl8pPr>
              <a:defRPr sz="1873"/>
            </a:lvl8pPr>
            <a:lvl9pPr>
              <a:defRPr sz="18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49331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200859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A8BC49-B3CC-4D70-BE1A-E90D43479E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7E37DD-B9FD-441D-9205-9F26B7565F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B991BB-DF6F-4F13-A027-67028761AE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pPr/>
              <a:t>4/18/2025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472FED-61C5-4C98-95A6-393AE5704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B3E557-0C90-4C9A-82C6-2052075AF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3578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1291779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322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745"/>
            </a:lvl1pPr>
            <a:lvl2pPr>
              <a:defRPr sz="3296"/>
            </a:lvl2pPr>
            <a:lvl3pPr>
              <a:defRPr sz="2846"/>
            </a:lvl3pPr>
            <a:lvl4pPr>
              <a:defRPr sz="2322"/>
            </a:lvl4pPr>
            <a:lvl5pPr>
              <a:defRPr sz="2322"/>
            </a:lvl5pPr>
            <a:lvl6pPr>
              <a:defRPr sz="2322"/>
            </a:lvl6pPr>
            <a:lvl7pPr>
              <a:defRPr sz="2322"/>
            </a:lvl7pPr>
            <a:lvl8pPr>
              <a:defRPr sz="2322"/>
            </a:lvl8pPr>
            <a:lvl9pPr>
              <a:defRPr sz="232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2"/>
            <a:ext cx="4011084" cy="4691063"/>
          </a:xfrm>
        </p:spPr>
        <p:txBody>
          <a:bodyPr/>
          <a:lstStyle>
            <a:lvl1pPr marL="0" indent="0">
              <a:buNone/>
              <a:defRPr sz="1648"/>
            </a:lvl1pPr>
            <a:lvl2pPr marL="538115" indent="0">
              <a:buNone/>
              <a:defRPr sz="1423"/>
            </a:lvl2pPr>
            <a:lvl3pPr marL="1076229" indent="0">
              <a:buNone/>
              <a:defRPr sz="1198"/>
            </a:lvl3pPr>
            <a:lvl4pPr marL="1614344" indent="0">
              <a:buNone/>
              <a:defRPr sz="1049"/>
            </a:lvl4pPr>
            <a:lvl5pPr marL="2152458" indent="0">
              <a:buNone/>
              <a:defRPr sz="1049"/>
            </a:lvl5pPr>
            <a:lvl6pPr marL="2690573" indent="0">
              <a:buNone/>
              <a:defRPr sz="1049"/>
            </a:lvl6pPr>
            <a:lvl7pPr marL="3228687" indent="0">
              <a:buNone/>
              <a:defRPr sz="1049"/>
            </a:lvl7pPr>
            <a:lvl8pPr marL="3766803" indent="0">
              <a:buNone/>
              <a:defRPr sz="1049"/>
            </a:lvl8pPr>
            <a:lvl9pPr marL="4304917" indent="0">
              <a:buNone/>
              <a:defRPr sz="104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123997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8"/>
          </a:xfrm>
        </p:spPr>
        <p:txBody>
          <a:bodyPr anchor="b"/>
          <a:lstStyle>
            <a:lvl1pPr algn="l">
              <a:defRPr sz="2322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745"/>
            </a:lvl1pPr>
            <a:lvl2pPr marL="538115" indent="0">
              <a:buNone/>
              <a:defRPr sz="3296"/>
            </a:lvl2pPr>
            <a:lvl3pPr marL="1076229" indent="0">
              <a:buNone/>
              <a:defRPr sz="2846"/>
            </a:lvl3pPr>
            <a:lvl4pPr marL="1614344" indent="0">
              <a:buNone/>
              <a:defRPr sz="2322"/>
            </a:lvl4pPr>
            <a:lvl5pPr marL="2152458" indent="0">
              <a:buNone/>
              <a:defRPr sz="2322"/>
            </a:lvl5pPr>
            <a:lvl6pPr marL="2690573" indent="0">
              <a:buNone/>
              <a:defRPr sz="2322"/>
            </a:lvl6pPr>
            <a:lvl7pPr marL="3228687" indent="0">
              <a:buNone/>
              <a:defRPr sz="2322"/>
            </a:lvl7pPr>
            <a:lvl8pPr marL="3766803" indent="0">
              <a:buNone/>
              <a:defRPr sz="2322"/>
            </a:lvl8pPr>
            <a:lvl9pPr marL="4304917" indent="0">
              <a:buNone/>
              <a:defRPr sz="2322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9"/>
            <a:ext cx="7315200" cy="804862"/>
          </a:xfrm>
        </p:spPr>
        <p:txBody>
          <a:bodyPr/>
          <a:lstStyle>
            <a:lvl1pPr marL="0" indent="0">
              <a:buNone/>
              <a:defRPr sz="1648"/>
            </a:lvl1pPr>
            <a:lvl2pPr marL="538115" indent="0">
              <a:buNone/>
              <a:defRPr sz="1423"/>
            </a:lvl2pPr>
            <a:lvl3pPr marL="1076229" indent="0">
              <a:buNone/>
              <a:defRPr sz="1198"/>
            </a:lvl3pPr>
            <a:lvl4pPr marL="1614344" indent="0">
              <a:buNone/>
              <a:defRPr sz="1049"/>
            </a:lvl4pPr>
            <a:lvl5pPr marL="2152458" indent="0">
              <a:buNone/>
              <a:defRPr sz="1049"/>
            </a:lvl5pPr>
            <a:lvl6pPr marL="2690573" indent="0">
              <a:buNone/>
              <a:defRPr sz="1049"/>
            </a:lvl6pPr>
            <a:lvl7pPr marL="3228687" indent="0">
              <a:buNone/>
              <a:defRPr sz="1049"/>
            </a:lvl7pPr>
            <a:lvl8pPr marL="3766803" indent="0">
              <a:buNone/>
              <a:defRPr sz="1049"/>
            </a:lvl8pPr>
            <a:lvl9pPr marL="4304917" indent="0">
              <a:buNone/>
              <a:defRPr sz="104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4063309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8179081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147303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/>
          <p:cNvGrpSpPr/>
          <p:nvPr userDrawn="1"/>
        </p:nvGrpSpPr>
        <p:grpSpPr>
          <a:xfrm>
            <a:off x="1" y="3"/>
            <a:ext cx="12312019" cy="6860117"/>
            <a:chOff x="0" y="0"/>
            <a:chExt cx="12309881" cy="6858000"/>
          </a:xfrm>
        </p:grpSpPr>
        <p:pic>
          <p:nvPicPr>
            <p:cNvPr id="35" name="图片 34"/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 rot="5400000">
              <a:off x="2667000" y="-2667000"/>
              <a:ext cx="6858000" cy="12192000"/>
            </a:xfrm>
            <a:prstGeom prst="rect">
              <a:avLst/>
            </a:prstGeom>
          </p:spPr>
        </p:pic>
        <p:sp>
          <p:nvSpPr>
            <p:cNvPr id="36" name="矩形: 圆角 3"/>
            <p:cNvSpPr/>
            <p:nvPr/>
          </p:nvSpPr>
          <p:spPr>
            <a:xfrm>
              <a:off x="429986" y="664016"/>
              <a:ext cx="11332027" cy="5758800"/>
            </a:xfrm>
            <a:prstGeom prst="roundRect">
              <a:avLst/>
            </a:prstGeom>
            <a:noFill/>
            <a:ln w="34925" cap="rnd" cmpd="sng" algn="ctr">
              <a:solidFill>
                <a:srgbClr val="139F4E"/>
              </a:solidFill>
              <a:prstDash val="dash"/>
              <a:round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 defTabSz="257175">
                <a:defRPr/>
              </a:pPr>
              <a:endParaRPr lang="zh-CN" altLang="en-US" sz="1050" kern="0">
                <a:solidFill>
                  <a:prstClr val="white"/>
                </a:solidFill>
              </a:endParaRPr>
            </a:p>
          </p:txBody>
        </p:sp>
        <p:pic>
          <p:nvPicPr>
            <p:cNvPr id="37" name="图片 36"/>
            <p:cNvPicPr>
              <a:picLocks noChangeAspect="1"/>
            </p:cNvPicPr>
            <p:nvPr/>
          </p:nvPicPr>
          <p:blipFill rotWithShape="1">
            <a:blip r:embed="rId3" cstate="screen"/>
            <a:srcRect/>
            <a:stretch>
              <a:fillRect/>
            </a:stretch>
          </p:blipFill>
          <p:spPr>
            <a:xfrm>
              <a:off x="8904514" y="5528668"/>
              <a:ext cx="3405367" cy="1329332"/>
            </a:xfrm>
            <a:prstGeom prst="rect">
              <a:avLst/>
            </a:prstGeom>
          </p:spPr>
        </p:pic>
        <p:grpSp>
          <p:nvGrpSpPr>
            <p:cNvPr id="38" name="组合 37"/>
            <p:cNvGrpSpPr/>
            <p:nvPr/>
          </p:nvGrpSpPr>
          <p:grpSpPr>
            <a:xfrm rot="5400000">
              <a:off x="5709961" y="-1054214"/>
              <a:ext cx="772078" cy="3224189"/>
              <a:chOff x="246324" y="651074"/>
              <a:chExt cx="969786" cy="5555849"/>
            </a:xfrm>
          </p:grpSpPr>
          <p:sp>
            <p:nvSpPr>
              <p:cNvPr id="41" name="矩形: 圆角 8"/>
              <p:cNvSpPr/>
              <p:nvPr/>
            </p:nvSpPr>
            <p:spPr>
              <a:xfrm rot="5400000" flipH="1" flipV="1">
                <a:off x="-1913394" y="3077419"/>
                <a:ext cx="5555849" cy="703159"/>
              </a:xfrm>
              <a:prstGeom prst="roundRect">
                <a:avLst>
                  <a:gd name="adj" fmla="val 15140"/>
                </a:avLst>
              </a:prstGeom>
              <a:solidFill>
                <a:srgbClr val="47984B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257175">
                  <a:defRPr/>
                </a:pPr>
                <a:endParaRPr lang="zh-CN" altLang="en-US" sz="1800" kern="0" dirty="0">
                  <a:solidFill>
                    <a:prstClr val="white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endParaRPr>
              </a:p>
            </p:txBody>
          </p:sp>
          <p:sp>
            <p:nvSpPr>
              <p:cNvPr id="42" name="矩形: 圆角 9"/>
              <p:cNvSpPr/>
              <p:nvPr/>
            </p:nvSpPr>
            <p:spPr>
              <a:xfrm rot="5400000" flipH="1" flipV="1">
                <a:off x="369398" y="5318468"/>
                <a:ext cx="287107" cy="533255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257175">
                  <a:defRPr/>
                </a:pPr>
                <a:endParaRPr lang="zh-CN" altLang="en-US" sz="1050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43" name="矩形: 圆角 10"/>
              <p:cNvSpPr/>
              <p:nvPr/>
            </p:nvSpPr>
            <p:spPr>
              <a:xfrm rot="5400000" flipH="1" flipV="1">
                <a:off x="379009" y="1090739"/>
                <a:ext cx="287107" cy="533254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257175">
                  <a:defRPr/>
                </a:pPr>
                <a:endParaRPr lang="zh-CN" altLang="en-US" sz="1050" kern="0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39" name="图片 38"/>
            <p:cNvPicPr>
              <a:picLocks noChangeAspect="1"/>
            </p:cNvPicPr>
            <p:nvPr/>
          </p:nvPicPr>
          <p:blipFill rotWithShape="1">
            <a:blip r:embed="rId4" cstate="screen"/>
            <a:srcRect/>
            <a:stretch>
              <a:fillRect/>
            </a:stretch>
          </p:blipFill>
          <p:spPr>
            <a:xfrm>
              <a:off x="7381524" y="609676"/>
              <a:ext cx="837659" cy="527951"/>
            </a:xfrm>
            <a:prstGeom prst="rect">
              <a:avLst/>
            </a:prstGeom>
          </p:spPr>
        </p:pic>
        <p:pic>
          <p:nvPicPr>
            <p:cNvPr id="40" name="图片 39"/>
            <p:cNvPicPr>
              <a:picLocks noChangeAspect="1"/>
            </p:cNvPicPr>
            <p:nvPr/>
          </p:nvPicPr>
          <p:blipFill rotWithShape="1">
            <a:blip r:embed="rId4" cstate="screen"/>
            <a:srcRect/>
            <a:stretch>
              <a:fillRect/>
            </a:stretch>
          </p:blipFill>
          <p:spPr>
            <a:xfrm>
              <a:off x="3923800" y="185838"/>
              <a:ext cx="837659" cy="5279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59058495"/>
      </p:ext>
    </p:extLst>
  </p:cSld>
  <p:clrMapOvr>
    <a:masterClrMapping/>
  </p:clrMapOvr>
  <p:transition spd="slow" advClick="0" advTm="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59FAAA-0185-42F6-953F-AC9EBDA41C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4DAFB4-E62B-49B5-A1AE-9878EDB083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10870D-A4D4-4094-BC91-94ECDF07A9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28544E-9626-430B-BA15-4D105A100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pPr/>
              <a:t>4/18/2025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2691C3-380C-4B3A-B171-422A99D24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046F11-9725-4322-99CD-797CAEE7A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5188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CBB48-5136-4D9A-AC3D-FD9E8D982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929FFD-B1C9-4F8D-9778-8D847068FC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4C97D4-F683-42AA-B2D0-622A580F9B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B06A91-1DD3-4A9A-A81B-7880F7C9EE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4A5D319-B95D-4933-91B0-316FEBBDC1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7CEBFA6-8CA3-4533-9587-0E563E8EA1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pPr/>
              <a:t>4/18/2025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A1D3C5E-514C-4F45-A4DE-7606407BE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A68DEB-B6AF-4C6C-ABC6-1547963FD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4212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6F2E91-C220-46D9-B764-3E3BAE6E52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694B16-EB16-4221-952A-025DCEE3A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pPr/>
              <a:t>4/18/2025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B39461-8BC4-480B-B560-29A1C82E9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D5E32B-78C7-4C2C-9D03-03B8A8E7C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08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0C58E9D-3023-4A8E-ADD6-D6782ABB32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pPr/>
              <a:t>4/18/2025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4D3E38-709D-42BC-AAF0-254836A96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191791-8B9D-4B1A-89C7-C396D4487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9622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2D073A-0FB0-430B-A558-D5D6D4996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957282-1134-4DA4-83B1-D5ADC1B810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197B86-6379-4E78-B40D-116315D13A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AAB4A6-FDA7-4C43-B626-1B402C62F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pPr/>
              <a:t>4/18/2025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F04D35-63D5-49EF-A7B1-BCF353FFE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A53872-A523-4F56-AFBD-65A8D2AD83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6651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7AFBD-3BEE-4B74-928F-E095ECC40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054C5C7-34A5-4D10-A742-EC3731C942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ACBB18-419E-4B8B-83B3-8BBE752333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2DFB48-3C54-4490-92DF-F09789980B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pPr/>
              <a:t>4/18/2025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9F9CFA-39E1-4D71-ACB6-4B4E77756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14A61E-F39C-435A-ADAB-82E5AEF1A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5083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4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092852B-EDC0-4980-B15B-C0A5FDA996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CE92D3-7CBE-4F8E-A60F-D057CE3616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6D4AD6-2FF6-42D2-A4F6-32B216D2F1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202EA-64BA-4536-92C8-86F8D4670CBB}" type="datetimeFigureOut">
              <a:rPr lang="en-US" smtClean="0"/>
              <a:pPr/>
              <a:t>4/18/2025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4E2A3D-A6F8-41F9-A693-F6E36CD389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E582A9-65B3-4B96-B433-AC76452AFE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89278A-739A-42EE-988E-7A6EF2E4E23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981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0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45495CE-33ED-8415-464C-1A60BF8CBC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2689B2-3B5C-E74D-AA20-E1C0BE7C55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FB50A0-8154-8510-98CA-7AD110E62E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202EA-64BA-4536-92C8-86F8D4670CBB}" type="datetimeFigureOut">
              <a:rPr lang="en-US" smtClean="0"/>
              <a:pPr/>
              <a:t>4/18/2025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BD2F0C-4507-9E4A-D718-4148E228C2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35550C-45EB-1D30-E2A2-35CC5BFF70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89278A-739A-42EE-988E-7A6EF2E4E23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328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5035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4829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648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1" y="6244829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648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4829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648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0014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5pPr>
      <a:lvl6pPr marL="538115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6pPr>
      <a:lvl7pPr marL="1076229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7pPr>
      <a:lvl8pPr marL="1614344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8pPr>
      <a:lvl9pPr marL="2152458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9pPr>
    </p:titleStyle>
    <p:bodyStyle>
      <a:lvl1pPr marL="403084" indent="-403084" algn="l" rtl="0" eaLnBrk="0" fontAlgn="base" hangingPunct="0">
        <a:spcBef>
          <a:spcPct val="20000"/>
        </a:spcBef>
        <a:spcAft>
          <a:spcPct val="0"/>
        </a:spcAft>
        <a:buChar char="•"/>
        <a:defRPr sz="3745">
          <a:solidFill>
            <a:schemeClr val="tx1"/>
          </a:solidFill>
          <a:latin typeface="+mn-lt"/>
          <a:ea typeface="+mn-ea"/>
          <a:cs typeface="+mn-cs"/>
        </a:defRPr>
      </a:lvl1pPr>
      <a:lvl2pPr marL="873943" indent="-335309" algn="l" rtl="0" eaLnBrk="0" fontAlgn="base" hangingPunct="0">
        <a:spcBef>
          <a:spcPct val="20000"/>
        </a:spcBef>
        <a:spcAft>
          <a:spcPct val="0"/>
        </a:spcAft>
        <a:buChar char="–"/>
        <a:defRPr sz="3296">
          <a:solidFill>
            <a:schemeClr val="tx1"/>
          </a:solidFill>
          <a:latin typeface="+mn-lt"/>
        </a:defRPr>
      </a:lvl2pPr>
      <a:lvl3pPr marL="1344802" indent="-268722" algn="l" rtl="0" eaLnBrk="0" fontAlgn="base" hangingPunct="0">
        <a:spcBef>
          <a:spcPct val="20000"/>
        </a:spcBef>
        <a:spcAft>
          <a:spcPct val="0"/>
        </a:spcAft>
        <a:buChar char="•"/>
        <a:defRPr sz="2846">
          <a:solidFill>
            <a:schemeClr val="tx1"/>
          </a:solidFill>
          <a:latin typeface="+mn-lt"/>
        </a:defRPr>
      </a:lvl3pPr>
      <a:lvl4pPr marL="1882247" indent="-268722" algn="l" rtl="0" eaLnBrk="0" fontAlgn="base" hangingPunct="0">
        <a:spcBef>
          <a:spcPct val="20000"/>
        </a:spcBef>
        <a:spcAft>
          <a:spcPct val="0"/>
        </a:spcAft>
        <a:buChar char="–"/>
        <a:defRPr sz="2322">
          <a:solidFill>
            <a:schemeClr val="tx1"/>
          </a:solidFill>
          <a:latin typeface="+mn-lt"/>
        </a:defRPr>
      </a:lvl4pPr>
      <a:lvl5pPr marL="2420880" indent="-268722" algn="l" rtl="0" eaLnBrk="0" fontAlgn="base" hangingPunct="0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5pPr>
      <a:lvl6pPr marL="2959630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6pPr>
      <a:lvl7pPr marL="3497745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7pPr>
      <a:lvl8pPr marL="4035860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8pPr>
      <a:lvl9pPr marL="4573974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1pPr>
      <a:lvl2pPr marL="538115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2pPr>
      <a:lvl3pPr marL="1076229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3pPr>
      <a:lvl4pPr marL="1614344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4pPr>
      <a:lvl5pPr marL="2152458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5pPr>
      <a:lvl6pPr marL="2690573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6pPr>
      <a:lvl7pPr marL="3228687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7pPr>
      <a:lvl8pPr marL="3766803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8pPr>
      <a:lvl9pPr marL="4304917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ABAC144-181D-5AEF-0B46-AD5945F9B428}"/>
              </a:ext>
            </a:extLst>
          </p:cNvPr>
          <p:cNvSpPr/>
          <p:nvPr/>
        </p:nvSpPr>
        <p:spPr>
          <a:xfrm>
            <a:off x="1524000" y="6629400"/>
            <a:ext cx="990600" cy="228600"/>
          </a:xfrm>
          <a:prstGeom prst="rect">
            <a:avLst/>
          </a:prstGeom>
          <a:solidFill>
            <a:srgbClr val="FEF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B7F34F3-4F09-F6CC-95CC-6DC812E4A761}"/>
              </a:ext>
            </a:extLst>
          </p:cNvPr>
          <p:cNvSpPr/>
          <p:nvPr/>
        </p:nvSpPr>
        <p:spPr>
          <a:xfrm>
            <a:off x="2617888" y="281953"/>
            <a:ext cx="7216912" cy="138499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ỦY BAN NH</a:t>
            </a:r>
            <a:r>
              <a:rPr lang="en-US" sz="2800" b="1" dirty="0">
                <a:ln w="0"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ÂN DÂN THỊ XÃ HOÀI NHƠN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SỐ 2 HOÀI THANH</a:t>
            </a:r>
            <a:endParaRPr lang="vi-VN" sz="2800" b="1" dirty="0">
              <a:ln w="0"/>
              <a:solidFill>
                <a:srgbClr val="0000FF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--------- ***---------</a:t>
            </a:r>
          </a:p>
        </p:txBody>
      </p:sp>
      <p:sp>
        <p:nvSpPr>
          <p:cNvPr id="3084" name="Rectangle 10">
            <a:extLst>
              <a:ext uri="{FF2B5EF4-FFF2-40B4-BE49-F238E27FC236}">
                <a16:creationId xmlns:a16="http://schemas.microsoft.com/office/drawing/2014/main" id="{B8CB4084-2EE2-AA54-56DA-6810B15B02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4258388"/>
            <a:ext cx="6934200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pitchFamily="34" charset="0"/>
              </a:rPr>
              <a:t>Giáo viên: </a:t>
            </a:r>
            <a:r>
              <a:rPr lang="en-US" altLang="en-US" sz="28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NGUYỄN THỊ THUÝ KIỀU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" name="WordArt 15">
            <a:extLst>
              <a:ext uri="{FF2B5EF4-FFF2-40B4-BE49-F238E27FC236}">
                <a16:creationId xmlns:a16="http://schemas.microsoft.com/office/drawing/2014/main" id="{DAE437AB-4977-DF69-D999-D1462556EEE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667000" y="3051517"/>
            <a:ext cx="6858000" cy="206057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spcFirstLastPara="1" wrap="none" fromWordArt="1">
            <a:prstTxWarp prst="textArchUp">
              <a:avLst>
                <a:gd name="adj" fmla="val 10978608"/>
              </a:avLst>
            </a:prstTxWarp>
          </a:bodyPr>
          <a:lstStyle/>
          <a:p>
            <a:pPr algn="ctr"/>
            <a:r>
              <a:rPr lang="en-US" sz="4000" b="1" kern="10" dirty="0" err="1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Chào</a:t>
            </a:r>
            <a:r>
              <a:rPr lang="en-US" sz="4000" b="1" kern="10" dirty="0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000" b="1" kern="10" dirty="0" err="1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mừng</a:t>
            </a:r>
            <a:r>
              <a:rPr lang="en-US" sz="4000" b="1" kern="10" dirty="0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000" b="1" kern="10" dirty="0" err="1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quý</a:t>
            </a:r>
            <a:r>
              <a:rPr lang="en-US" sz="4000" b="1" kern="10" dirty="0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000" b="1" kern="10" dirty="0" err="1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thầy</a:t>
            </a:r>
            <a:r>
              <a:rPr lang="en-US" sz="4000" b="1" kern="10" dirty="0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, </a:t>
            </a:r>
            <a:r>
              <a:rPr lang="en-US" sz="4000" b="1" kern="10" dirty="0" err="1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cô</a:t>
            </a:r>
            <a:r>
              <a:rPr lang="en-US" sz="4000" b="1" kern="10" dirty="0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000" b="1" kern="10" dirty="0" err="1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giáo</a:t>
            </a:r>
            <a:endParaRPr lang="en-US" sz="4000" b="1" kern="10" dirty="0"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/>
            <a:r>
              <a:rPr lang="en-US" sz="4000" b="1" kern="10" dirty="0" err="1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về</a:t>
            </a:r>
            <a:r>
              <a:rPr lang="en-US" sz="4000" b="1" kern="10" dirty="0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000" b="1" kern="10" dirty="0" err="1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dự</a:t>
            </a:r>
            <a:r>
              <a:rPr lang="en-US" sz="4000" b="1" kern="10" dirty="0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000" b="1" kern="10" dirty="0" err="1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giờ</a:t>
            </a:r>
            <a:r>
              <a:rPr lang="en-US" sz="4000" b="1" kern="10" dirty="0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000" b="1" kern="10" dirty="0" err="1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thăm</a:t>
            </a:r>
            <a:r>
              <a:rPr lang="en-US" sz="4000" b="1" kern="10" dirty="0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000" b="1" kern="10" dirty="0" err="1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lớp</a:t>
            </a:r>
            <a:endParaRPr lang="vi-VN" sz="4000" b="1" kern="10" dirty="0">
              <a:solidFill>
                <a:srgbClr val="00206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4" name="Picture 12" descr="KITTY">
            <a:extLst>
              <a:ext uri="{FF2B5EF4-FFF2-40B4-BE49-F238E27FC236}">
                <a16:creationId xmlns:a16="http://schemas.microsoft.com/office/drawing/2014/main" id="{4193D89D-2AB8-2F10-2129-BD48785D5B1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42" y="4864283"/>
            <a:ext cx="1557338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2" descr="KITTY">
            <a:extLst>
              <a:ext uri="{FF2B5EF4-FFF2-40B4-BE49-F238E27FC236}">
                <a16:creationId xmlns:a16="http://schemas.microsoft.com/office/drawing/2014/main" id="{C64427DE-07C1-54BF-6C57-1216E4CF474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0439" y="4794789"/>
            <a:ext cx="1557338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1.11111E-6 L 0 -0.07222 " pathEditMode="relative" rAng="0" ptsTypes="AA">
                                      <p:cBhvr>
                                        <p:cTn id="2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FD777E-9431-4996-A3BE-71899CDFEC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Video chưa đặt tên ‐ Được tạo bằng Clipchamp (20)">
            <a:hlinkClick r:id="" action="ppaction://media"/>
            <a:extLst>
              <a:ext uri="{FF2B5EF4-FFF2-40B4-BE49-F238E27FC236}">
                <a16:creationId xmlns:a16="http://schemas.microsoft.com/office/drawing/2014/main" id="{4F6F5349-5F08-F636-363B-79E71FF6F48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3345" y="365125"/>
            <a:ext cx="11139055" cy="5811838"/>
          </a:xfrm>
        </p:spPr>
      </p:pic>
    </p:spTree>
    <p:extLst>
      <p:ext uri="{BB962C8B-B14F-4D97-AF65-F5344CB8AC3E}">
        <p14:creationId xmlns:p14="http://schemas.microsoft.com/office/powerpoint/2010/main" val="2709003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49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A28950-A0CA-3AF4-E881-DE98CA3962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6CA3AC1-525F-E832-5439-C94E3309B668}"/>
              </a:ext>
            </a:extLst>
          </p:cNvPr>
          <p:cNvSpPr txBox="1"/>
          <p:nvPr/>
        </p:nvSpPr>
        <p:spPr>
          <a:xfrm>
            <a:off x="2043495" y="746356"/>
            <a:ext cx="76483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48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 </a:t>
            </a:r>
            <a:r>
              <a:rPr lang="en-US" sz="2800" noProof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29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tháng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03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năm 202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A833806-A232-0870-3E48-FD8C526525F2}"/>
              </a:ext>
            </a:extLst>
          </p:cNvPr>
          <p:cNvSpPr txBox="1"/>
          <p:nvPr/>
        </p:nvSpPr>
        <p:spPr>
          <a:xfrm>
            <a:off x="443345" y="1609283"/>
            <a:ext cx="11277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48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 động trải nghiệm</a:t>
            </a:r>
          </a:p>
          <a:p>
            <a:pPr marL="0" marR="0" lvl="0" indent="0" algn="ctr" defTabSz="6848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Sinh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sz="3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6848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732AC52-B11D-8875-C6C3-DB8C1BF51D21}"/>
              </a:ext>
            </a:extLst>
          </p:cNvPr>
          <p:cNvSpPr txBox="1"/>
          <p:nvPr/>
        </p:nvSpPr>
        <p:spPr>
          <a:xfrm>
            <a:off x="4799922" y="3360298"/>
            <a:ext cx="65621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3600" b="1" dirty="0">
                <a:solidFill>
                  <a:srgbClr val="4472C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en-US" sz="36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cả</a:t>
            </a:r>
            <a:r>
              <a:rPr lang="en-US" sz="36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lớp</a:t>
            </a:r>
            <a:r>
              <a:rPr lang="en-US" sz="36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tham</a:t>
            </a:r>
            <a:r>
              <a:rPr lang="en-US" sz="36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36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6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sz="36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đẹp</a:t>
            </a:r>
            <a:r>
              <a:rPr lang="en-US" sz="36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sz="36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36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36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kế</a:t>
            </a:r>
            <a:r>
              <a:rPr lang="en-US" sz="36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hoạch</a:t>
            </a:r>
            <a:r>
              <a:rPr lang="en-US" sz="36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EF862C4-FB12-9B53-8F62-964CB9178DBC}"/>
              </a:ext>
            </a:extLst>
          </p:cNvPr>
          <p:cNvSpPr txBox="1"/>
          <p:nvPr/>
        </p:nvSpPr>
        <p:spPr>
          <a:xfrm>
            <a:off x="1523605" y="3309001"/>
            <a:ext cx="34840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696910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F546CBF-4E08-3BAC-E9FE-E3D3E99057AE}"/>
              </a:ext>
            </a:extLst>
          </p:cNvPr>
          <p:cNvSpPr txBox="1"/>
          <p:nvPr/>
        </p:nvSpPr>
        <p:spPr>
          <a:xfrm>
            <a:off x="2481082" y="2092386"/>
            <a:ext cx="71470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 KẾT HOẠT ĐỘNG TUẦN 28</a:t>
            </a:r>
          </a:p>
        </p:txBody>
      </p:sp>
    </p:spTree>
    <p:extLst>
      <p:ext uri="{BB962C8B-B14F-4D97-AF65-F5344CB8AC3E}">
        <p14:creationId xmlns:p14="http://schemas.microsoft.com/office/powerpoint/2010/main" val="1401775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1E732B-97E3-5638-ED20-7E843AEF82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F674C3-205E-DCB1-2833-1087C5420EA4}"/>
              </a:ext>
            </a:extLst>
          </p:cNvPr>
          <p:cNvSpPr txBox="1">
            <a:spLocks/>
          </p:cNvSpPr>
          <p:nvPr/>
        </p:nvSpPr>
        <p:spPr>
          <a:xfrm>
            <a:off x="1059873" y="1168689"/>
            <a:ext cx="10515600" cy="132556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5168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5168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5168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5168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5168">
                <a:solidFill>
                  <a:schemeClr val="tx2"/>
                </a:solidFill>
                <a:latin typeface="Arial" charset="0"/>
              </a:defRPr>
            </a:lvl5pPr>
            <a:lvl6pPr marL="538115" algn="ctr" rtl="0" fontAlgn="base">
              <a:spcBef>
                <a:spcPct val="0"/>
              </a:spcBef>
              <a:spcAft>
                <a:spcPct val="0"/>
              </a:spcAft>
              <a:defRPr sz="5168">
                <a:solidFill>
                  <a:schemeClr val="tx2"/>
                </a:solidFill>
                <a:latin typeface="Arial" charset="0"/>
              </a:defRPr>
            </a:lvl6pPr>
            <a:lvl7pPr marL="1076229" algn="ctr" rtl="0" fontAlgn="base">
              <a:spcBef>
                <a:spcPct val="0"/>
              </a:spcBef>
              <a:spcAft>
                <a:spcPct val="0"/>
              </a:spcAft>
              <a:defRPr sz="5168">
                <a:solidFill>
                  <a:schemeClr val="tx2"/>
                </a:solidFill>
                <a:latin typeface="Arial" charset="0"/>
              </a:defRPr>
            </a:lvl7pPr>
            <a:lvl8pPr marL="1614344" algn="ctr" rtl="0" fontAlgn="base">
              <a:spcBef>
                <a:spcPct val="0"/>
              </a:spcBef>
              <a:spcAft>
                <a:spcPct val="0"/>
              </a:spcAft>
              <a:defRPr sz="5168">
                <a:solidFill>
                  <a:schemeClr val="tx2"/>
                </a:solidFill>
                <a:latin typeface="Arial" charset="0"/>
              </a:defRPr>
            </a:lvl8pPr>
            <a:lvl9pPr marL="2152458" algn="ctr" rtl="0" fontAlgn="base">
              <a:spcBef>
                <a:spcPct val="0"/>
              </a:spcBef>
              <a:spcAft>
                <a:spcPct val="0"/>
              </a:spcAft>
              <a:defRPr sz="5168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4400" b="1" kern="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4400" b="1" kern="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4400" b="1" kern="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4400" b="1" kern="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29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CC68C10-3E30-D17F-FFEF-2D6A917BD17E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403084" indent="-40308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745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73943" indent="-335309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3296">
                <a:solidFill>
                  <a:schemeClr val="tx1"/>
                </a:solidFill>
                <a:latin typeface="+mn-lt"/>
              </a:defRPr>
            </a:lvl2pPr>
            <a:lvl3pPr marL="1344802" indent="-268722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46">
                <a:solidFill>
                  <a:schemeClr val="tx1"/>
                </a:solidFill>
                <a:latin typeface="+mn-lt"/>
              </a:defRPr>
            </a:lvl3pPr>
            <a:lvl4pPr marL="1882247" indent="-268722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322">
                <a:solidFill>
                  <a:schemeClr val="tx1"/>
                </a:solidFill>
                <a:latin typeface="+mn-lt"/>
              </a:defRPr>
            </a:lvl4pPr>
            <a:lvl5pPr marL="2420880" indent="-268722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22">
                <a:solidFill>
                  <a:schemeClr val="tx1"/>
                </a:solidFill>
                <a:latin typeface="+mn-lt"/>
              </a:defRPr>
            </a:lvl5pPr>
            <a:lvl6pPr marL="2959630" indent="-269057" algn="l" rtl="0" fontAlgn="base">
              <a:spcBef>
                <a:spcPct val="20000"/>
              </a:spcBef>
              <a:spcAft>
                <a:spcPct val="0"/>
              </a:spcAft>
              <a:buChar char="»"/>
              <a:defRPr sz="2322">
                <a:solidFill>
                  <a:schemeClr val="tx1"/>
                </a:solidFill>
                <a:latin typeface="+mn-lt"/>
              </a:defRPr>
            </a:lvl6pPr>
            <a:lvl7pPr marL="3497745" indent="-269057" algn="l" rtl="0" fontAlgn="base">
              <a:spcBef>
                <a:spcPct val="20000"/>
              </a:spcBef>
              <a:spcAft>
                <a:spcPct val="0"/>
              </a:spcAft>
              <a:buChar char="»"/>
              <a:defRPr sz="2322">
                <a:solidFill>
                  <a:schemeClr val="tx1"/>
                </a:solidFill>
                <a:latin typeface="+mn-lt"/>
              </a:defRPr>
            </a:lvl7pPr>
            <a:lvl8pPr marL="4035860" indent="-269057" algn="l" rtl="0" fontAlgn="base">
              <a:spcBef>
                <a:spcPct val="20000"/>
              </a:spcBef>
              <a:spcAft>
                <a:spcPct val="0"/>
              </a:spcAft>
              <a:buChar char="»"/>
              <a:defRPr sz="2322">
                <a:solidFill>
                  <a:schemeClr val="tx1"/>
                </a:solidFill>
                <a:latin typeface="+mn-lt"/>
              </a:defRPr>
            </a:lvl8pPr>
            <a:lvl9pPr marL="4573974" indent="-269057" algn="l" rtl="0" fontAlgn="base">
              <a:spcBef>
                <a:spcPct val="20000"/>
              </a:spcBef>
              <a:spcAft>
                <a:spcPct val="0"/>
              </a:spcAft>
              <a:buChar char="»"/>
              <a:defRPr sz="2322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kern="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kern="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kern="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kern="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đúng</a:t>
            </a:r>
            <a:r>
              <a:rPr lang="en-US" kern="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kern="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giờ</a:t>
            </a:r>
            <a:r>
              <a:rPr lang="en-US" kern="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kern="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đội</a:t>
            </a:r>
            <a:r>
              <a:rPr lang="en-US" kern="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kern="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mũ</a:t>
            </a:r>
            <a:r>
              <a:rPr lang="en-US" kern="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kern="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bảo</a:t>
            </a:r>
            <a:r>
              <a:rPr lang="en-US" kern="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kern="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hiểm</a:t>
            </a:r>
            <a:r>
              <a:rPr lang="en-US" kern="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kern="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kern="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kern="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ngồi</a:t>
            </a:r>
            <a:r>
              <a:rPr lang="en-US" kern="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kern="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kern="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kern="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xe</a:t>
            </a:r>
            <a:r>
              <a:rPr lang="en-US" kern="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kern="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máy</a:t>
            </a:r>
            <a:r>
              <a:rPr lang="en-US" kern="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kern="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Giúp</a:t>
            </a:r>
            <a:r>
              <a:rPr lang="en-US" kern="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kern="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đỡ</a:t>
            </a:r>
            <a:r>
              <a:rPr lang="en-US" kern="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kern="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kern="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kern="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tiến</a:t>
            </a:r>
            <a:r>
              <a:rPr lang="en-US" kern="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kern="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bộ</a:t>
            </a:r>
            <a:r>
              <a:rPr lang="en-US" kern="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kern="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hơn</a:t>
            </a:r>
            <a:r>
              <a:rPr lang="en-US" kern="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kern="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kern="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kern="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kern="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kern="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endParaRPr lang="en-US" kern="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Sinh </a:t>
            </a:r>
            <a:r>
              <a:rPr lang="en-US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72510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7D440C-5A80-ACBB-3133-87E1259F64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DAB9EBA-E434-331E-CF4E-2FAA7887468A}"/>
              </a:ext>
            </a:extLst>
          </p:cNvPr>
          <p:cNvSpPr txBox="1"/>
          <p:nvPr/>
        </p:nvSpPr>
        <p:spPr>
          <a:xfrm>
            <a:off x="628344" y="1805981"/>
            <a:ext cx="1113905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r>
              <a:rPr lang="vi-V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Cùng cả lớp tham quan một cảnh đẹp quê hương theo kế hoạch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400" b="1" dirty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7436322"/>
      </p:ext>
    </p:extLst>
  </p:cSld>
  <p:clrMapOvr>
    <a:masterClrMapping/>
  </p:clrMapOvr>
  <p:transition spd="slow" advClick="0" advTm="0">
    <p:randomBar dir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56A012-E84A-AE02-19CE-88A354584E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A9FD29D-50A6-BC89-E10D-846BC74ABDCD}"/>
              </a:ext>
            </a:extLst>
          </p:cNvPr>
          <p:cNvSpPr txBox="1"/>
          <p:nvPr/>
        </p:nvSpPr>
        <p:spPr>
          <a:xfrm>
            <a:off x="1386660" y="2225762"/>
            <a:ext cx="1012767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Xem video : Tham quan cảnh đẹp Hầm Hô, Tây Sơn, Bình Định</a:t>
            </a:r>
            <a:endParaRPr lang="nl-NL" sz="44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nl-NL" sz="4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4400" dirty="0">
              <a:solidFill>
                <a:srgbClr val="00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0306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CF7EBD2-A9DC-4981-8C43-3FF1C8F58442}"/>
              </a:ext>
            </a:extLst>
          </p:cNvPr>
          <p:cNvSpPr txBox="1"/>
          <p:nvPr/>
        </p:nvSpPr>
        <p:spPr>
          <a:xfrm>
            <a:off x="1108364" y="2119745"/>
            <a:ext cx="1012767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êu cầu học sinh nêu cảm nghĩ của mình khi xem vi deo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cảnh đẹp Hầm Hô, Tây Sơn, Bình Định</a:t>
            </a:r>
            <a:endParaRPr lang="nl-NL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nl-NL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399137194"/>
      </p:ext>
    </p:extLst>
  </p:cSld>
  <p:clrMapOvr>
    <a:masterClrMapping/>
  </p:clrMapOvr>
  <p:transition spd="slow" advClick="0" advTm="0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8">
            <a:extLst>
              <a:ext uri="{FF2B5EF4-FFF2-40B4-BE49-F238E27FC236}">
                <a16:creationId xmlns:a16="http://schemas.microsoft.com/office/drawing/2014/main" id="{1A6E4A16-FCE0-A25C-687E-9AEC15EEFA6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833329" y="1257522"/>
            <a:ext cx="8281987" cy="1276350"/>
          </a:xfrm>
          <a:prstGeom prst="rect">
            <a:avLst/>
          </a:prstGeom>
        </p:spPr>
        <p:txBody>
          <a:bodyPr wrap="none" fromWordArt="1">
            <a:prstTxWarp prst="textChevron">
              <a:avLst>
                <a:gd name="adj" fmla="val 25000"/>
              </a:avLst>
            </a:prstTxWarp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0" cap="none" spc="0" normalizeH="0" baseline="0" noProof="0" dirty="0">
                <a:ln w="9525">
                  <a:solidFill>
                    <a:srgbClr val="00FFFF"/>
                  </a:solidFill>
                  <a:round/>
                  <a:headEnd/>
                  <a:tailEnd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TRÂN TRỌNG CẢM ƠN CÁC THẦY, CÔ GIÁO</a:t>
            </a:r>
            <a:endParaRPr kumimoji="0" lang="en-US" sz="3600" b="1" i="0" u="none" strike="noStrike" kern="10" cap="none" spc="0" normalizeH="0" baseline="0" noProof="0" dirty="0">
              <a:ln w="9525">
                <a:solidFill>
                  <a:srgbClr val="00FFFF"/>
                </a:solidFill>
                <a:round/>
                <a:headEnd/>
                <a:tailEnd/>
              </a:ln>
              <a:solidFill>
                <a:srgbClr val="0D0D0D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rgbClr val="00FFFF"/>
                  </a:solidFill>
                  <a:round/>
                  <a:headEnd/>
                  <a:tailEnd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 VÀ</a:t>
            </a:r>
            <a:r>
              <a:rPr kumimoji="0" lang="en-US" sz="3600" b="1" i="0" u="none" strike="noStrike" kern="10" cap="none" spc="0" normalizeH="0" noProof="0" dirty="0">
                <a:ln w="9525">
                  <a:solidFill>
                    <a:srgbClr val="00FFFF"/>
                  </a:solidFill>
                  <a:round/>
                  <a:headEnd/>
                  <a:tailEnd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CÁC EM HỌC SINH</a:t>
            </a:r>
            <a:r>
              <a:rPr kumimoji="0" lang="vi-VN" sz="3600" b="1" i="0" u="none" strike="noStrike" kern="10" cap="none" spc="0" normalizeH="0" baseline="0" noProof="0" dirty="0">
                <a:ln w="9525">
                  <a:solidFill>
                    <a:srgbClr val="00FFFF"/>
                  </a:solidFill>
                  <a:round/>
                  <a:headEnd/>
                  <a:tailEnd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!</a:t>
            </a:r>
            <a:endParaRPr kumimoji="0" lang="en-US" sz="3600" b="1" i="0" u="none" strike="noStrike" kern="10" cap="none" spc="0" normalizeH="0" baseline="0" noProof="0" dirty="0">
              <a:ln w="9525">
                <a:solidFill>
                  <a:srgbClr val="00FFFF"/>
                </a:solidFill>
                <a:round/>
                <a:headEnd/>
                <a:tailEnd/>
              </a:ln>
              <a:solidFill>
                <a:srgbClr val="0D0D0D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Text Box 7">
            <a:extLst>
              <a:ext uri="{FF2B5EF4-FFF2-40B4-BE49-F238E27FC236}">
                <a16:creationId xmlns:a16="http://schemas.microsoft.com/office/drawing/2014/main" id="{57A7ED9C-D8C5-760A-241E-078D4B9FD5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8685" y="3344834"/>
            <a:ext cx="10181689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9933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Kính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9933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9933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chúc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9933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9933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9933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9933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thầy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9933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9933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cô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9933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9933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9933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9933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mạnh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9933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9933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khỏe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9933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9933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hạnh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9933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9933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phúc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9933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!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600" b="1" i="1" dirty="0" err="1">
                <a:solidFill>
                  <a:srgbClr val="9933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Chúc</a:t>
            </a:r>
            <a:r>
              <a:rPr lang="en-US" altLang="en-US" sz="3600" b="1" i="1" dirty="0">
                <a:solidFill>
                  <a:srgbClr val="9933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600" b="1" i="1" dirty="0" err="1">
                <a:solidFill>
                  <a:srgbClr val="9933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altLang="en-US" sz="3600" b="1" i="1" dirty="0">
                <a:solidFill>
                  <a:srgbClr val="9933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600" b="1" i="1" dirty="0" err="1">
                <a:solidFill>
                  <a:srgbClr val="9933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em</a:t>
            </a:r>
            <a:r>
              <a:rPr lang="en-US" altLang="en-US" sz="3600" b="1" i="1" dirty="0">
                <a:solidFill>
                  <a:srgbClr val="9933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600" b="1" i="1" dirty="0" err="1">
                <a:solidFill>
                  <a:srgbClr val="9933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học</a:t>
            </a:r>
            <a:r>
              <a:rPr lang="en-US" altLang="en-US" sz="3600" b="1" i="1" dirty="0">
                <a:solidFill>
                  <a:srgbClr val="9933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600" b="1" i="1" dirty="0" err="1">
                <a:solidFill>
                  <a:srgbClr val="9933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sinh</a:t>
            </a:r>
            <a:r>
              <a:rPr lang="en-US" altLang="en-US" sz="3600" b="1" i="1" dirty="0">
                <a:solidFill>
                  <a:srgbClr val="9933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600" b="1" i="1" dirty="0" err="1">
                <a:solidFill>
                  <a:srgbClr val="9933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chăm</a:t>
            </a:r>
            <a:r>
              <a:rPr lang="en-US" altLang="en-US" sz="3600" b="1" i="1" dirty="0">
                <a:solidFill>
                  <a:srgbClr val="9933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600" b="1" i="1" dirty="0" err="1">
                <a:solidFill>
                  <a:srgbClr val="9933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ngoan</a:t>
            </a:r>
            <a:r>
              <a:rPr lang="en-US" altLang="en-US" sz="3600" b="1" i="1" dirty="0">
                <a:solidFill>
                  <a:srgbClr val="9933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altLang="en-US" sz="3600" b="1" i="1" dirty="0" err="1">
                <a:solidFill>
                  <a:srgbClr val="9933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học</a:t>
            </a:r>
            <a:r>
              <a:rPr lang="en-US" altLang="en-US" sz="3600" b="1" i="1" dirty="0">
                <a:solidFill>
                  <a:srgbClr val="9933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600" b="1" i="1" dirty="0" err="1">
                <a:solidFill>
                  <a:srgbClr val="9933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tập</a:t>
            </a:r>
            <a:r>
              <a:rPr lang="en-US" altLang="en-US" sz="3600" b="1" i="1" dirty="0">
                <a:solidFill>
                  <a:srgbClr val="9933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600" b="1" i="1" dirty="0" err="1">
                <a:solidFill>
                  <a:srgbClr val="9933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tốt</a:t>
            </a:r>
            <a:r>
              <a:rPr lang="en-US" altLang="en-US" sz="3600" b="1" i="1" dirty="0">
                <a:solidFill>
                  <a:srgbClr val="9933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!</a:t>
            </a:r>
            <a:endParaRPr kumimoji="0" lang="en-US" altLang="en-US" sz="3600" b="1" i="1" u="none" strike="noStrike" kern="1200" cap="none" spc="0" normalizeH="0" baseline="0" noProof="0" dirty="0">
              <a:ln>
                <a:noFill/>
              </a:ln>
              <a:solidFill>
                <a:srgbClr val="9933FF"/>
              </a:solidFill>
              <a:effectLst/>
              <a:uLnTx/>
              <a:uFillTx/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9146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2193</TotalTime>
  <Words>245</Words>
  <Application>Microsoft Office PowerPoint</Application>
  <PresentationFormat>Widescreen</PresentationFormat>
  <Paragraphs>33</Paragraphs>
  <Slides>9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9</vt:i4>
      </vt:variant>
    </vt:vector>
  </HeadingPairs>
  <TitlesOfParts>
    <vt:vector size="19" baseType="lpstr">
      <vt:lpstr>Calibri</vt:lpstr>
      <vt:lpstr>Arial</vt:lpstr>
      <vt:lpstr>Times New Roman</vt:lpstr>
      <vt:lpstr>等线</vt:lpstr>
      <vt:lpstr>Calibri Light</vt:lpstr>
      <vt:lpstr>Wingdings</vt:lpstr>
      <vt:lpstr>Arial-Rounded</vt:lpstr>
      <vt:lpstr>Office Theme</vt:lpstr>
      <vt:lpstr>1_Office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Thứ…ngày…tháng…năm 2022 Toán</dc:title>
  <dc:creator>Admin</dc:creator>
  <cp:lastModifiedBy>Administrator</cp:lastModifiedBy>
  <cp:revision>224</cp:revision>
  <dcterms:created xsi:type="dcterms:W3CDTF">2022-03-29T00:44:11Z</dcterms:created>
  <dcterms:modified xsi:type="dcterms:W3CDTF">2025-04-18T00:12:51Z</dcterms:modified>
</cp:coreProperties>
</file>