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5" r:id="rId2"/>
    <p:sldId id="322" r:id="rId3"/>
    <p:sldId id="324" r:id="rId4"/>
    <p:sldId id="325" r:id="rId5"/>
    <p:sldId id="261" r:id="rId6"/>
    <p:sldId id="290" r:id="rId7"/>
    <p:sldId id="292" r:id="rId8"/>
    <p:sldId id="262" r:id="rId9"/>
    <p:sldId id="273" r:id="rId10"/>
    <p:sldId id="274" r:id="rId11"/>
    <p:sldId id="275" r:id="rId12"/>
    <p:sldId id="293" r:id="rId13"/>
    <p:sldId id="328" r:id="rId14"/>
    <p:sldId id="323" r:id="rId15"/>
    <p:sldId id="329" r:id="rId16"/>
    <p:sldId id="267" r:id="rId17"/>
    <p:sldId id="268" r:id="rId18"/>
    <p:sldId id="269" r:id="rId19"/>
    <p:sldId id="32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F93DBD-5692-44EB-9512-45AED2EEEBA9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56A009-2391-4E5A-B75E-C4F41DAED6A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KARAOKE%20Qu&#7843;%20G&#236;%20M&#224;%20Chua%20Chua%20Th&#7871;%20%20Nh&#7841;c%20Thi&#7871;u%20Nhi%20C&#243;%20L&#7901;i%20Karaoke%20B&#233;%20H&#225;t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33400" y="1981200"/>
            <a:ext cx="81297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3A1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GVLL: VŨ THỊ KIM THỐNG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45720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44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sát, nhận biết</a:t>
            </a:r>
            <a:endParaRPr lang="en-US" sz="4445" b="1" dirty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anose="02030602050306030303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255" y="1711960"/>
            <a:ext cx="6587490" cy="461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sát, nhận biết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470" y="1604010"/>
            <a:ext cx="6706235" cy="4720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/>
            <a:r>
              <a:rPr lang="en-US" sz="2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6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hành, sáng tạo</a:t>
            </a:r>
            <a:endParaRPr 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Hướng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dẫn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thực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hành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 marL="0" lvl="3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3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phẩm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bề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mịn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EC9D7-4247-44E9-3F8C-66F8ABB0D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25908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30E59-1AF0-173A-0C14-30DA92003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82" y="2590800"/>
            <a:ext cx="274320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0CF77-8EC8-1E35-0571-57823ECFF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4" y="2618509"/>
            <a:ext cx="1981200" cy="213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890391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phẩm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bề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ráp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98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8915400" cy="6172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196340" y="2362835"/>
            <a:ext cx="70008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6000" b="1">
                <a:solidFill>
                  <a:schemeClr val="accent1">
                    <a:lumMod val="75000"/>
                  </a:schemeClr>
                </a:solidFill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683568" y="1340768"/>
            <a:ext cx="7774632" cy="4320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105"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7315200" y="152400"/>
            <a:ext cx="91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057400"/>
            <a:ext cx="4340728" cy="82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Dễ Thương, Siêu Cute, Tuyệ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3" y="258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052195" y="838200"/>
            <a:ext cx="7002423" cy="3395663"/>
          </a:xfrm>
          <a:prstGeom prst="roundRect">
            <a:avLst/>
          </a:prstGeom>
          <a:solidFill>
            <a:srgbClr val="FFFF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400"/>
              </a:lnSpc>
              <a:defRPr/>
            </a:pPr>
            <a:r>
              <a:rPr 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/>
              <a:t>Trò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chơi</a:t>
            </a:r>
            <a:r>
              <a:rPr lang="en-US" sz="6000" b="1" dirty="0" smtClean="0"/>
              <a:t>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2"/>
                </a:solidFill>
              </a:rPr>
              <a:t>“ </a:t>
            </a:r>
            <a:r>
              <a:rPr lang="en-US" sz="6000" b="1" dirty="0" err="1" smtClean="0">
                <a:solidFill>
                  <a:schemeClr val="tx2"/>
                </a:solidFill>
              </a:rPr>
              <a:t>Chiếc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hộp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bí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mật</a:t>
            </a:r>
            <a:r>
              <a:rPr lang="en-US" sz="6000" b="1" dirty="0" smtClean="0">
                <a:solidFill>
                  <a:schemeClr val="tx2"/>
                </a:solidFill>
              </a:rPr>
              <a:t>”</a:t>
            </a:r>
            <a:endParaRPr lang="en-US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b="1" dirty="0" err="1" smtClean="0"/>
              <a:t>Chủ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đề</a:t>
            </a:r>
            <a:r>
              <a:rPr lang="en-US" sz="4000" b="1" dirty="0" smtClean="0"/>
              <a:t> 6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Những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bề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mặt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khác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vật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liệu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gắm đã mắt kiến trúc đá ong qua các hình ảnh thực t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 descr="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1914792"/>
          </a:xfrm>
          <a:prstGeom prst="rect">
            <a:avLst/>
          </a:prstGeom>
        </p:spPr>
      </p:pic>
      <p:pic>
        <p:nvPicPr>
          <p:cNvPr id="7" name="Picture 6" descr="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90800"/>
            <a:ext cx="8611802" cy="178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65" y="1935480"/>
            <a:ext cx="8131175" cy="4389120"/>
          </a:xfrm>
        </p:spPr>
        <p:txBody>
          <a:bodyPr/>
          <a:lstStyle/>
          <a:p>
            <a:pPr marL="978535" lvl="3" indent="0">
              <a:buNone/>
            </a:pPr>
            <a:r>
              <a:rPr lang="en-US" sz="6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nhận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gắm đã mắt kiến trúc đá ong qua các hình ảnh thực t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6488668"/>
            <a:ext cx="838200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gắm đã mắt kiến trúc đá ong qua các hình ảnh thực t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31242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AutoShape 2" descr="C:\Users\Admin\Desktop\r%E1%BB%95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344920" cy="41357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5800" y="838200"/>
            <a:ext cx="42760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sát, nhận biết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085" y="1816100"/>
            <a:ext cx="6650990" cy="42462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43000" y="838200"/>
            <a:ext cx="4774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sát, nhận biết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494</TotalTime>
  <Words>120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sát, nhận biết</vt:lpstr>
      <vt:lpstr>Quan sát, nhận biết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2023-02-13T09:30:00Z</dcterms:created>
  <dcterms:modified xsi:type="dcterms:W3CDTF">2025-02-21T08:26:29Z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8B7C2CA2DEF44A988477E6F74A8305DB_12</vt:lpwstr>
  </property>
  <property fmtid="{D5CDD505-2E9C-101B-9397-08002B2CF9AE}" pid="3" name="KSOProductBuildVer">
    <vt:lpwstr>1033-12.2.0.13431</vt:lpwstr>
  </property>
</Properties>
</file>