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58" r:id="rId4"/>
    <p:sldId id="295" r:id="rId5"/>
    <p:sldId id="291" r:id="rId6"/>
    <p:sldId id="292" r:id="rId7"/>
    <p:sldId id="296" r:id="rId8"/>
    <p:sldId id="294" r:id="rId9"/>
    <p:sldId id="298" r:id="rId10"/>
    <p:sldId id="361" r:id="rId11"/>
    <p:sldId id="271" r:id="rId12"/>
    <p:sldId id="363" r:id="rId13"/>
    <p:sldId id="369" r:id="rId14"/>
    <p:sldId id="275" r:id="rId15"/>
    <p:sldId id="373" r:id="rId16"/>
    <p:sldId id="374" r:id="rId17"/>
    <p:sldId id="280" r:id="rId18"/>
    <p:sldId id="375" r:id="rId19"/>
    <p:sldId id="277" r:id="rId20"/>
    <p:sldId id="370" r:id="rId21"/>
    <p:sldId id="376" r:id="rId22"/>
    <p:sldId id="377" r:id="rId23"/>
    <p:sldId id="276" r:id="rId24"/>
    <p:sldId id="378" r:id="rId25"/>
    <p:sldId id="379" r:id="rId26"/>
    <p:sldId id="261"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83" d="100"/>
          <a:sy n="83" d="100"/>
        </p:scale>
        <p:origin x="9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5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0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97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6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4702-F01E-F9C1-A55F-ED8136DEDE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920437-FFD0-0D24-7A51-80BD9C2101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56258-CC95-0598-0E02-269A7830AA8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5" name="Footer Placeholder 4">
            <a:extLst>
              <a:ext uri="{FF2B5EF4-FFF2-40B4-BE49-F238E27FC236}">
                <a16:creationId xmlns:a16="http://schemas.microsoft.com/office/drawing/2014/main" id="{4E1BF474-E8B1-F5C2-A02D-43A26BB77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7FCB39-B1D0-0BA5-3692-C44DEC28B3C9}"/>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9308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16D2-FF5E-2E97-4495-AF27664BD7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85436C-C5E3-61F3-3160-8EDB709A73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94228-B198-8A08-04E2-ADDA23CC5A73}"/>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5" name="Footer Placeholder 4">
            <a:extLst>
              <a:ext uri="{FF2B5EF4-FFF2-40B4-BE49-F238E27FC236}">
                <a16:creationId xmlns:a16="http://schemas.microsoft.com/office/drawing/2014/main" id="{E11E8071-A96D-7471-4332-7498F305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D32BBD-28B1-AEE4-1D31-A17A409FCE36}"/>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07889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59F5-5762-5640-869C-1849BDD595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94DBAF-F5B3-BDC2-9C90-D2F48AA66B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C31598-7A10-F84D-0EB1-A38A1C37D29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5" name="Footer Placeholder 4">
            <a:extLst>
              <a:ext uri="{FF2B5EF4-FFF2-40B4-BE49-F238E27FC236}">
                <a16:creationId xmlns:a16="http://schemas.microsoft.com/office/drawing/2014/main" id="{42E2CF75-071E-7304-FB79-A18B879DB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83E84E-C7E2-E105-E682-47E3C9E2995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6003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D54A-59A0-ADA0-9FF8-5C29FA8812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4B9610-A8FD-F0A7-B3EB-2992A26FA5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A6CF1D-4D73-FCE1-1B2D-132D9ADAA4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A396E-ED1F-6632-60E5-937DA276065D}"/>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6" name="Footer Placeholder 5">
            <a:extLst>
              <a:ext uri="{FF2B5EF4-FFF2-40B4-BE49-F238E27FC236}">
                <a16:creationId xmlns:a16="http://schemas.microsoft.com/office/drawing/2014/main" id="{A190D62A-B27E-6112-438C-6643E3621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EC1203-B0AF-BC0E-F76C-3E57BB3C2C82}"/>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44049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D2C8-2E5B-0DA1-AB27-12D814FF72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2178D2-B82D-16B9-BC76-6889610453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2D358-0792-6804-6C2A-17D5B033D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DFF4BC-95EB-54E9-B90F-3EB521CED3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6E1034-752C-D384-07E9-473C050071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0C117-406A-9A12-BBEE-A88422B7089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8" name="Footer Placeholder 7">
            <a:extLst>
              <a:ext uri="{FF2B5EF4-FFF2-40B4-BE49-F238E27FC236}">
                <a16:creationId xmlns:a16="http://schemas.microsoft.com/office/drawing/2014/main" id="{265749F2-A238-F444-D658-698041A96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A0DE90D-DE3B-795B-732B-84D4E67084F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74627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469C-2889-8F5B-0BB9-F96A3FBB07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E03D02-5C95-9F78-B127-1D4E756B5631}"/>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4" name="Footer Placeholder 3">
            <a:extLst>
              <a:ext uri="{FF2B5EF4-FFF2-40B4-BE49-F238E27FC236}">
                <a16:creationId xmlns:a16="http://schemas.microsoft.com/office/drawing/2014/main" id="{DF070C9D-4955-40AD-83AE-3E775E406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FE81C7-B38C-F753-2194-0D08A80A5AC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19554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73AC27-EBB9-8545-3055-BFE13D3BD9B8}"/>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3" name="Footer Placeholder 2">
            <a:extLst>
              <a:ext uri="{FF2B5EF4-FFF2-40B4-BE49-F238E27FC236}">
                <a16:creationId xmlns:a16="http://schemas.microsoft.com/office/drawing/2014/main" id="{5EA9990F-F9D5-A950-F19E-9170B2BE83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6EB75AE-4992-C412-F05B-88DE8938CEA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24990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86F9-9A77-9514-2560-F455DC1594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512D34-985E-094C-1590-9D7C3B4F7D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77D736-2BEC-45A3-8DA6-0E5E07705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14CCA-A741-127D-8BDC-9FE9431CDBD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6" name="Footer Placeholder 5">
            <a:extLst>
              <a:ext uri="{FF2B5EF4-FFF2-40B4-BE49-F238E27FC236}">
                <a16:creationId xmlns:a16="http://schemas.microsoft.com/office/drawing/2014/main" id="{EEF524FB-1942-D839-B272-18B43D4B9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46F430-28BF-AFBD-40E4-5F836C3CFFD7}"/>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214755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1748-705D-3A2C-D994-8AA10890DD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643F1B-728E-BB7C-5F35-E7D28CB6E6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9AF2D2-5F20-278C-1268-CFE08D606C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43E7C-11BE-7C9D-CD02-CFE2561042C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6" name="Footer Placeholder 5">
            <a:extLst>
              <a:ext uri="{FF2B5EF4-FFF2-40B4-BE49-F238E27FC236}">
                <a16:creationId xmlns:a16="http://schemas.microsoft.com/office/drawing/2014/main" id="{36332E4B-6571-6DB4-1252-BE0E6731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FCE7D-A28A-3FC5-6F31-0B108A41A39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30302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5459-DDA6-4892-A06F-BA6FDBFD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F533F7-8689-1C16-3BD0-F28F5BA29F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209A0-FD7B-7F8D-ABCC-189DF64422B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5" name="Footer Placeholder 4">
            <a:extLst>
              <a:ext uri="{FF2B5EF4-FFF2-40B4-BE49-F238E27FC236}">
                <a16:creationId xmlns:a16="http://schemas.microsoft.com/office/drawing/2014/main" id="{B49AC7B2-2C91-E5B0-6614-28B7E271E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979213-4E72-96D5-CF31-4EACF5E9B314}"/>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919633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243DB3-41CF-5E9A-75E7-EE4D1FE1B7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A3D71-7D7B-1B91-15B3-CAFD70F659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550CE-F9B3-D98E-7053-45D386DF5C2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3/4/2025</a:t>
            </a:fld>
            <a:endParaRPr lang="en-US"/>
          </a:p>
        </p:txBody>
      </p:sp>
      <p:sp>
        <p:nvSpPr>
          <p:cNvPr id="5" name="Footer Placeholder 4">
            <a:extLst>
              <a:ext uri="{FF2B5EF4-FFF2-40B4-BE49-F238E27FC236}">
                <a16:creationId xmlns:a16="http://schemas.microsoft.com/office/drawing/2014/main" id="{5D2792F7-7E56-63D6-10DD-BBC16EBBA8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E66124-7947-90A4-77DE-CD28F3ACB7CD}"/>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05284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3/4/2025</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4C44E6AA-7AAF-46C8-5E32-200C362338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38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9.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3.mp3"/><Relationship Id="rId7" Type="http://schemas.openxmlformats.org/officeDocument/2006/relationships/image" Target="../media/image13.png"/><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image" Target="../media/image42.png"/><Relationship Id="rId5" Type="http://schemas.openxmlformats.org/officeDocument/2006/relationships/image" Target="../media/image2.png"/><Relationship Id="rId10" Type="http://schemas.openxmlformats.org/officeDocument/2006/relationships/image" Target="../media/image44.png"/><Relationship Id="rId4" Type="http://schemas.openxmlformats.org/officeDocument/2006/relationships/slideLayout" Target="../slideLayouts/slideLayout12.xml"/><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1.jpe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12.gif"/><Relationship Id="rId4" Type="http://schemas.openxmlformats.org/officeDocument/2006/relationships/notesSlide" Target="../notesSlides/notesSlide2.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0.png"/><Relationship Id="rId3" Type="http://schemas.openxmlformats.org/officeDocument/2006/relationships/slideLayout" Target="../slideLayouts/slideLayout29.xml"/><Relationship Id="rId7" Type="http://schemas.openxmlformats.org/officeDocument/2006/relationships/image" Target="../media/image11.jpe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gif"/><Relationship Id="rId5" Type="http://schemas.openxmlformats.org/officeDocument/2006/relationships/audio" Target="../media/audio1.wav"/><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gif"/><Relationship Id="rId3" Type="http://schemas.openxmlformats.org/officeDocument/2006/relationships/slideLayout" Target="../slideLayouts/slideLayout29.xml"/><Relationship Id="rId7" Type="http://schemas.openxmlformats.org/officeDocument/2006/relationships/image" Target="../media/image11.jpeg"/><Relationship Id="rId12"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9.png"/><Relationship Id="rId5" Type="http://schemas.openxmlformats.org/officeDocument/2006/relationships/audio" Target="../media/audio1.wav"/><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6.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6" y="2656114"/>
            <a:ext cx="6455228" cy="2308324"/>
          </a:xfrm>
          <a:prstGeom prst="rect">
            <a:avLst/>
          </a:prstGeom>
          <a:noFill/>
        </p:spPr>
        <p:txBody>
          <a:bodyPr wrap="square" rtlCol="0">
            <a:spAutoFit/>
          </a:bodyPr>
          <a:lstStyle/>
          <a:p>
            <a:pPr algn="ctr"/>
            <a:r>
              <a:rPr lang="en-US" sz="4800" b="1" dirty="0" err="1">
                <a:solidFill>
                  <a:srgbClr val="002060"/>
                </a:solidFill>
              </a:rPr>
              <a:t>Hoạt</a:t>
            </a:r>
            <a:r>
              <a:rPr lang="en-US" sz="4800" b="1" dirty="0">
                <a:solidFill>
                  <a:srgbClr val="002060"/>
                </a:solidFill>
              </a:rPr>
              <a:t> </a:t>
            </a:r>
            <a:r>
              <a:rPr lang="en-US" sz="4800" b="1" dirty="0" err="1">
                <a:solidFill>
                  <a:srgbClr val="002060"/>
                </a:solidFill>
              </a:rPr>
              <a:t>động</a:t>
            </a:r>
            <a:r>
              <a:rPr lang="en-US" sz="4800" b="1" dirty="0">
                <a:solidFill>
                  <a:srgbClr val="002060"/>
                </a:solidFill>
              </a:rPr>
              <a:t> 3: </a:t>
            </a:r>
            <a:r>
              <a:rPr lang="en-US" sz="4800" b="1" dirty="0" err="1">
                <a:solidFill>
                  <a:srgbClr val="002060"/>
                </a:solidFill>
              </a:rPr>
              <a:t>Tìm</a:t>
            </a:r>
            <a:r>
              <a:rPr lang="en-US" sz="4800" b="1" dirty="0">
                <a:solidFill>
                  <a:srgbClr val="002060"/>
                </a:solidFill>
              </a:rPr>
              <a:t> </a:t>
            </a:r>
            <a:r>
              <a:rPr lang="en-US" sz="4800" b="1" dirty="0" err="1">
                <a:solidFill>
                  <a:srgbClr val="002060"/>
                </a:solidFill>
              </a:rPr>
              <a:t>hiểu</a:t>
            </a:r>
            <a:r>
              <a:rPr lang="en-US" sz="4800" b="1" dirty="0">
                <a:solidFill>
                  <a:srgbClr val="002060"/>
                </a:solidFill>
              </a:rPr>
              <a:t> </a:t>
            </a:r>
            <a:r>
              <a:rPr lang="en-US" sz="4800" b="1" dirty="0" err="1">
                <a:solidFill>
                  <a:srgbClr val="002060"/>
                </a:solidFill>
              </a:rPr>
              <a:t>về</a:t>
            </a:r>
            <a:r>
              <a:rPr lang="en-US" sz="4800" b="1" dirty="0">
                <a:solidFill>
                  <a:srgbClr val="002060"/>
                </a:solidFill>
              </a:rPr>
              <a:t> </a:t>
            </a:r>
            <a:r>
              <a:rPr lang="en-US" sz="4800" b="1" dirty="0" err="1">
                <a:solidFill>
                  <a:srgbClr val="002060"/>
                </a:solidFill>
              </a:rPr>
              <a:t>một</a:t>
            </a:r>
            <a:r>
              <a:rPr lang="en-US" sz="4800" b="1" dirty="0">
                <a:solidFill>
                  <a:srgbClr val="002060"/>
                </a:solidFill>
              </a:rPr>
              <a:t> </a:t>
            </a:r>
            <a:r>
              <a:rPr lang="en-US" sz="4800" b="1" dirty="0" err="1">
                <a:solidFill>
                  <a:srgbClr val="002060"/>
                </a:solidFill>
              </a:rPr>
              <a:t>số</a:t>
            </a:r>
            <a:r>
              <a:rPr lang="en-US" sz="4800" b="1" dirty="0">
                <a:solidFill>
                  <a:srgbClr val="002060"/>
                </a:solidFill>
              </a:rPr>
              <a:t> </a:t>
            </a:r>
            <a:r>
              <a:rPr lang="en-US" sz="4800" b="1" dirty="0" err="1">
                <a:solidFill>
                  <a:srgbClr val="002060"/>
                </a:solidFill>
              </a:rPr>
              <a:t>công</a:t>
            </a:r>
            <a:r>
              <a:rPr lang="en-US" sz="4800" b="1" dirty="0">
                <a:solidFill>
                  <a:srgbClr val="002060"/>
                </a:solidFill>
              </a:rPr>
              <a:t> </a:t>
            </a:r>
            <a:r>
              <a:rPr lang="en-US" sz="4800" b="1" dirty="0" err="1">
                <a:solidFill>
                  <a:srgbClr val="002060"/>
                </a:solidFill>
              </a:rPr>
              <a:t>trình</a:t>
            </a:r>
            <a:r>
              <a:rPr lang="en-US" sz="4800" b="1" dirty="0">
                <a:solidFill>
                  <a:srgbClr val="002060"/>
                </a:solidFill>
              </a:rPr>
              <a:t> </a:t>
            </a:r>
            <a:r>
              <a:rPr lang="en-US" sz="4800" b="1" dirty="0" err="1">
                <a:solidFill>
                  <a:srgbClr val="002060"/>
                </a:solidFill>
              </a:rPr>
              <a:t>tiêu</a:t>
            </a:r>
            <a:r>
              <a:rPr lang="en-US" sz="4800" b="1" dirty="0">
                <a:solidFill>
                  <a:srgbClr val="002060"/>
                </a:solidFill>
              </a:rPr>
              <a:t> </a:t>
            </a:r>
            <a:r>
              <a:rPr lang="en-US" sz="4800" b="1" dirty="0" err="1">
                <a:solidFill>
                  <a:srgbClr val="002060"/>
                </a:solidFill>
              </a:rPr>
              <a:t>biểu</a:t>
            </a:r>
            <a:r>
              <a:rPr lang="en-US" sz="4800" b="1" dirty="0">
                <a:solidFill>
                  <a:srgbClr val="002060"/>
                </a:solidFill>
              </a:rPr>
              <a:t> </a:t>
            </a:r>
            <a:r>
              <a:rPr lang="en-US" sz="4800" b="1" dirty="0" err="1">
                <a:solidFill>
                  <a:srgbClr val="002060"/>
                </a:solidFill>
              </a:rPr>
              <a:t>của</a:t>
            </a:r>
            <a:r>
              <a:rPr lang="en-US" sz="4800" b="1" dirty="0">
                <a:solidFill>
                  <a:srgbClr val="002060"/>
                </a:solidFill>
              </a:rPr>
              <a:t> </a:t>
            </a:r>
            <a:r>
              <a:rPr lang="en-US" sz="4800" b="1" dirty="0" err="1">
                <a:solidFill>
                  <a:srgbClr val="002060"/>
                </a:solidFill>
              </a:rPr>
              <a:t>Lào</a:t>
            </a:r>
            <a:r>
              <a:rPr lang="en-US" sz="48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566057" y="0"/>
            <a:ext cx="10798629" cy="1785257"/>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dirty="0">
                <a:solidFill>
                  <a:srgbClr val="000066"/>
                </a:solidFill>
                <a:latin typeface="Calibri" panose="020F0502020204030204"/>
              </a:rPr>
              <a:t>Đọc thông tin và quan sát các hình từ 2 đến 4, em hãy:</a:t>
            </a:r>
          </a:p>
          <a:p>
            <a:pPr lvl="0" algn="just" defTabSz="914446">
              <a:defRPr/>
            </a:pPr>
            <a:r>
              <a:rPr lang="vi-VN" sz="3600" dirty="0">
                <a:solidFill>
                  <a:srgbClr val="000066"/>
                </a:solidFill>
                <a:latin typeface="Calibri" panose="020F0502020204030204"/>
              </a:rPr>
              <a:t>- Kể tên một số công trình tiêu biểu của Lào.</a:t>
            </a:r>
          </a:p>
          <a:p>
            <a:pPr lvl="0" algn="just" defTabSz="914446">
              <a:defRPr/>
            </a:pPr>
            <a:r>
              <a:rPr lang="vi-VN" sz="3600" dirty="0">
                <a:solidFill>
                  <a:srgbClr val="000066"/>
                </a:solidFill>
                <a:latin typeface="Calibri" panose="020F0502020204030204"/>
              </a:rPr>
              <a:t>- Mô tả một công trình mà em ấn tượng nhất.</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9" name="Picture 8">
            <a:extLst>
              <a:ext uri="{FF2B5EF4-FFF2-40B4-BE49-F238E27FC236}">
                <a16:creationId xmlns:a16="http://schemas.microsoft.com/office/drawing/2014/main" id="{09C34CA9-A8A8-7ACF-C2BB-FD8BB048C014}"/>
              </a:ext>
            </a:extLst>
          </p:cNvPr>
          <p:cNvPicPr>
            <a:picLocks noChangeAspect="1"/>
          </p:cNvPicPr>
          <p:nvPr/>
        </p:nvPicPr>
        <p:blipFill>
          <a:blip r:embed="rId2"/>
          <a:stretch>
            <a:fillRect/>
          </a:stretch>
        </p:blipFill>
        <p:spPr>
          <a:xfrm>
            <a:off x="620485" y="2375126"/>
            <a:ext cx="5486400" cy="3609975"/>
          </a:xfrm>
          <a:prstGeom prst="rect">
            <a:avLst/>
          </a:prstGeom>
        </p:spPr>
      </p:pic>
      <p:pic>
        <p:nvPicPr>
          <p:cNvPr id="11" name="Picture 10">
            <a:extLst>
              <a:ext uri="{FF2B5EF4-FFF2-40B4-BE49-F238E27FC236}">
                <a16:creationId xmlns:a16="http://schemas.microsoft.com/office/drawing/2014/main" id="{BA506506-CF7D-2E0E-4EFF-90DC770643A8}"/>
              </a:ext>
            </a:extLst>
          </p:cNvPr>
          <p:cNvPicPr>
            <a:picLocks noChangeAspect="1"/>
          </p:cNvPicPr>
          <p:nvPr/>
        </p:nvPicPr>
        <p:blipFill>
          <a:blip r:embed="rId3"/>
          <a:stretch>
            <a:fillRect/>
          </a:stretch>
        </p:blipFill>
        <p:spPr>
          <a:xfrm>
            <a:off x="6095999" y="3049791"/>
            <a:ext cx="5563961" cy="2542744"/>
          </a:xfrm>
          <a:prstGeom prst="rect">
            <a:avLst/>
          </a:prstGeom>
        </p:spPr>
      </p:pic>
    </p:spTree>
    <p:extLst>
      <p:ext uri="{BB962C8B-B14F-4D97-AF65-F5344CB8AC3E}">
        <p14:creationId xmlns:p14="http://schemas.microsoft.com/office/powerpoint/2010/main" val="416157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04958" y="1034143"/>
            <a:ext cx="5830528" cy="4865914"/>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65830" y="1334252"/>
              <a:ext cx="2713702" cy="1391643"/>
            </a:xfrm>
            <a:prstGeom prst="rect">
              <a:avLst/>
            </a:prstGeom>
            <a:noFill/>
          </p:spPr>
          <p:txBody>
            <a:bodyPr wrap="square" rtlCol="0">
              <a:spAutoFit/>
            </a:bodyPr>
            <a:lstStyle/>
            <a:p>
              <a:pPr algn="ctr"/>
              <a:r>
                <a:rPr lang="en-US" sz="2800" b="1" dirty="0">
                  <a:solidFill>
                    <a:srgbClr val="000000"/>
                  </a:solidFill>
                  <a:latin typeface="Cambria" panose="02040503050406030204" pitchFamily="18" charset="0"/>
                  <a:ea typeface="Cambria" panose="02040503050406030204" pitchFamily="18" charset="0"/>
                </a:rPr>
                <a:t>C</a:t>
              </a:r>
              <a:r>
                <a:rPr lang="vi-VN" sz="2800" b="1" i="0" dirty="0">
                  <a:solidFill>
                    <a:srgbClr val="000000"/>
                  </a:solidFill>
                  <a:effectLst/>
                  <a:latin typeface="Cambria" panose="02040503050406030204" pitchFamily="18" charset="0"/>
                  <a:ea typeface="Cambria" panose="02040503050406030204" pitchFamily="18" charset="0"/>
                </a:rPr>
                <a:t>ông trình “cánh đồng Chum”:</a:t>
              </a:r>
            </a:p>
            <a:p>
              <a:pPr algn="just"/>
              <a:r>
                <a:rPr lang="vi-VN" sz="2800" b="0" i="0" dirty="0">
                  <a:solidFill>
                    <a:srgbClr val="000000"/>
                  </a:solidFill>
                  <a:effectLst/>
                  <a:latin typeface="Cambria" panose="02040503050406030204" pitchFamily="18" charset="0"/>
                  <a:ea typeface="Cambria" panose="02040503050406030204" pitchFamily="18" charset="0"/>
                </a:rPr>
                <a:t>+ Cánh đồng Chum là một di khảo cổ trên cao nguyên Khoảng có niên đại từ năm TCN.</a:t>
              </a:r>
            </a:p>
            <a:p>
              <a:pPr algn="just"/>
              <a:r>
                <a:rPr lang="vi-VN" sz="2800" b="0" i="0" dirty="0">
                  <a:solidFill>
                    <a:srgbClr val="000000"/>
                  </a:solidFill>
                  <a:effectLst/>
                  <a:latin typeface="Cambria" panose="02040503050406030204" pitchFamily="18" charset="0"/>
                  <a:ea typeface="Cambria" panose="02040503050406030204" pitchFamily="18" charset="0"/>
                </a:rPr>
                <a:t>+ Nơi đây có 2 000 chiếc chum lớn, nằm rải rác như một bàn chum đều được tạo ra khối đá cổ, chiếc lớn nhất có đường kính tới 3 m khoảng 14 tấn.</a:t>
              </a:r>
            </a:p>
            <a:p>
              <a:pPr algn="just"/>
              <a:r>
                <a:rPr lang="vi-VN" sz="2800" b="0" i="0" dirty="0">
                  <a:solidFill>
                    <a:srgbClr val="000000"/>
                  </a:solidFill>
                  <a:effectLst/>
                  <a:latin typeface="Cambria" panose="02040503050406030204" pitchFamily="18" charset="0"/>
                  <a:ea typeface="Cambria" panose="02040503050406030204" pitchFamily="18" charset="0"/>
                </a:rPr>
                <a:t>+ Miệng các có hình dạng khác.</a:t>
              </a:r>
              <a:endParaRPr lang="en-US" sz="2400" dirty="0">
                <a:latin typeface="Cambria" panose="02040503050406030204" pitchFamily="18" charset="0"/>
                <a:ea typeface="Cambria" panose="02040503050406030204" pitchFamily="18" charset="0"/>
              </a:endParaRPr>
            </a:p>
          </p:txBody>
        </p:sp>
      </p:grpSp>
      <p:pic>
        <p:nvPicPr>
          <p:cNvPr id="1026" name="Picture 2" descr="Cánh đồng Chum- Di sản văn hóa thế giới trên đất nước Lào | Báo Dân tộc và  Phát triển">
            <a:extLst>
              <a:ext uri="{FF2B5EF4-FFF2-40B4-BE49-F238E27FC236}">
                <a16:creationId xmlns:a16="http://schemas.microsoft.com/office/drawing/2014/main" id="{4FB60936-61A8-D29B-AA67-B4ED7322A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927" y="1850571"/>
            <a:ext cx="4918730" cy="3320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08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ành phố Luông Pha Băng cổ kính nằm bên dòng sông Mê Kong">
            <a:extLst>
              <a:ext uri="{FF2B5EF4-FFF2-40B4-BE49-F238E27FC236}">
                <a16:creationId xmlns:a16="http://schemas.microsoft.com/office/drawing/2014/main" id="{3553D616-F1C2-65B0-A7A2-3E15D9BC5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4" y="466045"/>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3A4838-3DF2-28D0-F21A-8D171FC696A1}"/>
              </a:ext>
            </a:extLst>
          </p:cNvPr>
          <p:cNvSpPr txBox="1"/>
          <p:nvPr/>
        </p:nvSpPr>
        <p:spPr>
          <a:xfrm>
            <a:off x="3875314" y="5693228"/>
            <a:ext cx="569322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Luông-pha-băng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4201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ạt Luổng, kỳ quan kiến trúc gắn liền với văn hóa Phật giáo tại Lào">
            <a:extLst>
              <a:ext uri="{FF2B5EF4-FFF2-40B4-BE49-F238E27FC236}">
                <a16:creationId xmlns:a16="http://schemas.microsoft.com/office/drawing/2014/main" id="{01FC0268-C917-3DF7-73D0-3B149E2C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942" y="534759"/>
            <a:ext cx="8183639" cy="46032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E6B9DD-00E6-F1C8-4FC5-C6897681C4D5}"/>
              </a:ext>
            </a:extLst>
          </p:cNvPr>
          <p:cNvSpPr txBox="1"/>
          <p:nvPr/>
        </p:nvSpPr>
        <p:spPr>
          <a:xfrm>
            <a:off x="3679371" y="5344885"/>
            <a:ext cx="5693229" cy="707886"/>
          </a:xfrm>
          <a:prstGeom prst="rect">
            <a:avLst/>
          </a:prstGeom>
          <a:noFill/>
        </p:spPr>
        <p:txBody>
          <a:bodyPr wrap="square" rtlCol="0">
            <a:spAutoFit/>
          </a:bodyPr>
          <a:lstStyle/>
          <a:p>
            <a:pPr algn="ctr"/>
            <a:r>
              <a:rPr lang="en-US" sz="4000">
                <a:latin typeface="Cambria" panose="02040503050406030204" pitchFamily="18" charset="0"/>
                <a:ea typeface="Cambria" panose="02040503050406030204" pitchFamily="18" charset="0"/>
              </a:rPr>
              <a:t>Thạt Luổng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117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B9C435-CF46-51A1-53FC-323B52AA0FB1}"/>
              </a:ext>
            </a:extLst>
          </p:cNvPr>
          <p:cNvGrpSpPr/>
          <p:nvPr/>
        </p:nvGrpSpPr>
        <p:grpSpPr>
          <a:xfrm>
            <a:off x="343435" y="995726"/>
            <a:ext cx="10024690" cy="5212428"/>
            <a:chOff x="5814324" y="491558"/>
            <a:chExt cx="5879305" cy="3208710"/>
          </a:xfrm>
        </p:grpSpPr>
        <p:grpSp>
          <p:nvGrpSpPr>
            <p:cNvPr id="3" name="Graphic 4">
              <a:extLst>
                <a:ext uri="{FF2B5EF4-FFF2-40B4-BE49-F238E27FC236}">
                  <a16:creationId xmlns:a16="http://schemas.microsoft.com/office/drawing/2014/main" id="{1B081572-BD86-3946-F6E4-EDC27A255566}"/>
                </a:ext>
              </a:extLst>
            </p:cNvPr>
            <p:cNvGrpSpPr/>
            <p:nvPr/>
          </p:nvGrpSpPr>
          <p:grpSpPr>
            <a:xfrm>
              <a:off x="5814324" y="491558"/>
              <a:ext cx="5879305" cy="3208710"/>
              <a:chOff x="5610688" y="1031736"/>
              <a:chExt cx="5879305" cy="3980523"/>
            </a:xfrm>
          </p:grpSpPr>
          <p:sp>
            <p:nvSpPr>
              <p:cNvPr id="5" name="Freeform: Shape 4">
                <a:extLst>
                  <a:ext uri="{FF2B5EF4-FFF2-40B4-BE49-F238E27FC236}">
                    <a16:creationId xmlns:a16="http://schemas.microsoft.com/office/drawing/2014/main" id="{64C79F41-261B-D119-D30F-8AA9771089E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4093E3A-BB84-8120-7F08-90501895C31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4">
                <a:extLst>
                  <a:ext uri="{FF2B5EF4-FFF2-40B4-BE49-F238E27FC236}">
                    <a16:creationId xmlns:a16="http://schemas.microsoft.com/office/drawing/2014/main" id="{5A9B6F5F-01DB-9C7E-0EC5-D1346AB5A744}"/>
                  </a:ext>
                </a:extLst>
              </p:cNvPr>
              <p:cNvGrpSpPr/>
              <p:nvPr/>
            </p:nvGrpSpPr>
            <p:grpSpPr>
              <a:xfrm>
                <a:off x="5610688" y="1031736"/>
                <a:ext cx="5879305" cy="3980523"/>
                <a:chOff x="5610688" y="1031736"/>
                <a:chExt cx="5879305" cy="3980523"/>
              </a:xfrm>
              <a:solidFill>
                <a:srgbClr val="1A1A1A"/>
              </a:solidFill>
            </p:grpSpPr>
            <p:sp>
              <p:nvSpPr>
                <p:cNvPr id="8" name="Freeform: Shape 7">
                  <a:extLst>
                    <a:ext uri="{FF2B5EF4-FFF2-40B4-BE49-F238E27FC236}">
                      <a16:creationId xmlns:a16="http://schemas.microsoft.com/office/drawing/2014/main" id="{5A4177DE-33DD-A132-E514-A439AE1B048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0B2B2CE-7D74-FF0A-EC48-EDB0A85645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171D3CA-577D-EEB7-40A3-78BAFF35A37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4F0395-A997-77BD-105F-0F0A89B91DD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3BF81DC-01E6-C344-94D3-34C7C92B33E4}"/>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D0C233F-68C6-3317-6143-9BC324F12AA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a:extLst>
                <a:ext uri="{FF2B5EF4-FFF2-40B4-BE49-F238E27FC236}">
                  <a16:creationId xmlns:a16="http://schemas.microsoft.com/office/drawing/2014/main" id="{BACF57EC-4F63-CDFA-5137-7E0C84518830}"/>
                </a:ext>
              </a:extLst>
            </p:cNvPr>
            <p:cNvSpPr txBox="1"/>
            <p:nvPr/>
          </p:nvSpPr>
          <p:spPr>
            <a:xfrm>
              <a:off x="6098374" y="775238"/>
              <a:ext cx="5217860" cy="2709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Lào là đất nước có nền văn hoá lâu dời với nhiều công trình tiêu biểu còn được bảo tồn đến ngày nay như: Cánh đồng Chum, cố đô Luông-pha-băng, Thạt Luổng.... Các công trình này thể hiện sự sáng tạo của nhân dân Lào, được UNESCO ghi danh là Di sản thế giới.</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125C8503-77FC-C885-7AFD-3BF99F8A7686}"/>
              </a:ext>
            </a:extLst>
          </p:cNvPr>
          <p:cNvGrpSpPr/>
          <p:nvPr/>
        </p:nvGrpSpPr>
        <p:grpSpPr>
          <a:xfrm>
            <a:off x="9271569" y="3832552"/>
            <a:ext cx="2951002" cy="2985388"/>
            <a:chOff x="8408633" y="1992570"/>
            <a:chExt cx="3507012" cy="3833036"/>
          </a:xfrm>
        </p:grpSpPr>
        <p:grpSp>
          <p:nvGrpSpPr>
            <p:cNvPr id="21" name="Graphic 4">
              <a:extLst>
                <a:ext uri="{FF2B5EF4-FFF2-40B4-BE49-F238E27FC236}">
                  <a16:creationId xmlns:a16="http://schemas.microsoft.com/office/drawing/2014/main" id="{AF4BB9AA-0B45-465A-FE75-AAEAF4F0F56B}"/>
                </a:ext>
              </a:extLst>
            </p:cNvPr>
            <p:cNvGrpSpPr/>
            <p:nvPr/>
          </p:nvGrpSpPr>
          <p:grpSpPr>
            <a:xfrm>
              <a:off x="8408633" y="1992570"/>
              <a:ext cx="3507012" cy="3821123"/>
              <a:chOff x="8408633" y="1992570"/>
              <a:chExt cx="3507012" cy="3821123"/>
            </a:xfrm>
          </p:grpSpPr>
          <p:grpSp>
            <p:nvGrpSpPr>
              <p:cNvPr id="23" name="Graphic 4">
                <a:extLst>
                  <a:ext uri="{FF2B5EF4-FFF2-40B4-BE49-F238E27FC236}">
                    <a16:creationId xmlns:a16="http://schemas.microsoft.com/office/drawing/2014/main" id="{2A69C1C7-E6B9-7FF7-BCF8-FE155000F957}"/>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162CD926-DAF6-D328-17D1-F0AE80B2CE0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9DE1A672-599A-FD7E-BC70-7F09C50ED26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511132C-AA85-F1D4-AF7B-BE76E41BD58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87D5572-5242-FD0C-7379-4065C63AE16A}"/>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BDD6F88E-7C73-9C38-4313-F4A81B64F44F}"/>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5CFE5CB9-06A6-6577-FDA4-818A71FEEC26}"/>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991E46FD-A7A2-527F-EA65-BB20F9A150B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8C3EED8B-F54F-EB62-1E5F-B4E6A3CE4FE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00290E1-64AF-EAF8-A46E-FFC0179A1420}"/>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id="{1D5ADDBD-7507-B6AA-7625-6055FC95F1D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3BF5070-5A23-0508-F734-2EAF710592F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EB0EBE8-2C2E-ED5E-787C-B6C68449D43E}"/>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079E1DF-6719-DA63-9B9C-28A90EEF8606}"/>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42BDF4B-63B9-545D-7E43-348F0C3775C7}"/>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0F56E9D-312E-2212-5752-4D9EE82AB634}"/>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aphic 4">
                <a:extLst>
                  <a:ext uri="{FF2B5EF4-FFF2-40B4-BE49-F238E27FC236}">
                    <a16:creationId xmlns:a16="http://schemas.microsoft.com/office/drawing/2014/main" id="{A90D10C7-D64A-5C85-CEC1-21EDF2F7E99D}"/>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AD0CF632-03FE-1271-0B47-D8EEAA144D4C}"/>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9703D637-5C11-8C60-6B83-CD0EF5C5F63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F1B92133-08FC-45FE-0160-8D7998EC2075}"/>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B659C11-77FF-5459-CE2B-3D00958DDBF5}"/>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DF82E8A9-104D-8264-3BC1-859C9A0D0EF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46FE937-87F9-4F1E-0DDF-162E2DBC7C7B}"/>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BACA481-571D-77B1-4323-6C107B7CD28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3F7D3E11-D214-8719-99F6-6684AEE9C914}"/>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Freeform: Shape 87">
                  <a:extLst>
                    <a:ext uri="{FF2B5EF4-FFF2-40B4-BE49-F238E27FC236}">
                      <a16:creationId xmlns:a16="http://schemas.microsoft.com/office/drawing/2014/main" id="{78BD8858-8596-8D08-5104-C4ABFC563E4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007B218F-1C01-B5AF-7E1B-835AE7AE1F3D}"/>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9F314B4-45C0-71CE-418B-7D5187CC31A8}"/>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aphic 4">
                <a:extLst>
                  <a:ext uri="{FF2B5EF4-FFF2-40B4-BE49-F238E27FC236}">
                    <a16:creationId xmlns:a16="http://schemas.microsoft.com/office/drawing/2014/main" id="{F6E0453A-D553-C81B-2CF6-11FC53A37F3B}"/>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7161A80D-DD43-78E3-77BA-10A8D0B82BFE}"/>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0CB4D66C-667C-6938-977E-11461C9A7C7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1E134F1-1F12-02E4-EA45-61D057B3E8DB}"/>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aphic 4">
                  <a:extLst>
                    <a:ext uri="{FF2B5EF4-FFF2-40B4-BE49-F238E27FC236}">
                      <a16:creationId xmlns:a16="http://schemas.microsoft.com/office/drawing/2014/main" id="{68D638DB-5EC4-603E-32D8-F708C59F4C9C}"/>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ACB27BA1-C708-578A-2FDD-B2AF26AEF7F3}"/>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45B194B5-5466-20EA-1E5F-6530C754AECA}"/>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2" name="Freeform: Shape 31">
                <a:extLst>
                  <a:ext uri="{FF2B5EF4-FFF2-40B4-BE49-F238E27FC236}">
                    <a16:creationId xmlns:a16="http://schemas.microsoft.com/office/drawing/2014/main" id="{6C3167FD-1EB3-EE6F-FCA7-D3388154EF2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aphic 4">
                <a:extLst>
                  <a:ext uri="{FF2B5EF4-FFF2-40B4-BE49-F238E27FC236}">
                    <a16:creationId xmlns:a16="http://schemas.microsoft.com/office/drawing/2014/main" id="{48AC2776-DA66-DC78-A02C-3C9AD754C583}"/>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A9162F97-DB90-DE5D-BDA7-D9DF27A8F4C2}"/>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F73369D5-B604-6567-079F-7CAC09169D7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8D35CE55-88C5-E5B4-8BA5-F56263D6555A}"/>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652E5E05-C6DC-EDE0-0F48-51C9C6B62585}"/>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21DC2A64-E409-C4C9-A843-CADAA39B61FB}"/>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8ABA5C9B-2A92-47B5-2ADD-D5F671267F53}"/>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94D2D0DD-C178-7E6B-AE8C-B0EDED27BA0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aphic 4">
                  <a:extLst>
                    <a:ext uri="{FF2B5EF4-FFF2-40B4-BE49-F238E27FC236}">
                      <a16:creationId xmlns:a16="http://schemas.microsoft.com/office/drawing/2014/main" id="{446AB0EB-AE84-6852-599A-9809601D256B}"/>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012FD8E9-97F5-91F5-08A4-8898A2D4A03F}"/>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
                    <a:extLst>
                      <a:ext uri="{FF2B5EF4-FFF2-40B4-BE49-F238E27FC236}">
                        <a16:creationId xmlns:a16="http://schemas.microsoft.com/office/drawing/2014/main" id="{2A6CE2F4-F0A5-34DE-F376-AB05A56A6D13}"/>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1BAEDE9B-99E6-858C-F0BF-D450D7E8AB48}"/>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FFB866B7-397F-2A23-CE72-28E003F409A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E3D6CFB9-AE14-582B-5C79-0A1DA206338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D17CD7CD-91BE-E059-A1E9-B6B1371D57D9}"/>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id="{76BB3AB4-6C2D-E934-A44D-4B3A92C69C2F}"/>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7263735B-32DD-A9EE-E0F0-C13840B8BC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85AA72BE-3B8C-3033-9567-8971CB3EB6F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3" name="Freeform: Shape 62">
                  <a:extLst>
                    <a:ext uri="{FF2B5EF4-FFF2-40B4-BE49-F238E27FC236}">
                      <a16:creationId xmlns:a16="http://schemas.microsoft.com/office/drawing/2014/main" id="{F7D91049-2980-5ED0-C912-99350F1912DE}"/>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D7AFE7AD-8003-DA13-B894-7F51E604CE2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EBEB0ED-BD16-547F-844D-6DD3B164A0D7}"/>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144403E2-BD73-6700-2127-175170C8B89A}"/>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4" name="Freeform: Shape 33">
                <a:extLst>
                  <a:ext uri="{FF2B5EF4-FFF2-40B4-BE49-F238E27FC236}">
                    <a16:creationId xmlns:a16="http://schemas.microsoft.com/office/drawing/2014/main" id="{5E621E03-F705-B38E-C47F-EDFEFEE89D39}"/>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D747723-B984-D140-94ED-583AE0892679}"/>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347C4E0-C292-A765-8E5F-A9EEF843C7D8}"/>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B34FB32-C70C-8E10-EB3D-28A7BD676252}"/>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E5BEE18C-DFFF-590D-3B56-E62D1D56BA4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EC9B0569-DDBF-EA89-0970-8814F66CF35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2F2A207-6869-14BF-6DCA-0DCFFE17BDE8}"/>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F21FAC72-7A0F-13C3-E1CA-AC90FE9D4DAA}"/>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B97A596-7F32-4586-D0A6-466CFD5D2FE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AEFF26C-137C-DF3A-ECD9-3032536FE694}"/>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63F0208-8512-CD70-33CC-0DF0E0D8204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FF34F68E-C69F-30A3-8310-9475DBF6CC85}"/>
                  </a:ext>
                </a:extLst>
              </p:cNvPr>
              <p:cNvGrpSpPr/>
              <p:nvPr/>
            </p:nvGrpSpPr>
            <p:grpSpPr>
              <a:xfrm>
                <a:off x="10360082" y="4436934"/>
                <a:ext cx="1039456" cy="1060210"/>
                <a:chOff x="10360082" y="4436934"/>
                <a:chExt cx="1039456" cy="1060210"/>
              </a:xfrm>
            </p:grpSpPr>
            <p:sp>
              <p:nvSpPr>
                <p:cNvPr id="57" name="Freeform: Shape 56">
                  <a:extLst>
                    <a:ext uri="{FF2B5EF4-FFF2-40B4-BE49-F238E27FC236}">
                      <a16:creationId xmlns:a16="http://schemas.microsoft.com/office/drawing/2014/main" id="{B2740172-4B96-8073-03DA-0C26010B6788}"/>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1F2C612A-A19C-2896-B615-C8C5CF8CAC67}"/>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76BF2AC7-A51E-C312-9C9B-6BE71AF408C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45">
                <a:extLst>
                  <a:ext uri="{FF2B5EF4-FFF2-40B4-BE49-F238E27FC236}">
                    <a16:creationId xmlns:a16="http://schemas.microsoft.com/office/drawing/2014/main" id="{EA59DC4A-E9D2-0082-4CDA-06C0214E6897}"/>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C02F22BF-A546-EDD9-1F8A-35910C4F73E7}"/>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83B01156-73F0-555D-63F2-27225BDA146A}"/>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679B8A29-EFB9-6E61-AFFB-E31F2C183B73}"/>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33557C1-5FB1-E5C3-F7F6-AE39E506E647}"/>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Shape 53">
                  <a:extLst>
                    <a:ext uri="{FF2B5EF4-FFF2-40B4-BE49-F238E27FC236}">
                      <a16:creationId xmlns:a16="http://schemas.microsoft.com/office/drawing/2014/main" id="{79F08EBC-5416-385A-3B9A-27E12D2C6527}"/>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Shape 47">
                <a:extLst>
                  <a:ext uri="{FF2B5EF4-FFF2-40B4-BE49-F238E27FC236}">
                    <a16:creationId xmlns:a16="http://schemas.microsoft.com/office/drawing/2014/main" id="{2AB989F2-964C-4CC7-DD23-D4FB8B292EC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47BEAA3-94C1-DBF1-2FE5-BC7ADA296A74}"/>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2FB9373-453F-7F43-DBCF-987CC8CF326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2C74200-0D5A-A804-87EE-82EE1D2CB3D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CAE6A4D-2D0A-319D-0641-7E230E632B8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2CB9ED9E-C4EE-3604-7AD6-F9794075ABEC}"/>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187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77CC9-55AB-F70A-021C-5F85D621339F}"/>
              </a:ext>
            </a:extLst>
          </p:cNvPr>
          <p:cNvPicPr>
            <a:picLocks noChangeAspect="1"/>
          </p:cNvPicPr>
          <p:nvPr/>
        </p:nvPicPr>
        <p:blipFill>
          <a:blip r:embed="rId2"/>
          <a:stretch>
            <a:fillRect/>
          </a:stretch>
        </p:blipFill>
        <p:spPr>
          <a:xfrm>
            <a:off x="1667554" y="699408"/>
            <a:ext cx="8412617" cy="5370280"/>
          </a:xfrm>
          <a:prstGeom prst="rect">
            <a:avLst/>
          </a:prstGeom>
        </p:spPr>
      </p:pic>
    </p:spTree>
    <p:extLst>
      <p:ext uri="{BB962C8B-B14F-4D97-AF65-F5344CB8AC3E}">
        <p14:creationId xmlns:p14="http://schemas.microsoft.com/office/powerpoint/2010/main" val="2464019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957B1B11-82BE-C2D3-C185-BA6D9ED590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5840" y="5278151"/>
            <a:ext cx="1490869" cy="1490869"/>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26730" y="97974"/>
            <a:ext cx="11044785" cy="1208314"/>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458987" y="1258528"/>
              <a:ext cx="2955114" cy="7081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thành bảng (theo gợi ý dưới dưới đây vào vở) về một số công trình tiêu biểu số vào với về một đây của Lào.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DDF0CA59-20B5-81CD-CD4D-052FC38CABA3}"/>
              </a:ext>
            </a:extLst>
          </p:cNvPr>
          <p:cNvGraphicFramePr>
            <a:graphicFrameLocks noGrp="1"/>
          </p:cNvGraphicFramePr>
          <p:nvPr>
            <p:extLst>
              <p:ext uri="{D42A27DB-BD31-4B8C-83A1-F6EECF244321}">
                <p14:modId xmlns:p14="http://schemas.microsoft.com/office/powerpoint/2010/main" val="3843607318"/>
              </p:ext>
            </p:extLst>
          </p:nvPr>
        </p:nvGraphicFramePr>
        <p:xfrm>
          <a:off x="783771" y="1649980"/>
          <a:ext cx="10515600" cy="3844578"/>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74994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344761">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749945">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999927">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6" name="Rectangle 1">
            <a:extLst>
              <a:ext uri="{FF2B5EF4-FFF2-40B4-BE49-F238E27FC236}">
                <a16:creationId xmlns:a16="http://schemas.microsoft.com/office/drawing/2014/main" id="{6ADF4772-8370-EB5E-0B93-10DD23974BEA}"/>
              </a:ext>
            </a:extLst>
          </p:cNvPr>
          <p:cNvSpPr>
            <a:spLocks noChangeArrowheads="1"/>
          </p:cNvSpPr>
          <p:nvPr/>
        </p:nvSpPr>
        <p:spPr bwMode="auto">
          <a:xfrm>
            <a:off x="838200" y="3087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505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CE9EA1-667D-9798-2C88-B3C1D160B1A5}"/>
              </a:ext>
            </a:extLst>
          </p:cNvPr>
          <p:cNvGraphicFramePr>
            <a:graphicFrameLocks noGrp="1"/>
          </p:cNvGraphicFramePr>
          <p:nvPr>
            <p:extLst>
              <p:ext uri="{D42A27DB-BD31-4B8C-83A1-F6EECF244321}">
                <p14:modId xmlns:p14="http://schemas.microsoft.com/office/powerpoint/2010/main" val="2575801703"/>
              </p:ext>
            </p:extLst>
          </p:nvPr>
        </p:nvGraphicFramePr>
        <p:xfrm>
          <a:off x="772886" y="583180"/>
          <a:ext cx="10515600" cy="5374889"/>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1107213">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684178">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1107213">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1476285">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3" name="TextBox 2">
            <a:extLst>
              <a:ext uri="{FF2B5EF4-FFF2-40B4-BE49-F238E27FC236}">
                <a16:creationId xmlns:a16="http://schemas.microsoft.com/office/drawing/2014/main" id="{A43A4EB8-1263-9ECD-6A49-EACE9DDAE0EC}"/>
              </a:ext>
            </a:extLst>
          </p:cNvPr>
          <p:cNvSpPr txBox="1"/>
          <p:nvPr/>
        </p:nvSpPr>
        <p:spPr>
          <a:xfrm>
            <a:off x="5040085" y="3363686"/>
            <a:ext cx="6128657" cy="107721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Là nơi lưu giữ 58 làng cổ với hệ thống cung điện, chùa, tháp,...</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CA5EE61-117B-6115-0B36-FEAFA0D122C4}"/>
              </a:ext>
            </a:extLst>
          </p:cNvPr>
          <p:cNvSpPr txBox="1"/>
          <p:nvPr/>
        </p:nvSpPr>
        <p:spPr>
          <a:xfrm>
            <a:off x="4985658" y="4539343"/>
            <a:ext cx="6128657" cy="1384995"/>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Tháp có hình nậm rượu đặt trên hình hoa sen, đáy vuông, được dát vàng rực rỡ, xung quanh là những tháp nhỏ.</a:t>
            </a:r>
          </a:p>
        </p:txBody>
      </p:sp>
    </p:spTree>
    <p:extLst>
      <p:ext uri="{BB962C8B-B14F-4D97-AF65-F5344CB8AC3E}">
        <p14:creationId xmlns:p14="http://schemas.microsoft.com/office/powerpoint/2010/main" val="1248463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4604" b="97187" l="2568" r="95317">
                        <a14:foregroundMark x1="25227" y1="74169" x2="33988" y2="80818"/>
                        <a14:foregroundMark x1="52266" y1="9719" x2="54230" y2="7161"/>
                        <a14:foregroundMark x1="34743" y1="70077" x2="36254" y2="78005"/>
                        <a14:foregroundMark x1="41239" y1="73146" x2="40483" y2="73146"/>
                        <a14:foregroundMark x1="31873" y1="28389" x2="31571" y2="28389"/>
                        <a14:foregroundMark x1="13142" y1="70332" x2="12236" y2="70077"/>
                        <a14:foregroundMark x1="75831" y1="32481" x2="77039" y2="32481"/>
                        <a14:foregroundMark x1="55740" y1="79284" x2="56647" y2="81586"/>
                        <a14:foregroundMark x1="77946" y1="89770" x2="78852" y2="91304"/>
                      </a14:backgroundRemoval>
                    </a14:imgEffect>
                  </a14:imgLayer>
                </a14:imgProps>
              </a:ext>
            </a:extLst>
          </a:blip>
          <a:stretch>
            <a:fillRect/>
          </a:stretch>
        </p:blipFill>
        <p:spPr>
          <a:xfrm>
            <a:off x="-2" y="70869"/>
            <a:ext cx="11745824" cy="6937488"/>
          </a:xfrm>
          <a:prstGeom prst="rect">
            <a:avLst/>
          </a:prstGeom>
        </p:spPr>
      </p:pic>
      <p:pic>
        <p:nvPicPr>
          <p:cNvPr id="2" name="Picture 1">
            <a:extLst>
              <a:ext uri="{FF2B5EF4-FFF2-40B4-BE49-F238E27FC236}">
                <a16:creationId xmlns:a16="http://schemas.microsoft.com/office/drawing/2014/main" id="{FCBE911B-E5F0-B0E5-5E97-C4F5D027A628}"/>
              </a:ext>
            </a:extLst>
          </p:cNvPr>
          <p:cNvPicPr>
            <a:picLocks noChangeAspect="1"/>
          </p:cNvPicPr>
          <p:nvPr/>
        </p:nvPicPr>
        <p:blipFill>
          <a:blip r:embed="rId5"/>
          <a:stretch>
            <a:fillRect/>
          </a:stretch>
        </p:blipFill>
        <p:spPr>
          <a:xfrm>
            <a:off x="0" y="392426"/>
            <a:ext cx="12192000" cy="6073147"/>
          </a:xfrm>
          <a:prstGeom prst="rect">
            <a:avLst/>
          </a:prstGeom>
        </p:spPr>
      </p:pic>
    </p:spTree>
    <p:extLst>
      <p:ext uri="{BB962C8B-B14F-4D97-AF65-F5344CB8AC3E}">
        <p14:creationId xmlns:p14="http://schemas.microsoft.com/office/powerpoint/2010/main" val="250444885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27DE3DA2-35EE-1E42-B7CE-2FA33EFBD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1"/>
    </p:custDataLst>
    <p:extLst>
      <p:ext uri="{BB962C8B-B14F-4D97-AF65-F5344CB8AC3E}">
        <p14:creationId xmlns:p14="http://schemas.microsoft.com/office/powerpoint/2010/main" val="400122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800" b="1" dirty="0">
                <a:solidFill>
                  <a:srgbClr val="000066"/>
                </a:solidFill>
                <a:latin typeface="Calibri" panose="020F0502020204030204"/>
              </a:rPr>
              <a:t>Giới thiệu với người thân về một công trình tiêu biểu của Lào mà em ấn tượng.</a:t>
            </a:r>
            <a:endParaRPr kumimoji="0" lang="en-US" sz="66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ạt Luổng, kỳ quan kiến trúc gắn liền với văn hóa Phật giáo tại Lào">
            <a:extLst>
              <a:ext uri="{FF2B5EF4-FFF2-40B4-BE49-F238E27FC236}">
                <a16:creationId xmlns:a16="http://schemas.microsoft.com/office/drawing/2014/main" id="{14571C10-40F8-C583-EB34-2BEE8B6CC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0" y="1099456"/>
            <a:ext cx="4528457" cy="4528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6BC68A-3ED3-75A7-9758-813BB06B39A0}"/>
              </a:ext>
            </a:extLst>
          </p:cNvPr>
          <p:cNvSpPr txBox="1"/>
          <p:nvPr/>
        </p:nvSpPr>
        <p:spPr>
          <a:xfrm>
            <a:off x="5290457" y="487025"/>
            <a:ext cx="6477000" cy="637097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 Tháp Thạt Luổng là công trình kiến trúc độc đáo của quốc gia Lào, tọa lạc tại phía Đông của thủ đô Viêng Chăn.</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được đánh giá là một trong những công trình đặc trưng nhất mang tính tôn giáo sâu sắc, biểu tượng cho trí tuệ, óc sáng tạo và tinh thần đoàn kết của người dân Lào.</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là kiến trúc trung tâm của chùa Thạt Luổng và là một trong những tháp Phật lớn nhất ở Lào (chân rộng 90m x 90m và cao 45m). Trung tâm của tháp là một khối lớn uy nghi, trang nhà vươn lên cao như một mũi tên. Đế của khối trung tâm là một đài sen hình vuông đang nở tung những cánh vàng ra bốn phía. Trên đài sen là bệ cao có hình vuông và có cấu trúc khá phức tạp.</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4233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 THAT LUANG – NGÔI CHÙA BIỂU TƯỢNG CỦA ĐẤT NƯỚC LÀO">
            <a:hlinkClick r:id="" action="ppaction://media"/>
            <a:extLst>
              <a:ext uri="{FF2B5EF4-FFF2-40B4-BE49-F238E27FC236}">
                <a16:creationId xmlns:a16="http://schemas.microsoft.com/office/drawing/2014/main" id="{54059B8F-BE29-4F03-02F1-AC9653E3D8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1691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40" r="46955" b="1"/>
          <a:stretch/>
        </p:blipFill>
        <p:spPr>
          <a:xfrm>
            <a:off x="0" y="0"/>
            <a:ext cx="12192000" cy="6858000"/>
          </a:xfrm>
          <a:prstGeom prst="rect">
            <a:avLst/>
          </a:prstGeom>
        </p:spPr>
      </p:pic>
      <p:grpSp>
        <p:nvGrpSpPr>
          <p:cNvPr id="20" name="Nhóm 28">
            <a:extLst>
              <a:ext uri="{FF2B5EF4-FFF2-40B4-BE49-F238E27FC236}">
                <a16:creationId xmlns:a16="http://schemas.microsoft.com/office/drawing/2014/main" id="{E14896BE-5B17-FCD4-10DB-434643E85871}"/>
              </a:ext>
            </a:extLst>
          </p:cNvPr>
          <p:cNvGrpSpPr/>
          <p:nvPr/>
        </p:nvGrpSpPr>
        <p:grpSpPr>
          <a:xfrm>
            <a:off x="4185398" y="404532"/>
            <a:ext cx="6215902" cy="2359277"/>
            <a:chOff x="3653952" y="1330652"/>
            <a:chExt cx="6099183" cy="3628065"/>
          </a:xfrm>
        </p:grpSpPr>
        <p:sp>
          <p:nvSpPr>
            <p:cNvPr id="23" name="Bong bóng Lời nói: Hình chữ nhật với Góc Tròn 29">
              <a:extLst>
                <a:ext uri="{FF2B5EF4-FFF2-40B4-BE49-F238E27FC236}">
                  <a16:creationId xmlns:a16="http://schemas.microsoft.com/office/drawing/2014/main" id="{732825EE-8D57-5AB7-94D8-FCDF449C651D}"/>
                </a:ext>
              </a:extLst>
            </p:cNvPr>
            <p:cNvSpPr/>
            <p:nvPr/>
          </p:nvSpPr>
          <p:spPr>
            <a:xfrm>
              <a:off x="3653952" y="1330652"/>
              <a:ext cx="6099183" cy="3628065"/>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252D571E-DF00-DFEA-4695-A8B44607599B}"/>
                </a:ext>
              </a:extLst>
            </p:cNvPr>
            <p:cNvSpPr txBox="1">
              <a:spLocks/>
            </p:cNvSpPr>
            <p:nvPr/>
          </p:nvSpPr>
          <p:spPr>
            <a:xfrm>
              <a:off x="3854474" y="1632349"/>
              <a:ext cx="5698139" cy="3326368"/>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mẹ</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40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4" name="Group 3"/>
          <p:cNvGrpSpPr/>
          <p:nvPr/>
        </p:nvGrpSpPr>
        <p:grpSpPr>
          <a:xfrm>
            <a:off x="152400" y="1505991"/>
            <a:ext cx="6705600" cy="5694909"/>
            <a:chOff x="152400" y="1505991"/>
            <a:chExt cx="6705600" cy="5694909"/>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tretch>
              <a:fillRect/>
            </a:stretch>
          </p:blipFill>
          <p:spPr>
            <a:xfrm>
              <a:off x="152400" y="1505991"/>
              <a:ext cx="3733533" cy="537402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74" r="58523" b="22559"/>
            <a:stretch/>
          </p:blipFill>
          <p:spPr>
            <a:xfrm>
              <a:off x="2686050" y="3429000"/>
              <a:ext cx="4171950" cy="3771900"/>
            </a:xfrm>
            <a:prstGeom prst="rect">
              <a:avLst/>
            </a:prstGeom>
          </p:spPr>
        </p:pic>
      </p:grpSp>
    </p:spTree>
    <p:extLst>
      <p:ext uri="{BB962C8B-B14F-4D97-AF65-F5344CB8AC3E}">
        <p14:creationId xmlns:p14="http://schemas.microsoft.com/office/powerpoint/2010/main" val="2559624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437564" y="441672"/>
            <a:ext cx="11530957" cy="1071442"/>
            <a:chOff x="383136" y="294969"/>
            <a:chExt cx="11530957" cy="2173912"/>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5 h 2173912"/>
                <a:gd name="connsiteX1" fmla="*/ 178577 w 11530957"/>
                <a:gd name="connsiteY1" fmla="*/ 0 h 2173912"/>
                <a:gd name="connsiteX2" fmla="*/ 11352380 w 11530957"/>
                <a:gd name="connsiteY2" fmla="*/ 0 h 2173912"/>
                <a:gd name="connsiteX3" fmla="*/ 11530957 w 11530957"/>
                <a:gd name="connsiteY3" fmla="*/ 362325 h 2173912"/>
                <a:gd name="connsiteX4" fmla="*/ 11530957 w 11530957"/>
                <a:gd name="connsiteY4" fmla="*/ 1811586 h 2173912"/>
                <a:gd name="connsiteX5" fmla="*/ 11352380 w 11530957"/>
                <a:gd name="connsiteY5" fmla="*/ 2173912 h 2173912"/>
                <a:gd name="connsiteX6" fmla="*/ 178577 w 11530957"/>
                <a:gd name="connsiteY6" fmla="*/ 2173912 h 2173912"/>
                <a:gd name="connsiteX7" fmla="*/ 0 w 11530957"/>
                <a:gd name="connsiteY7" fmla="*/ 1811586 h 2173912"/>
                <a:gd name="connsiteX8" fmla="*/ 0 w 11530957"/>
                <a:gd name="connsiteY8" fmla="*/ 362325 h 2173912"/>
                <a:gd name="connsiteX0" fmla="*/ 0 w 11530957"/>
                <a:gd name="connsiteY0" fmla="*/ 362325 h 2173912"/>
                <a:gd name="connsiteX1" fmla="*/ 178577 w 11530957"/>
                <a:gd name="connsiteY1" fmla="*/ 0 h 2173912"/>
                <a:gd name="connsiteX2" fmla="*/ 11352380 w 11530957"/>
                <a:gd name="connsiteY2" fmla="*/ 0 h 2173912"/>
                <a:gd name="connsiteX3" fmla="*/ 11530957 w 11530957"/>
                <a:gd name="connsiteY3" fmla="*/ 362325 h 2173912"/>
                <a:gd name="connsiteX4" fmla="*/ 11530957 w 11530957"/>
                <a:gd name="connsiteY4" fmla="*/ 1811586 h 2173912"/>
                <a:gd name="connsiteX5" fmla="*/ 11352380 w 11530957"/>
                <a:gd name="connsiteY5" fmla="*/ 2173912 h 2173912"/>
                <a:gd name="connsiteX6" fmla="*/ 178577 w 11530957"/>
                <a:gd name="connsiteY6" fmla="*/ 2173912 h 2173912"/>
                <a:gd name="connsiteX7" fmla="*/ 0 w 11530957"/>
                <a:gd name="connsiteY7" fmla="*/ 1811586 h 2173912"/>
                <a:gd name="connsiteX8" fmla="*/ 0 w 11530957"/>
                <a:gd name="connsiteY8" fmla="*/ 362325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5"/>
                  </a:moveTo>
                  <a:cubicBezTo>
                    <a:pt x="-22452" y="164083"/>
                    <a:pt x="76459" y="22999"/>
                    <a:pt x="178577" y="0"/>
                  </a:cubicBezTo>
                  <a:cubicBezTo>
                    <a:pt x="2157903" y="502102"/>
                    <a:pt x="7813867" y="-305052"/>
                    <a:pt x="11352380" y="0"/>
                  </a:cubicBezTo>
                  <a:cubicBezTo>
                    <a:pt x="11479126" y="-52330"/>
                    <a:pt x="11575889" y="177998"/>
                    <a:pt x="11530957" y="362325"/>
                  </a:cubicBezTo>
                  <a:cubicBezTo>
                    <a:pt x="11479483" y="880756"/>
                    <a:pt x="11610485" y="1179465"/>
                    <a:pt x="11530957" y="1811586"/>
                  </a:cubicBezTo>
                  <a:cubicBezTo>
                    <a:pt x="11514817" y="2004804"/>
                    <a:pt x="11440399" y="2181750"/>
                    <a:pt x="11352380" y="2173912"/>
                  </a:cubicBezTo>
                  <a:cubicBezTo>
                    <a:pt x="7879995" y="2769402"/>
                    <a:pt x="4621273" y="1817183"/>
                    <a:pt x="178577" y="2173912"/>
                  </a:cubicBezTo>
                  <a:cubicBezTo>
                    <a:pt x="78077" y="2195033"/>
                    <a:pt x="-34989" y="2054137"/>
                    <a:pt x="0" y="1811586"/>
                  </a:cubicBezTo>
                  <a:cubicBezTo>
                    <a:pt x="-15335" y="1615776"/>
                    <a:pt x="-15285" y="543298"/>
                    <a:pt x="0" y="362325"/>
                  </a:cubicBezTo>
                  <a:close/>
                </a:path>
                <a:path w="11530957" h="2173912" stroke="0" extrusionOk="0">
                  <a:moveTo>
                    <a:pt x="0" y="362325"/>
                  </a:moveTo>
                  <a:cubicBezTo>
                    <a:pt x="20473" y="171239"/>
                    <a:pt x="104531" y="2761"/>
                    <a:pt x="178577" y="0"/>
                  </a:cubicBezTo>
                  <a:cubicBezTo>
                    <a:pt x="4310068" y="-413525"/>
                    <a:pt x="5792833" y="-132905"/>
                    <a:pt x="11352380" y="0"/>
                  </a:cubicBezTo>
                  <a:cubicBezTo>
                    <a:pt x="11453564" y="-11615"/>
                    <a:pt x="11502446" y="176766"/>
                    <a:pt x="11530957" y="362325"/>
                  </a:cubicBezTo>
                  <a:cubicBezTo>
                    <a:pt x="11504295" y="555442"/>
                    <a:pt x="11520993" y="1561927"/>
                    <a:pt x="11530957" y="1811586"/>
                  </a:cubicBezTo>
                  <a:cubicBezTo>
                    <a:pt x="11537541" y="2031570"/>
                    <a:pt x="11435915" y="2179467"/>
                    <a:pt x="11352380" y="2173912"/>
                  </a:cubicBezTo>
                  <a:cubicBezTo>
                    <a:pt x="8410081" y="2365563"/>
                    <a:pt x="5482200" y="2072233"/>
                    <a:pt x="178577" y="2173912"/>
                  </a:cubicBezTo>
                  <a:cubicBezTo>
                    <a:pt x="68521" y="2160783"/>
                    <a:pt x="-24867" y="2005258"/>
                    <a:pt x="0" y="1811586"/>
                  </a:cubicBezTo>
                  <a:cubicBezTo>
                    <a:pt x="28821" y="1602503"/>
                    <a:pt x="-100516" y="815608"/>
                    <a:pt x="0" y="362325"/>
                  </a:cubicBezTo>
                  <a:close/>
                </a:path>
                <a:path w="11530957" h="2173912" fill="none" stroke="0" extrusionOk="0">
                  <a:moveTo>
                    <a:pt x="0" y="362325"/>
                  </a:moveTo>
                  <a:cubicBezTo>
                    <a:pt x="-418" y="162353"/>
                    <a:pt x="80961" y="6142"/>
                    <a:pt x="178577" y="0"/>
                  </a:cubicBezTo>
                  <a:cubicBezTo>
                    <a:pt x="2383958" y="-29111"/>
                    <a:pt x="8451709" y="26307"/>
                    <a:pt x="11352380" y="0"/>
                  </a:cubicBezTo>
                  <a:cubicBezTo>
                    <a:pt x="11457658" y="-44607"/>
                    <a:pt x="11536891" y="181584"/>
                    <a:pt x="11530957" y="362325"/>
                  </a:cubicBezTo>
                  <a:cubicBezTo>
                    <a:pt x="11511249" y="781432"/>
                    <a:pt x="11588265" y="1147674"/>
                    <a:pt x="11530957" y="1811586"/>
                  </a:cubicBezTo>
                  <a:cubicBezTo>
                    <a:pt x="11532712" y="2017275"/>
                    <a:pt x="11439904" y="2181550"/>
                    <a:pt x="11352380" y="2173912"/>
                  </a:cubicBezTo>
                  <a:cubicBezTo>
                    <a:pt x="8274552" y="1833314"/>
                    <a:pt x="4947754" y="1745386"/>
                    <a:pt x="178577" y="2173912"/>
                  </a:cubicBezTo>
                  <a:cubicBezTo>
                    <a:pt x="77593" y="2181376"/>
                    <a:pt x="-23904" y="2033672"/>
                    <a:pt x="0" y="1811586"/>
                  </a:cubicBezTo>
                  <a:cubicBezTo>
                    <a:pt x="-35365" y="1586546"/>
                    <a:pt x="-30319" y="545871"/>
                    <a:pt x="0" y="36232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1530957"/>
                        <a:gd name="connsiteY0" fmla="*/ 178577 h 1071442"/>
                        <a:gd name="connsiteX1" fmla="*/ 178577 w 11530957"/>
                        <a:gd name="connsiteY1" fmla="*/ 0 h 1071442"/>
                        <a:gd name="connsiteX2" fmla="*/ 11352380 w 11530957"/>
                        <a:gd name="connsiteY2" fmla="*/ 0 h 1071442"/>
                        <a:gd name="connsiteX3" fmla="*/ 11530957 w 11530957"/>
                        <a:gd name="connsiteY3" fmla="*/ 178577 h 1071442"/>
                        <a:gd name="connsiteX4" fmla="*/ 11530957 w 11530957"/>
                        <a:gd name="connsiteY4" fmla="*/ 892865 h 1071442"/>
                        <a:gd name="connsiteX5" fmla="*/ 11352380 w 11530957"/>
                        <a:gd name="connsiteY5" fmla="*/ 1071442 h 1071442"/>
                        <a:gd name="connsiteX6" fmla="*/ 178577 w 11530957"/>
                        <a:gd name="connsiteY6" fmla="*/ 1071442 h 1071442"/>
                        <a:gd name="connsiteX7" fmla="*/ 0 w 11530957"/>
                        <a:gd name="connsiteY7" fmla="*/ 892865 h 1071442"/>
                        <a:gd name="connsiteX8" fmla="*/ 0 w 11530957"/>
                        <a:gd name="connsiteY8" fmla="*/ 178577 h 10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071442" fill="none" extrusionOk="0">
                          <a:moveTo>
                            <a:pt x="0" y="178577"/>
                          </a:moveTo>
                          <a:cubicBezTo>
                            <a:pt x="-7321" y="80407"/>
                            <a:pt x="79410" y="3078"/>
                            <a:pt x="178577" y="0"/>
                          </a:cubicBezTo>
                          <a:cubicBezTo>
                            <a:pt x="2254027" y="77600"/>
                            <a:pt x="7738011" y="-27269"/>
                            <a:pt x="11352380" y="0"/>
                          </a:cubicBezTo>
                          <a:cubicBezTo>
                            <a:pt x="11462228" y="-14805"/>
                            <a:pt x="11539377" y="82431"/>
                            <a:pt x="11530957" y="178577"/>
                          </a:cubicBezTo>
                          <a:cubicBezTo>
                            <a:pt x="11507729" y="413149"/>
                            <a:pt x="11590008" y="575798"/>
                            <a:pt x="11530957" y="892865"/>
                          </a:cubicBezTo>
                          <a:cubicBezTo>
                            <a:pt x="11529527" y="990931"/>
                            <a:pt x="11444040" y="1074514"/>
                            <a:pt x="11352380" y="1071442"/>
                          </a:cubicBezTo>
                          <a:cubicBezTo>
                            <a:pt x="7964165" y="1120619"/>
                            <a:pt x="5094446" y="948740"/>
                            <a:pt x="178577" y="1071442"/>
                          </a:cubicBezTo>
                          <a:cubicBezTo>
                            <a:pt x="79101" y="1077976"/>
                            <a:pt x="-13905" y="1003462"/>
                            <a:pt x="0" y="892865"/>
                          </a:cubicBezTo>
                          <a:cubicBezTo>
                            <a:pt x="-17140" y="790764"/>
                            <a:pt x="-12993" y="268901"/>
                            <a:pt x="0" y="178577"/>
                          </a:cubicBezTo>
                          <a:close/>
                        </a:path>
                        <a:path w="11530957" h="1071442" stroke="0" extrusionOk="0">
                          <a:moveTo>
                            <a:pt x="0" y="178577"/>
                          </a:moveTo>
                          <a:cubicBezTo>
                            <a:pt x="16507" y="78065"/>
                            <a:pt x="93226" y="-886"/>
                            <a:pt x="178577" y="0"/>
                          </a:cubicBezTo>
                          <a:cubicBezTo>
                            <a:pt x="4465691" y="-129276"/>
                            <a:pt x="5847844" y="-77778"/>
                            <a:pt x="11352380" y="0"/>
                          </a:cubicBezTo>
                          <a:cubicBezTo>
                            <a:pt x="11447078" y="-12519"/>
                            <a:pt x="11529910" y="85989"/>
                            <a:pt x="11530957" y="178577"/>
                          </a:cubicBezTo>
                          <a:cubicBezTo>
                            <a:pt x="11513799" y="290234"/>
                            <a:pt x="11531762" y="756666"/>
                            <a:pt x="11530957" y="892865"/>
                          </a:cubicBezTo>
                          <a:cubicBezTo>
                            <a:pt x="11532993" y="995785"/>
                            <a:pt x="11434215" y="1077148"/>
                            <a:pt x="11352380" y="1071442"/>
                          </a:cubicBezTo>
                          <a:cubicBezTo>
                            <a:pt x="8568097" y="1115662"/>
                            <a:pt x="5601611" y="1042060"/>
                            <a:pt x="178577" y="1071442"/>
                          </a:cubicBezTo>
                          <a:cubicBezTo>
                            <a:pt x="77801" y="1063176"/>
                            <a:pt x="-8832" y="989449"/>
                            <a:pt x="0" y="892865"/>
                          </a:cubicBezTo>
                          <a:cubicBezTo>
                            <a:pt x="27695" y="796029"/>
                            <a:pt x="-58874" y="400715"/>
                            <a:pt x="0" y="17857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015308" y="479549"/>
              <a:ext cx="10793558" cy="1934517"/>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1.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tiếp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với</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các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quốc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gia</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nào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pic>
        <p:nvPicPr>
          <p:cNvPr id="40" name="Picture 39"/>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409971" y="4279608"/>
            <a:ext cx="3157085" cy="2578392"/>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2">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39" name="Picture 38"/>
          <p:cNvPicPr>
            <a:picLocks noChangeAspect="1"/>
          </p:cNvPicPr>
          <p:nvPr/>
        </p:nvPicPr>
        <p:blipFill rotWithShape="1">
          <a:blip r:embed="rId13" cstate="print">
            <a:extLst>
              <a:ext uri="{28A0092B-C50C-407E-A947-70E740481C1C}">
                <a14:useLocalDpi xmlns:a14="http://schemas.microsoft.com/office/drawing/2010/main" val="0"/>
              </a:ext>
            </a:extLst>
          </a:blip>
          <a:srcRect l="42813" t="1190" r="26209" b="53801"/>
          <a:stretch/>
        </p:blipFill>
        <p:spPr>
          <a:xfrm>
            <a:off x="595085" y="4374858"/>
            <a:ext cx="1810856" cy="1479969"/>
          </a:xfrm>
          <a:prstGeom prst="rect">
            <a:avLst/>
          </a:prstGeom>
        </p:spPr>
      </p:pic>
      <p:sp>
        <p:nvSpPr>
          <p:cNvPr id="2" name="a">
            <a:extLst>
              <a:ext uri="{FF2B5EF4-FFF2-40B4-BE49-F238E27FC236}">
                <a16:creationId xmlns:a16="http://schemas.microsoft.com/office/drawing/2014/main" id="{27504931-55A2-0CA0-AB24-F20D341CE7AD}"/>
              </a:ext>
            </a:extLst>
          </p:cNvPr>
          <p:cNvSpPr/>
          <p:nvPr/>
        </p:nvSpPr>
        <p:spPr>
          <a:xfrm>
            <a:off x="1205269" y="2047380"/>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000" b="1" dirty="0">
                <a:solidFill>
                  <a:srgbClr val="009999"/>
                </a:solidFill>
                <a:latin typeface="Calibri" panose="020F0502020204030204"/>
              </a:rPr>
              <a:t>Trung </a:t>
            </a:r>
            <a:r>
              <a:rPr lang="en-US" sz="4000" b="1" dirty="0" err="1">
                <a:solidFill>
                  <a:srgbClr val="009999"/>
                </a:solidFill>
                <a:latin typeface="Calibri" panose="020F0502020204030204"/>
              </a:rPr>
              <a:t>Quốc</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Mi-an-ma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bắc</a:t>
            </a:r>
            <a:r>
              <a:rPr lang="en-US" sz="4000" b="1" dirty="0">
                <a:solidFill>
                  <a:srgbClr val="009999"/>
                </a:solidFill>
                <a:latin typeface="Calibri" panose="020F0502020204030204"/>
              </a:rPr>
              <a:t>, Thái Lan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tây</a:t>
            </a:r>
            <a:r>
              <a:rPr lang="en-US" sz="4000" b="1" dirty="0">
                <a:solidFill>
                  <a:srgbClr val="009999"/>
                </a:solidFill>
                <a:latin typeface="Calibri" panose="020F0502020204030204"/>
              </a:rPr>
              <a:t>, Cam-</a:t>
            </a:r>
            <a:r>
              <a:rPr lang="en-US" sz="4000" b="1" dirty="0" err="1">
                <a:solidFill>
                  <a:srgbClr val="009999"/>
                </a:solidFill>
                <a:latin typeface="Calibri" panose="020F0502020204030204"/>
              </a:rPr>
              <a:t>pu</a:t>
            </a:r>
            <a:r>
              <a:rPr lang="en-US" sz="4000" b="1" dirty="0">
                <a:solidFill>
                  <a:srgbClr val="009999"/>
                </a:solidFill>
                <a:latin typeface="Calibri" panose="020F0502020204030204"/>
              </a:rPr>
              <a:t>-chia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nam</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Việt</a:t>
            </a:r>
            <a:r>
              <a:rPr lang="en-US" sz="4000" b="1" dirty="0">
                <a:solidFill>
                  <a:srgbClr val="009999"/>
                </a:solidFill>
                <a:latin typeface="Calibri" panose="020F0502020204030204"/>
              </a:rPr>
              <a:t> Nam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đông</a:t>
            </a:r>
            <a:r>
              <a:rPr lang="en-US" sz="4000" b="1" dirty="0">
                <a:solidFill>
                  <a:srgbClr val="009999"/>
                </a:solidFill>
                <a:latin typeface="Calibri" panose="020F0502020204030204"/>
              </a:rPr>
              <a:t>.</a:t>
            </a:r>
            <a:endParaRPr kumimoji="0" lang="en-US" sz="4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46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0" presetClass="entr" presetSubtype="0" fill="hold"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10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2" presetClass="entr" presetSubtype="4" fill="hold" nodeType="withEffect">
                                  <p:stCondLst>
                                    <p:cond delay="10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414" fill="hold"/>
                                        <p:tgtEl>
                                          <p:spTgt spid="50"/>
                                        </p:tgtEl>
                                      </p:cBhvr>
                                    </p:cmd>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par>
                          <p:cTn id="32" fill="hold">
                            <p:stCondLst>
                              <p:cond delay="4414"/>
                            </p:stCondLst>
                            <p:childTnLst>
                              <p:par>
                                <p:cTn id="33" presetID="32" presetClass="emph" presetSubtype="0" fill="hold" nodeType="afterEffect">
                                  <p:stCondLst>
                                    <p:cond delay="500"/>
                                  </p:stCondLst>
                                  <p:childTnLst>
                                    <p:animRot by="120000">
                                      <p:cBhvr>
                                        <p:cTn id="34" dur="100" fill="hold">
                                          <p:stCondLst>
                                            <p:cond delay="0"/>
                                          </p:stCondLst>
                                        </p:cTn>
                                        <p:tgtEl>
                                          <p:spTgt spid="39"/>
                                        </p:tgtEl>
                                        <p:attrNameLst>
                                          <p:attrName>r</p:attrName>
                                        </p:attrNameLst>
                                      </p:cBhvr>
                                    </p:animRot>
                                    <p:animRot by="-240000">
                                      <p:cBhvr>
                                        <p:cTn id="35" dur="200" fill="hold">
                                          <p:stCondLst>
                                            <p:cond delay="200"/>
                                          </p:stCondLst>
                                        </p:cTn>
                                        <p:tgtEl>
                                          <p:spTgt spid="39"/>
                                        </p:tgtEl>
                                        <p:attrNameLst>
                                          <p:attrName>r</p:attrName>
                                        </p:attrNameLst>
                                      </p:cBhvr>
                                    </p:animRot>
                                    <p:animRot by="240000">
                                      <p:cBhvr>
                                        <p:cTn id="36" dur="200" fill="hold">
                                          <p:stCondLst>
                                            <p:cond delay="400"/>
                                          </p:stCondLst>
                                        </p:cTn>
                                        <p:tgtEl>
                                          <p:spTgt spid="39"/>
                                        </p:tgtEl>
                                        <p:attrNameLst>
                                          <p:attrName>r</p:attrName>
                                        </p:attrNameLst>
                                      </p:cBhvr>
                                    </p:animRot>
                                    <p:animRot by="-240000">
                                      <p:cBhvr>
                                        <p:cTn id="37" dur="200" fill="hold">
                                          <p:stCondLst>
                                            <p:cond delay="600"/>
                                          </p:stCondLst>
                                        </p:cTn>
                                        <p:tgtEl>
                                          <p:spTgt spid="39"/>
                                        </p:tgtEl>
                                        <p:attrNameLst>
                                          <p:attrName>r</p:attrName>
                                        </p:attrNameLst>
                                      </p:cBhvr>
                                    </p:animRot>
                                    <p:animRot by="120000">
                                      <p:cBhvr>
                                        <p:cTn id="38" dur="200" fill="hold">
                                          <p:stCondLst>
                                            <p:cond delay="800"/>
                                          </p:stCondLst>
                                        </p:cTn>
                                        <p:tgtEl>
                                          <p:spTgt spid="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whoosh.wav"/>
                                        </p:tgtEl>
                                      </p:cMediaNode>
                                    </p:audio>
                                  </p:subTnLst>
                                </p:cTn>
                              </p:par>
                              <p:par>
                                <p:cTn id="39" presetID="42" presetClass="path" presetSubtype="0" accel="50000" decel="50000" fill="hold" nodeType="withEffect">
                                  <p:stCondLst>
                                    <p:cond delay="500"/>
                                  </p:stCondLst>
                                  <p:childTnLst>
                                    <p:animMotion origin="layout" path="M 3.125E-6 -3.33333E-6 L 0.05586 0.43079 " pathEditMode="relative" rAng="0" ptsTypes="AA">
                                      <p:cBhvr>
                                        <p:cTn id="40" dur="1000" fill="hold"/>
                                        <p:tgtEl>
                                          <p:spTgt spid="39"/>
                                        </p:tgtEl>
                                        <p:attrNameLst>
                                          <p:attrName>ppt_x</p:attrName>
                                          <p:attrName>ppt_y</p:attrName>
                                        </p:attrNameLst>
                                      </p:cBhvr>
                                      <p:rCtr x="2786" y="2152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50"/>
                </p:tgtEl>
              </p:cMediaNode>
            </p:audi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383135" y="343701"/>
            <a:ext cx="11530957" cy="1408899"/>
            <a:chOff x="383136" y="294969"/>
            <a:chExt cx="11530957" cy="2173912"/>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5 h 2173912"/>
                <a:gd name="connsiteX1" fmla="*/ 234821 w 11530957"/>
                <a:gd name="connsiteY1" fmla="*/ 0 h 2173912"/>
                <a:gd name="connsiteX2" fmla="*/ 11296136 w 11530957"/>
                <a:gd name="connsiteY2" fmla="*/ 0 h 2173912"/>
                <a:gd name="connsiteX3" fmla="*/ 11530957 w 11530957"/>
                <a:gd name="connsiteY3" fmla="*/ 362325 h 2173912"/>
                <a:gd name="connsiteX4" fmla="*/ 11530957 w 11530957"/>
                <a:gd name="connsiteY4" fmla="*/ 1811586 h 2173912"/>
                <a:gd name="connsiteX5" fmla="*/ 11296136 w 11530957"/>
                <a:gd name="connsiteY5" fmla="*/ 2173912 h 2173912"/>
                <a:gd name="connsiteX6" fmla="*/ 234821 w 11530957"/>
                <a:gd name="connsiteY6" fmla="*/ 2173912 h 2173912"/>
                <a:gd name="connsiteX7" fmla="*/ 0 w 11530957"/>
                <a:gd name="connsiteY7" fmla="*/ 1811586 h 2173912"/>
                <a:gd name="connsiteX8" fmla="*/ 0 w 11530957"/>
                <a:gd name="connsiteY8" fmla="*/ 362325 h 2173912"/>
                <a:gd name="connsiteX0" fmla="*/ 0 w 11530957"/>
                <a:gd name="connsiteY0" fmla="*/ 362325 h 2173912"/>
                <a:gd name="connsiteX1" fmla="*/ 234821 w 11530957"/>
                <a:gd name="connsiteY1" fmla="*/ 0 h 2173912"/>
                <a:gd name="connsiteX2" fmla="*/ 11296136 w 11530957"/>
                <a:gd name="connsiteY2" fmla="*/ 0 h 2173912"/>
                <a:gd name="connsiteX3" fmla="*/ 11530957 w 11530957"/>
                <a:gd name="connsiteY3" fmla="*/ 362325 h 2173912"/>
                <a:gd name="connsiteX4" fmla="*/ 11530957 w 11530957"/>
                <a:gd name="connsiteY4" fmla="*/ 1811586 h 2173912"/>
                <a:gd name="connsiteX5" fmla="*/ 11296136 w 11530957"/>
                <a:gd name="connsiteY5" fmla="*/ 2173912 h 2173912"/>
                <a:gd name="connsiteX6" fmla="*/ 234821 w 11530957"/>
                <a:gd name="connsiteY6" fmla="*/ 2173912 h 2173912"/>
                <a:gd name="connsiteX7" fmla="*/ 0 w 11530957"/>
                <a:gd name="connsiteY7" fmla="*/ 1811586 h 2173912"/>
                <a:gd name="connsiteX8" fmla="*/ 0 w 11530957"/>
                <a:gd name="connsiteY8" fmla="*/ 362325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5"/>
                  </a:moveTo>
                  <a:cubicBezTo>
                    <a:pt x="-16215" y="163481"/>
                    <a:pt x="101380" y="22424"/>
                    <a:pt x="234821" y="0"/>
                  </a:cubicBezTo>
                  <a:cubicBezTo>
                    <a:pt x="5071267" y="289899"/>
                    <a:pt x="8080004" y="-476674"/>
                    <a:pt x="11296136" y="0"/>
                  </a:cubicBezTo>
                  <a:cubicBezTo>
                    <a:pt x="11432551" y="-10885"/>
                    <a:pt x="11565723" y="175881"/>
                    <a:pt x="11530957" y="362325"/>
                  </a:cubicBezTo>
                  <a:cubicBezTo>
                    <a:pt x="11528919" y="839499"/>
                    <a:pt x="11524826" y="1245594"/>
                    <a:pt x="11530957" y="1811586"/>
                  </a:cubicBezTo>
                  <a:cubicBezTo>
                    <a:pt x="11495131" y="1994085"/>
                    <a:pt x="11412766" y="2182161"/>
                    <a:pt x="11296136" y="2173912"/>
                  </a:cubicBezTo>
                  <a:cubicBezTo>
                    <a:pt x="9169258" y="2484015"/>
                    <a:pt x="3978006" y="1938682"/>
                    <a:pt x="234821" y="2173912"/>
                  </a:cubicBezTo>
                  <a:cubicBezTo>
                    <a:pt x="100193" y="2213324"/>
                    <a:pt x="-14050" y="2024663"/>
                    <a:pt x="0" y="1811586"/>
                  </a:cubicBezTo>
                  <a:cubicBezTo>
                    <a:pt x="5647" y="1117560"/>
                    <a:pt x="49336" y="527385"/>
                    <a:pt x="0" y="362325"/>
                  </a:cubicBezTo>
                  <a:close/>
                </a:path>
                <a:path w="11530957" h="2173912" stroke="0" extrusionOk="0">
                  <a:moveTo>
                    <a:pt x="0" y="362325"/>
                  </a:moveTo>
                  <a:cubicBezTo>
                    <a:pt x="3515" y="166424"/>
                    <a:pt x="127373" y="-1162"/>
                    <a:pt x="234821" y="0"/>
                  </a:cubicBezTo>
                  <a:cubicBezTo>
                    <a:pt x="4775322" y="-554464"/>
                    <a:pt x="7569133" y="-36935"/>
                    <a:pt x="11296136" y="0"/>
                  </a:cubicBezTo>
                  <a:cubicBezTo>
                    <a:pt x="11435741" y="18725"/>
                    <a:pt x="11516532" y="195140"/>
                    <a:pt x="11530957" y="362325"/>
                  </a:cubicBezTo>
                  <a:cubicBezTo>
                    <a:pt x="11589432" y="878240"/>
                    <a:pt x="11570406" y="1441282"/>
                    <a:pt x="11530957" y="1811586"/>
                  </a:cubicBezTo>
                  <a:cubicBezTo>
                    <a:pt x="11539218" y="2036644"/>
                    <a:pt x="11415375" y="2167530"/>
                    <a:pt x="11296136" y="2173912"/>
                  </a:cubicBezTo>
                  <a:cubicBezTo>
                    <a:pt x="7871209" y="2440130"/>
                    <a:pt x="2516363" y="2029750"/>
                    <a:pt x="234821" y="2173912"/>
                  </a:cubicBezTo>
                  <a:cubicBezTo>
                    <a:pt x="90103" y="2165221"/>
                    <a:pt x="-29695" y="2003532"/>
                    <a:pt x="0" y="1811586"/>
                  </a:cubicBezTo>
                  <a:cubicBezTo>
                    <a:pt x="-6978" y="1238641"/>
                    <a:pt x="-32392" y="721608"/>
                    <a:pt x="0" y="362325"/>
                  </a:cubicBezTo>
                  <a:close/>
                </a:path>
                <a:path w="11530957" h="2173912" fill="none" stroke="0" extrusionOk="0">
                  <a:moveTo>
                    <a:pt x="0" y="362325"/>
                  </a:moveTo>
                  <a:cubicBezTo>
                    <a:pt x="10342" y="160896"/>
                    <a:pt x="122557" y="1976"/>
                    <a:pt x="234821" y="0"/>
                  </a:cubicBezTo>
                  <a:cubicBezTo>
                    <a:pt x="5390591" y="-270618"/>
                    <a:pt x="8071972" y="-27895"/>
                    <a:pt x="11296136" y="0"/>
                  </a:cubicBezTo>
                  <a:cubicBezTo>
                    <a:pt x="11417909" y="-39895"/>
                    <a:pt x="11550311" y="184002"/>
                    <a:pt x="11530957" y="362325"/>
                  </a:cubicBezTo>
                  <a:cubicBezTo>
                    <a:pt x="11573587" y="739041"/>
                    <a:pt x="11497951" y="1193492"/>
                    <a:pt x="11530957" y="1811586"/>
                  </a:cubicBezTo>
                  <a:cubicBezTo>
                    <a:pt x="11521039" y="2016239"/>
                    <a:pt x="11406455" y="2184038"/>
                    <a:pt x="11296136" y="2173912"/>
                  </a:cubicBezTo>
                  <a:cubicBezTo>
                    <a:pt x="9266850" y="2167753"/>
                    <a:pt x="4043363" y="1817885"/>
                    <a:pt x="234821" y="2173912"/>
                  </a:cubicBezTo>
                  <a:cubicBezTo>
                    <a:pt x="99101" y="2156274"/>
                    <a:pt x="-14360" y="2011284"/>
                    <a:pt x="0" y="1811586"/>
                  </a:cubicBezTo>
                  <a:cubicBezTo>
                    <a:pt x="-6433" y="1100522"/>
                    <a:pt x="49905" y="546345"/>
                    <a:pt x="0" y="36232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1530957"/>
                        <a:gd name="connsiteY0" fmla="*/ 234821 h 1408899"/>
                        <a:gd name="connsiteX1" fmla="*/ 234821 w 11530957"/>
                        <a:gd name="connsiteY1" fmla="*/ 0 h 1408899"/>
                        <a:gd name="connsiteX2" fmla="*/ 11296136 w 11530957"/>
                        <a:gd name="connsiteY2" fmla="*/ 0 h 1408899"/>
                        <a:gd name="connsiteX3" fmla="*/ 11530957 w 11530957"/>
                        <a:gd name="connsiteY3" fmla="*/ 234821 h 1408899"/>
                        <a:gd name="connsiteX4" fmla="*/ 11530957 w 11530957"/>
                        <a:gd name="connsiteY4" fmla="*/ 1174078 h 1408899"/>
                        <a:gd name="connsiteX5" fmla="*/ 11296136 w 11530957"/>
                        <a:gd name="connsiteY5" fmla="*/ 1408899 h 1408899"/>
                        <a:gd name="connsiteX6" fmla="*/ 234821 w 11530957"/>
                        <a:gd name="connsiteY6" fmla="*/ 1408899 h 1408899"/>
                        <a:gd name="connsiteX7" fmla="*/ 0 w 11530957"/>
                        <a:gd name="connsiteY7" fmla="*/ 1174078 h 1408899"/>
                        <a:gd name="connsiteX8" fmla="*/ 0 w 11530957"/>
                        <a:gd name="connsiteY8" fmla="*/ 234821 h 140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408899" fill="none" extrusionOk="0">
                          <a:moveTo>
                            <a:pt x="0" y="234821"/>
                          </a:moveTo>
                          <a:cubicBezTo>
                            <a:pt x="-7562" y="105603"/>
                            <a:pt x="104772" y="2050"/>
                            <a:pt x="234821" y="0"/>
                          </a:cubicBezTo>
                          <a:cubicBezTo>
                            <a:pt x="5118726" y="77600"/>
                            <a:pt x="7947990" y="-27269"/>
                            <a:pt x="11296136" y="0"/>
                          </a:cubicBezTo>
                          <a:cubicBezTo>
                            <a:pt x="11428631" y="-3703"/>
                            <a:pt x="11552400" y="111446"/>
                            <a:pt x="11530957" y="234821"/>
                          </a:cubicBezTo>
                          <a:cubicBezTo>
                            <a:pt x="11571315" y="502738"/>
                            <a:pt x="11501270" y="798916"/>
                            <a:pt x="11530957" y="1174078"/>
                          </a:cubicBezTo>
                          <a:cubicBezTo>
                            <a:pt x="11514042" y="1297149"/>
                            <a:pt x="11415420" y="1413487"/>
                            <a:pt x="11296136" y="1408899"/>
                          </a:cubicBezTo>
                          <a:cubicBezTo>
                            <a:pt x="9209028" y="1458076"/>
                            <a:pt x="4179542" y="1286197"/>
                            <a:pt x="234821" y="1408899"/>
                          </a:cubicBezTo>
                          <a:cubicBezTo>
                            <a:pt x="104780" y="1411609"/>
                            <a:pt x="-1866" y="1305373"/>
                            <a:pt x="0" y="1174078"/>
                          </a:cubicBezTo>
                          <a:cubicBezTo>
                            <a:pt x="4670" y="720302"/>
                            <a:pt x="68008" y="353892"/>
                            <a:pt x="0" y="234821"/>
                          </a:cubicBezTo>
                          <a:close/>
                        </a:path>
                        <a:path w="11530957" h="1408899" stroke="0" extrusionOk="0">
                          <a:moveTo>
                            <a:pt x="0" y="234821"/>
                          </a:moveTo>
                          <a:cubicBezTo>
                            <a:pt x="2102" y="104893"/>
                            <a:pt x="125146" y="-1335"/>
                            <a:pt x="234821" y="0"/>
                          </a:cubicBezTo>
                          <a:cubicBezTo>
                            <a:pt x="5140629" y="-129276"/>
                            <a:pt x="7752643" y="-77778"/>
                            <a:pt x="11296136" y="0"/>
                          </a:cubicBezTo>
                          <a:cubicBezTo>
                            <a:pt x="11424981" y="-2686"/>
                            <a:pt x="11527359" y="125882"/>
                            <a:pt x="11530957" y="234821"/>
                          </a:cubicBezTo>
                          <a:cubicBezTo>
                            <a:pt x="11592288" y="575693"/>
                            <a:pt x="11591419" y="900345"/>
                            <a:pt x="11530957" y="1174078"/>
                          </a:cubicBezTo>
                          <a:cubicBezTo>
                            <a:pt x="11536802" y="1316093"/>
                            <a:pt x="11411443" y="1413787"/>
                            <a:pt x="11296136" y="1408899"/>
                          </a:cubicBezTo>
                          <a:cubicBezTo>
                            <a:pt x="8178132" y="1453119"/>
                            <a:pt x="2796906" y="1379517"/>
                            <a:pt x="234821" y="1408899"/>
                          </a:cubicBezTo>
                          <a:cubicBezTo>
                            <a:pt x="102825" y="1400031"/>
                            <a:pt x="-18329" y="1299530"/>
                            <a:pt x="0" y="1174078"/>
                          </a:cubicBezTo>
                          <a:cubicBezTo>
                            <a:pt x="-8137" y="811165"/>
                            <a:pt x="-11336" y="466826"/>
                            <a:pt x="0" y="23482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844469" y="559920"/>
              <a:ext cx="10608289"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có</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biển</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sp>
        <p:nvSpPr>
          <p:cNvPr id="31" name="a">
            <a:extLst>
              <a:ext uri="{FF2B5EF4-FFF2-40B4-BE49-F238E27FC236}">
                <a16:creationId xmlns:a16="http://schemas.microsoft.com/office/drawing/2014/main" id="{EF361B2F-4AD3-0677-319F-3460F1CEBEA6}"/>
              </a:ext>
            </a:extLst>
          </p:cNvPr>
          <p:cNvSpPr/>
          <p:nvPr/>
        </p:nvSpPr>
        <p:spPr>
          <a:xfrm>
            <a:off x="1444755" y="2602552"/>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9999"/>
                </a:solidFill>
                <a:effectLst/>
                <a:uLnTx/>
                <a:uFillTx/>
                <a:latin typeface="Calibri" panose="020F0502020204030204"/>
                <a:ea typeface="+mn-ea"/>
                <a:cs typeface="+mn-cs"/>
              </a:rPr>
              <a:t>Không</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giáp</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biển</a:t>
            </a:r>
            <a:endPar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l="72339" t="-4362" r="-3317" b="59353"/>
          <a:stretch/>
        </p:blipFill>
        <p:spPr>
          <a:xfrm>
            <a:off x="273292" y="2294029"/>
            <a:ext cx="2078624" cy="1698810"/>
          </a:xfrm>
          <a:prstGeom prst="rect">
            <a:avLst/>
          </a:prstGeom>
        </p:spPr>
      </p:pic>
      <p:pic>
        <p:nvPicPr>
          <p:cNvPr id="40" name="Picture 3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3">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21" name="Picture 20"/>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spTree>
    <p:extLst>
      <p:ext uri="{BB962C8B-B14F-4D97-AF65-F5344CB8AC3E}">
        <p14:creationId xmlns:p14="http://schemas.microsoft.com/office/powerpoint/2010/main" val="3387126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18" fill="hold">
                            <p:stCondLst>
                              <p:cond delay="500"/>
                            </p:stCondLst>
                            <p:childTnLst>
                              <p:par>
                                <p:cTn id="19" presetID="32" presetClass="emph" presetSubtype="0" fill="hold" nodeType="afterEffect">
                                  <p:stCondLst>
                                    <p:cond delay="500"/>
                                  </p:stCondLst>
                                  <p:childTnLst>
                                    <p:animRot by="120000">
                                      <p:cBhvr>
                                        <p:cTn id="20" dur="100" fill="hold">
                                          <p:stCondLst>
                                            <p:cond delay="0"/>
                                          </p:stCondLst>
                                        </p:cTn>
                                        <p:tgtEl>
                                          <p:spTgt spid="39"/>
                                        </p:tgtEl>
                                        <p:attrNameLst>
                                          <p:attrName>r</p:attrName>
                                        </p:attrNameLst>
                                      </p:cBhvr>
                                    </p:animRot>
                                    <p:animRot by="-240000">
                                      <p:cBhvr>
                                        <p:cTn id="21" dur="200" fill="hold">
                                          <p:stCondLst>
                                            <p:cond delay="200"/>
                                          </p:stCondLst>
                                        </p:cTn>
                                        <p:tgtEl>
                                          <p:spTgt spid="39"/>
                                        </p:tgtEl>
                                        <p:attrNameLst>
                                          <p:attrName>r</p:attrName>
                                        </p:attrNameLst>
                                      </p:cBhvr>
                                    </p:animRot>
                                    <p:animRot by="240000">
                                      <p:cBhvr>
                                        <p:cTn id="22" dur="200" fill="hold">
                                          <p:stCondLst>
                                            <p:cond delay="400"/>
                                          </p:stCondLst>
                                        </p:cTn>
                                        <p:tgtEl>
                                          <p:spTgt spid="39"/>
                                        </p:tgtEl>
                                        <p:attrNameLst>
                                          <p:attrName>r</p:attrName>
                                        </p:attrNameLst>
                                      </p:cBhvr>
                                    </p:animRot>
                                    <p:animRot by="-240000">
                                      <p:cBhvr>
                                        <p:cTn id="23" dur="200" fill="hold">
                                          <p:stCondLst>
                                            <p:cond delay="600"/>
                                          </p:stCondLst>
                                        </p:cTn>
                                        <p:tgtEl>
                                          <p:spTgt spid="39"/>
                                        </p:tgtEl>
                                        <p:attrNameLst>
                                          <p:attrName>r</p:attrName>
                                        </p:attrNameLst>
                                      </p:cBhvr>
                                    </p:animRot>
                                    <p:animRot by="120000">
                                      <p:cBhvr>
                                        <p:cTn id="24" dur="200" fill="hold">
                                          <p:stCondLst>
                                            <p:cond delay="800"/>
                                          </p:stCondLst>
                                        </p:cTn>
                                        <p:tgtEl>
                                          <p:spTgt spid="39"/>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whoosh.wav"/>
                                        </p:tgtEl>
                                      </p:cMediaNode>
                                    </p:audio>
                                  </p:subTnLst>
                                </p:cTn>
                              </p:par>
                              <p:par>
                                <p:cTn id="25" presetID="42" presetClass="path" presetSubtype="0" accel="50000" decel="50000" fill="hold" nodeType="withEffect">
                                  <p:stCondLst>
                                    <p:cond delay="500"/>
                                  </p:stCondLst>
                                  <p:childTnLst>
                                    <p:animMotion origin="layout" path="M -2.29167E-6 -3.33333E-6 L 0.08815 0.425 " pathEditMode="relative" rAng="0" ptsTypes="AA">
                                      <p:cBhvr>
                                        <p:cTn id="26" dur="1000" fill="hold"/>
                                        <p:tgtEl>
                                          <p:spTgt spid="39"/>
                                        </p:tgtEl>
                                        <p:attrNameLst>
                                          <p:attrName>ppt_x</p:attrName>
                                          <p:attrName>ppt_y</p:attrName>
                                        </p:attrNameLst>
                                      </p:cBhvr>
                                      <p:rCtr x="4401" y="21250"/>
                                    </p:animMotion>
                                  </p:childTnLst>
                                </p:cTn>
                              </p:par>
                              <p:par>
                                <p:cTn id="27" presetID="10" presetClass="entr" presetSubtype="0" fill="hold"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1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2" presetClass="entr" presetSubtype="4" fill="hold" nodeType="withEffect">
                                  <p:stCondLst>
                                    <p:cond delay="10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1000"/>
                                  </p:stCondLst>
                                  <p:childTnLst>
                                    <p:cmd type="call" cmd="playFrom(0.0)">
                                      <p:cBhvr>
                                        <p:cTn id="38" dur="441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0"/>
                </p:tgtEl>
              </p:cMediaNode>
            </p:audio>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547465" y="476271"/>
            <a:ext cx="11045721" cy="1439615"/>
            <a:chOff x="678095" y="732339"/>
            <a:chExt cx="11045721" cy="851297"/>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678095" y="732339"/>
              <a:ext cx="10518641" cy="851297"/>
            </a:xfrm>
            <a:custGeom>
              <a:avLst/>
              <a:gdLst>
                <a:gd name="connsiteX0" fmla="*/ 0 w 10518641"/>
                <a:gd name="connsiteY0" fmla="*/ 141885 h 851297"/>
                <a:gd name="connsiteX1" fmla="*/ 239941 w 10518641"/>
                <a:gd name="connsiteY1" fmla="*/ 0 h 851297"/>
                <a:gd name="connsiteX2" fmla="*/ 10278700 w 10518641"/>
                <a:gd name="connsiteY2" fmla="*/ 0 h 851297"/>
                <a:gd name="connsiteX3" fmla="*/ 10518641 w 10518641"/>
                <a:gd name="connsiteY3" fmla="*/ 141885 h 851297"/>
                <a:gd name="connsiteX4" fmla="*/ 10518641 w 10518641"/>
                <a:gd name="connsiteY4" fmla="*/ 709411 h 851297"/>
                <a:gd name="connsiteX5" fmla="*/ 10278700 w 10518641"/>
                <a:gd name="connsiteY5" fmla="*/ 851296 h 851297"/>
                <a:gd name="connsiteX6" fmla="*/ 239941 w 10518641"/>
                <a:gd name="connsiteY6" fmla="*/ 851296 h 851297"/>
                <a:gd name="connsiteX7" fmla="*/ 0 w 10518641"/>
                <a:gd name="connsiteY7" fmla="*/ 709411 h 851297"/>
                <a:gd name="connsiteX8" fmla="*/ 0 w 10518641"/>
                <a:gd name="connsiteY8" fmla="*/ 141885 h 851297"/>
                <a:gd name="connsiteX0" fmla="*/ 0 w 10518641"/>
                <a:gd name="connsiteY0" fmla="*/ 141885 h 851297"/>
                <a:gd name="connsiteX1" fmla="*/ 239941 w 10518641"/>
                <a:gd name="connsiteY1" fmla="*/ 0 h 851297"/>
                <a:gd name="connsiteX2" fmla="*/ 10278700 w 10518641"/>
                <a:gd name="connsiteY2" fmla="*/ 0 h 851297"/>
                <a:gd name="connsiteX3" fmla="*/ 10518641 w 10518641"/>
                <a:gd name="connsiteY3" fmla="*/ 141885 h 851297"/>
                <a:gd name="connsiteX4" fmla="*/ 10518641 w 10518641"/>
                <a:gd name="connsiteY4" fmla="*/ 709411 h 851297"/>
                <a:gd name="connsiteX5" fmla="*/ 10278700 w 10518641"/>
                <a:gd name="connsiteY5" fmla="*/ 851296 h 851297"/>
                <a:gd name="connsiteX6" fmla="*/ 239941 w 10518641"/>
                <a:gd name="connsiteY6" fmla="*/ 851296 h 851297"/>
                <a:gd name="connsiteX7" fmla="*/ 0 w 10518641"/>
                <a:gd name="connsiteY7" fmla="*/ 709411 h 851297"/>
                <a:gd name="connsiteX8" fmla="*/ 0 w 10518641"/>
                <a:gd name="connsiteY8" fmla="*/ 141885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851297" fill="none" extrusionOk="0">
                  <a:moveTo>
                    <a:pt x="0" y="141885"/>
                  </a:moveTo>
                  <a:cubicBezTo>
                    <a:pt x="-24528" y="64630"/>
                    <a:pt x="103285" y="18288"/>
                    <a:pt x="239941" y="0"/>
                  </a:cubicBezTo>
                  <a:cubicBezTo>
                    <a:pt x="4416841" y="140317"/>
                    <a:pt x="5880230" y="-248610"/>
                    <a:pt x="10278700" y="0"/>
                  </a:cubicBezTo>
                  <a:cubicBezTo>
                    <a:pt x="10422272" y="-12993"/>
                    <a:pt x="10540357" y="69025"/>
                    <a:pt x="10518641" y="141885"/>
                  </a:cubicBezTo>
                  <a:cubicBezTo>
                    <a:pt x="10460072" y="434072"/>
                    <a:pt x="10545497" y="507164"/>
                    <a:pt x="10518641" y="709411"/>
                  </a:cubicBezTo>
                  <a:cubicBezTo>
                    <a:pt x="10501159" y="781199"/>
                    <a:pt x="10392290" y="857567"/>
                    <a:pt x="10278700" y="851296"/>
                  </a:cubicBezTo>
                  <a:cubicBezTo>
                    <a:pt x="5600080" y="900473"/>
                    <a:pt x="2438579" y="728594"/>
                    <a:pt x="239941" y="851296"/>
                  </a:cubicBezTo>
                  <a:cubicBezTo>
                    <a:pt x="104169" y="870724"/>
                    <a:pt x="-14020" y="797346"/>
                    <a:pt x="0" y="709411"/>
                  </a:cubicBezTo>
                  <a:cubicBezTo>
                    <a:pt x="-75349" y="500339"/>
                    <a:pt x="13037" y="250675"/>
                    <a:pt x="0" y="141885"/>
                  </a:cubicBezTo>
                  <a:close/>
                </a:path>
                <a:path w="10518641" h="851297" stroke="0" extrusionOk="0">
                  <a:moveTo>
                    <a:pt x="0" y="141885"/>
                  </a:moveTo>
                  <a:cubicBezTo>
                    <a:pt x="17717" y="70361"/>
                    <a:pt x="137997" y="6962"/>
                    <a:pt x="239941" y="0"/>
                  </a:cubicBezTo>
                  <a:cubicBezTo>
                    <a:pt x="2731176" y="-331756"/>
                    <a:pt x="5371073" y="-17837"/>
                    <a:pt x="10278700" y="0"/>
                  </a:cubicBezTo>
                  <a:cubicBezTo>
                    <a:pt x="10411548" y="1048"/>
                    <a:pt x="10512082" y="78123"/>
                    <a:pt x="10518641" y="141885"/>
                  </a:cubicBezTo>
                  <a:cubicBezTo>
                    <a:pt x="10576310" y="312837"/>
                    <a:pt x="10436084" y="450199"/>
                    <a:pt x="10518641" y="709411"/>
                  </a:cubicBezTo>
                  <a:cubicBezTo>
                    <a:pt x="10531998" y="809234"/>
                    <a:pt x="10395835" y="836541"/>
                    <a:pt x="10278700" y="851296"/>
                  </a:cubicBezTo>
                  <a:cubicBezTo>
                    <a:pt x="8508588" y="1088995"/>
                    <a:pt x="2396566" y="786570"/>
                    <a:pt x="239941" y="851296"/>
                  </a:cubicBezTo>
                  <a:cubicBezTo>
                    <a:pt x="99957" y="845510"/>
                    <a:pt x="-11773" y="786135"/>
                    <a:pt x="0" y="709411"/>
                  </a:cubicBezTo>
                  <a:cubicBezTo>
                    <a:pt x="-18044" y="498738"/>
                    <a:pt x="-89489" y="318907"/>
                    <a:pt x="0" y="141885"/>
                  </a:cubicBezTo>
                  <a:close/>
                </a:path>
                <a:path w="10518641" h="851297" fill="none" stroke="0" extrusionOk="0">
                  <a:moveTo>
                    <a:pt x="0" y="141885"/>
                  </a:moveTo>
                  <a:cubicBezTo>
                    <a:pt x="1694" y="62052"/>
                    <a:pt x="116891" y="6769"/>
                    <a:pt x="239941" y="0"/>
                  </a:cubicBezTo>
                  <a:cubicBezTo>
                    <a:pt x="4534974" y="-85916"/>
                    <a:pt x="5903506" y="-5386"/>
                    <a:pt x="10278700" y="0"/>
                  </a:cubicBezTo>
                  <a:cubicBezTo>
                    <a:pt x="10413433" y="-4656"/>
                    <a:pt x="10523514" y="79478"/>
                    <a:pt x="10518641" y="141885"/>
                  </a:cubicBezTo>
                  <a:cubicBezTo>
                    <a:pt x="10471482" y="406763"/>
                    <a:pt x="10539481" y="485905"/>
                    <a:pt x="10518641" y="709411"/>
                  </a:cubicBezTo>
                  <a:cubicBezTo>
                    <a:pt x="10526062" y="806545"/>
                    <a:pt x="10386633" y="858741"/>
                    <a:pt x="10278700" y="851296"/>
                  </a:cubicBezTo>
                  <a:cubicBezTo>
                    <a:pt x="8836535" y="895516"/>
                    <a:pt x="2530988" y="821914"/>
                    <a:pt x="239941" y="851296"/>
                  </a:cubicBezTo>
                  <a:cubicBezTo>
                    <a:pt x="103339" y="850515"/>
                    <a:pt x="-20115" y="788376"/>
                    <a:pt x="0" y="709411"/>
                  </a:cubicBezTo>
                  <a:cubicBezTo>
                    <a:pt x="-94046" y="474907"/>
                    <a:pt x="12576" y="266508"/>
                    <a:pt x="0" y="141885"/>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custGeom>
                      <a:avLst/>
                      <a:gdLst>
                        <a:gd name="connsiteX0" fmla="*/ 0 w 10518641"/>
                        <a:gd name="connsiteY0" fmla="*/ 239941 h 1439615"/>
                        <a:gd name="connsiteX1" fmla="*/ 239941 w 10518641"/>
                        <a:gd name="connsiteY1" fmla="*/ 0 h 1439615"/>
                        <a:gd name="connsiteX2" fmla="*/ 10278700 w 10518641"/>
                        <a:gd name="connsiteY2" fmla="*/ 0 h 1439615"/>
                        <a:gd name="connsiteX3" fmla="*/ 10518641 w 10518641"/>
                        <a:gd name="connsiteY3" fmla="*/ 239941 h 1439615"/>
                        <a:gd name="connsiteX4" fmla="*/ 10518641 w 10518641"/>
                        <a:gd name="connsiteY4" fmla="*/ 1199674 h 1439615"/>
                        <a:gd name="connsiteX5" fmla="*/ 10278700 w 10518641"/>
                        <a:gd name="connsiteY5" fmla="*/ 1439615 h 1439615"/>
                        <a:gd name="connsiteX6" fmla="*/ 239941 w 10518641"/>
                        <a:gd name="connsiteY6" fmla="*/ 1439615 h 1439615"/>
                        <a:gd name="connsiteX7" fmla="*/ 0 w 10518641"/>
                        <a:gd name="connsiteY7" fmla="*/ 1199674 h 1439615"/>
                        <a:gd name="connsiteX8" fmla="*/ 0 w 10518641"/>
                        <a:gd name="connsiteY8" fmla="*/ 239941 h 1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1439615" fill="none" extrusionOk="0">
                          <a:moveTo>
                            <a:pt x="0" y="239941"/>
                          </a:moveTo>
                          <a:cubicBezTo>
                            <a:pt x="-16499" y="108451"/>
                            <a:pt x="105176" y="12770"/>
                            <a:pt x="239941" y="0"/>
                          </a:cubicBezTo>
                          <a:cubicBezTo>
                            <a:pt x="4443178" y="77600"/>
                            <a:pt x="5809610" y="-27269"/>
                            <a:pt x="10278700" y="0"/>
                          </a:cubicBezTo>
                          <a:cubicBezTo>
                            <a:pt x="10414170" y="-3897"/>
                            <a:pt x="10526057" y="109608"/>
                            <a:pt x="10518641" y="239941"/>
                          </a:cubicBezTo>
                          <a:cubicBezTo>
                            <a:pt x="10470789" y="706790"/>
                            <a:pt x="10541075" y="853570"/>
                            <a:pt x="10518641" y="1199674"/>
                          </a:cubicBezTo>
                          <a:cubicBezTo>
                            <a:pt x="10516978" y="1331539"/>
                            <a:pt x="10399694" y="1444697"/>
                            <a:pt x="10278700" y="1439615"/>
                          </a:cubicBezTo>
                          <a:cubicBezTo>
                            <a:pt x="5600080" y="1488792"/>
                            <a:pt x="2438579" y="1316913"/>
                            <a:pt x="239941" y="1439615"/>
                          </a:cubicBezTo>
                          <a:cubicBezTo>
                            <a:pt x="105646" y="1453281"/>
                            <a:pt x="-7096" y="1338300"/>
                            <a:pt x="0" y="1199674"/>
                          </a:cubicBezTo>
                          <a:cubicBezTo>
                            <a:pt x="-76684" y="831915"/>
                            <a:pt x="28615" y="450247"/>
                            <a:pt x="0" y="239941"/>
                          </a:cubicBezTo>
                          <a:close/>
                        </a:path>
                        <a:path w="10518641" h="1439615" stroke="0" extrusionOk="0">
                          <a:moveTo>
                            <a:pt x="0" y="239941"/>
                          </a:moveTo>
                          <a:cubicBezTo>
                            <a:pt x="15288" y="105678"/>
                            <a:pt x="119547" y="-809"/>
                            <a:pt x="239941" y="0"/>
                          </a:cubicBezTo>
                          <a:cubicBezTo>
                            <a:pt x="2993904" y="-129276"/>
                            <a:pt x="5433268" y="-77778"/>
                            <a:pt x="10278700" y="0"/>
                          </a:cubicBezTo>
                          <a:cubicBezTo>
                            <a:pt x="10409787" y="-4557"/>
                            <a:pt x="10514417" y="131784"/>
                            <a:pt x="10518641" y="239941"/>
                          </a:cubicBezTo>
                          <a:cubicBezTo>
                            <a:pt x="10582977" y="568688"/>
                            <a:pt x="10443421" y="730586"/>
                            <a:pt x="10518641" y="1199674"/>
                          </a:cubicBezTo>
                          <a:cubicBezTo>
                            <a:pt x="10528017" y="1351962"/>
                            <a:pt x="10390492" y="1446658"/>
                            <a:pt x="10278700" y="1439615"/>
                          </a:cubicBezTo>
                          <a:cubicBezTo>
                            <a:pt x="8836535" y="1483835"/>
                            <a:pt x="2530988" y="1410233"/>
                            <a:pt x="239941" y="1439615"/>
                          </a:cubicBezTo>
                          <a:cubicBezTo>
                            <a:pt x="104153" y="1427044"/>
                            <a:pt x="-7369" y="1330487"/>
                            <a:pt x="0" y="1199674"/>
                          </a:cubicBezTo>
                          <a:cubicBezTo>
                            <a:pt x="-20173" y="883718"/>
                            <a:pt x="-65346" y="536777"/>
                            <a:pt x="0" y="23994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732525" y="886830"/>
              <a:ext cx="10991291" cy="503403"/>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2060"/>
                  </a:solidFill>
                  <a:latin typeface="Cambria" panose="02040503050406030204" pitchFamily="18" charset="0"/>
                  <a:ea typeface="Cambria" panose="02040503050406030204" pitchFamily="18" charset="0"/>
                </a:rPr>
                <a:t>Lào có số dân khoảng</a:t>
              </a:r>
              <a:r>
                <a:rPr lang="en-US" sz="4400" b="1" dirty="0">
                  <a:solidFill>
                    <a:srgbClr val="002060"/>
                  </a:solidFill>
                  <a:latin typeface="Cambria" panose="02040503050406030204" pitchFamily="18" charset="0"/>
                  <a:ea typeface="Cambria" panose="02040503050406030204" pitchFamily="18" charset="0"/>
                </a:rPr>
                <a:t> bao </a:t>
              </a:r>
              <a:r>
                <a:rPr lang="en-US" sz="4400" b="1" dirty="0" err="1">
                  <a:solidFill>
                    <a:srgbClr val="002060"/>
                  </a:solidFill>
                  <a:latin typeface="Cambria" panose="02040503050406030204" pitchFamily="18" charset="0"/>
                  <a:ea typeface="Cambria" panose="02040503050406030204" pitchFamily="18" charset="0"/>
                </a:rPr>
                <a:t>nhiêu</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pic>
        <p:nvPicPr>
          <p:cNvPr id="32"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sp>
        <p:nvSpPr>
          <p:cNvPr id="4" name="a">
            <a:extLst>
              <a:ext uri="{FF2B5EF4-FFF2-40B4-BE49-F238E27FC236}">
                <a16:creationId xmlns:a16="http://schemas.microsoft.com/office/drawing/2014/main" id="{FEF1AF53-48B8-9AC2-230C-3AB92C681036}"/>
              </a:ext>
            </a:extLst>
          </p:cNvPr>
          <p:cNvSpPr/>
          <p:nvPr/>
        </p:nvSpPr>
        <p:spPr>
          <a:xfrm>
            <a:off x="3142056" y="2310465"/>
            <a:ext cx="7079630" cy="164104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libri" panose="020F0502020204030204"/>
              </a:rPr>
              <a:t>7,5 triệu người (năm 2021).</a:t>
            </a:r>
            <a:endPar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B8C19A-C23F-C91E-4816-32DE023DA0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155" b="91549" l="8889" r="88056">
                        <a14:foregroundMark x1="88611" y1="42958" x2="88056" y2="61620"/>
                        <a14:foregroundMark x1="35000" y1="87324" x2="61389" y2="91901"/>
                        <a14:foregroundMark x1="8889" y1="60915" x2="13333" y2="67606"/>
                        <a14:foregroundMark x1="17778" y1="70775" x2="27500" y2="88732"/>
                      </a14:backgroundRemoval>
                    </a14:imgEffect>
                  </a14:imgLayer>
                </a14:imgProps>
              </a:ext>
              <a:ext uri="{28A0092B-C50C-407E-A947-70E740481C1C}">
                <a14:useLocalDpi xmlns:a14="http://schemas.microsoft.com/office/drawing/2010/main" val="0"/>
              </a:ext>
            </a:extLst>
          </a:blip>
          <a:srcRect l="1737" r="1737"/>
          <a:stretch/>
        </p:blipFill>
        <p:spPr>
          <a:xfrm>
            <a:off x="273292" y="2294029"/>
            <a:ext cx="2078624" cy="1698810"/>
          </a:xfrm>
          <a:prstGeom prst="rect">
            <a:avLst/>
          </a:prstGeom>
        </p:spPr>
      </p:pic>
      <p:pic>
        <p:nvPicPr>
          <p:cNvPr id="3" name="Picture 2">
            <a:extLst>
              <a:ext uri="{FF2B5EF4-FFF2-40B4-BE49-F238E27FC236}">
                <a16:creationId xmlns:a16="http://schemas.microsoft.com/office/drawing/2014/main" id="{F3E49EB9-E900-ED17-F198-264D207A4A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5" name="Picture 4">
            <a:extLst>
              <a:ext uri="{FF2B5EF4-FFF2-40B4-BE49-F238E27FC236}">
                <a16:creationId xmlns:a16="http://schemas.microsoft.com/office/drawing/2014/main" id="{60896D0B-03D5-899C-3484-344418D9F8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7" name="Picture 6">
            <a:extLst>
              <a:ext uri="{FF2B5EF4-FFF2-40B4-BE49-F238E27FC236}">
                <a16:creationId xmlns:a16="http://schemas.microsoft.com/office/drawing/2014/main" id="{AC28499A-DC1F-D9E9-DEDF-61398E07A0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10" name="Picture 9">
            <a:extLst>
              <a:ext uri="{FF2B5EF4-FFF2-40B4-BE49-F238E27FC236}">
                <a16:creationId xmlns:a16="http://schemas.microsoft.com/office/drawing/2014/main" id="{678A4CEF-1D8C-D641-A92F-1B9D40733D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pic>
        <p:nvPicPr>
          <p:cNvPr id="12" name="Picture 11">
            <a:extLst>
              <a:ext uri="{FF2B5EF4-FFF2-40B4-BE49-F238E27FC236}">
                <a16:creationId xmlns:a16="http://schemas.microsoft.com/office/drawing/2014/main" id="{920AD789-7240-A4EB-15EE-BF475F713EB2}"/>
              </a:ext>
            </a:extLst>
          </p:cNvPr>
          <p:cNvPicPr>
            <a:picLocks noChangeAspect="1"/>
          </p:cNvPicPr>
          <p:nvPr/>
        </p:nvPicPr>
        <p:blipFill>
          <a:blip r:embed="rId15"/>
          <a:stretch>
            <a:fillRect/>
          </a:stretch>
        </p:blipFill>
        <p:spPr>
          <a:xfrm>
            <a:off x="1779942" y="5038706"/>
            <a:ext cx="2078916" cy="1700931"/>
          </a:xfrm>
          <a:prstGeom prst="rect">
            <a:avLst/>
          </a:prstGeom>
        </p:spPr>
      </p:pic>
      <p:pic>
        <p:nvPicPr>
          <p:cNvPr id="13" name="Picture 12">
            <a:extLst>
              <a:ext uri="{FF2B5EF4-FFF2-40B4-BE49-F238E27FC236}">
                <a16:creationId xmlns:a16="http://schemas.microsoft.com/office/drawing/2014/main" id="{0842524B-4B0F-BBE8-2C07-4615B5B7AC60}"/>
              </a:ext>
            </a:extLst>
          </p:cNvPr>
          <p:cNvPicPr>
            <a:picLocks noChangeAspect="1"/>
          </p:cNvPicPr>
          <p:nvPr/>
        </p:nvPicPr>
        <p:blipFill rotWithShape="1">
          <a:blip r:embed="rId16">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spTree>
    <p:extLst>
      <p:ext uri="{BB962C8B-B14F-4D97-AF65-F5344CB8AC3E}">
        <p14:creationId xmlns:p14="http://schemas.microsoft.com/office/powerpoint/2010/main" val="2162853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2"/>
                                        </p:tgtEl>
                                        <p:attrNameLst>
                                          <p:attrName>r</p:attrName>
                                        </p:attrNameLst>
                                      </p:cBhvr>
                                    </p:animRot>
                                    <p:animRot by="-240000">
                                      <p:cBhvr>
                                        <p:cTn id="23" dur="200" fill="hold">
                                          <p:stCondLst>
                                            <p:cond delay="200"/>
                                          </p:stCondLst>
                                        </p:cTn>
                                        <p:tgtEl>
                                          <p:spTgt spid="2"/>
                                        </p:tgtEl>
                                        <p:attrNameLst>
                                          <p:attrName>r</p:attrName>
                                        </p:attrNameLst>
                                      </p:cBhvr>
                                    </p:animRot>
                                    <p:animRot by="240000">
                                      <p:cBhvr>
                                        <p:cTn id="24" dur="200" fill="hold">
                                          <p:stCondLst>
                                            <p:cond delay="400"/>
                                          </p:stCondLst>
                                        </p:cTn>
                                        <p:tgtEl>
                                          <p:spTgt spid="2"/>
                                        </p:tgtEl>
                                        <p:attrNameLst>
                                          <p:attrName>r</p:attrName>
                                        </p:attrNameLst>
                                      </p:cBhvr>
                                    </p:animRot>
                                    <p:animRot by="-240000">
                                      <p:cBhvr>
                                        <p:cTn id="25" dur="200" fill="hold">
                                          <p:stCondLst>
                                            <p:cond delay="600"/>
                                          </p:stCondLst>
                                        </p:cTn>
                                        <p:tgtEl>
                                          <p:spTgt spid="2"/>
                                        </p:tgtEl>
                                        <p:attrNameLst>
                                          <p:attrName>r</p:attrName>
                                        </p:attrNameLst>
                                      </p:cBhvr>
                                    </p:animRot>
                                    <p:animRot by="120000">
                                      <p:cBhvr>
                                        <p:cTn id="26" dur="200" fill="hold">
                                          <p:stCondLst>
                                            <p:cond delay="800"/>
                                          </p:stCondLst>
                                        </p:cTn>
                                        <p:tgtEl>
                                          <p:spTgt spid="2"/>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6" name="whoosh.wav"/>
                                        </p:tgtEl>
                                      </p:cMediaNode>
                                    </p:audio>
                                  </p:subTnLst>
                                </p:cTn>
                              </p:par>
                              <p:par>
                                <p:cTn id="27" presetID="42" presetClass="path" presetSubtype="0" accel="50000" decel="50000" fill="hold" nodeType="withEffect">
                                  <p:stCondLst>
                                    <p:cond delay="0"/>
                                  </p:stCondLst>
                                  <p:childTnLst>
                                    <p:animMotion origin="layout" path="M -2.29167E-6 -3.33333E-6 L 0.08815 0.425 " pathEditMode="relative" rAng="0" ptsTypes="AA">
                                      <p:cBhvr>
                                        <p:cTn id="28" dur="1000" fill="hold"/>
                                        <p:tgtEl>
                                          <p:spTgt spid="2"/>
                                        </p:tgtEl>
                                        <p:attrNameLst>
                                          <p:attrName>ppt_x</p:attrName>
                                          <p:attrName>ppt_y</p:attrName>
                                        </p:attrNameLst>
                                      </p:cBhvr>
                                      <p:rCtr x="4401" y="21250"/>
                                    </p:animMotion>
                                  </p:childTnLst>
                                </p:cTn>
                              </p:par>
                              <p:par>
                                <p:cTn id="29" presetID="1" presetClass="mediacall" presetSubtype="0" fill="hold" nodeType="withEffect">
                                  <p:stCondLst>
                                    <p:cond delay="0"/>
                                  </p:stCondLst>
                                  <p:childTnLst>
                                    <p:cmd type="call" cmd="playFrom(0.0)">
                                      <p:cBhvr>
                                        <p:cTn id="30" dur="4414" fill="hold"/>
                                        <p:tgtEl>
                                          <p:spTgt spid="32"/>
                                        </p:tgtEl>
                                      </p:cBhvr>
                                    </p:cmd>
                                  </p:childTnLst>
                                </p:cTn>
                              </p:par>
                              <p:par>
                                <p:cTn id="31" presetID="10" presetClass="entr" presetSubtype="0"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2" presetClass="entr" presetSubtype="4" fill="hold" nodeType="withEffect">
                                  <p:stCondLst>
                                    <p:cond delay="10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grpSp>
        <p:nvGrpSpPr>
          <p:cNvPr id="5" name="Group 4"/>
          <p:cNvGrpSpPr/>
          <p:nvPr/>
        </p:nvGrpSpPr>
        <p:grpSpPr>
          <a:xfrm>
            <a:off x="2989060" y="914380"/>
            <a:ext cx="8548901" cy="6226628"/>
            <a:chOff x="2989060" y="914380"/>
            <a:chExt cx="8548901" cy="6226628"/>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3768" b="-6"/>
            <a:stretch/>
          </p:blipFill>
          <p:spPr>
            <a:xfrm>
              <a:off x="2989060" y="914380"/>
              <a:ext cx="4162630" cy="6226628"/>
            </a:xfrm>
            <a:prstGeom prst="rect">
              <a:avLst/>
            </a:prstGeom>
          </p:spPr>
        </p:pic>
        <p:pic>
          <p:nvPicPr>
            <p:cNvPr id="4" name="Picture 3"/>
            <p:cNvPicPr>
              <a:picLocks noChangeAspect="1"/>
            </p:cNvPicPr>
            <p:nvPr/>
          </p:nvPicPr>
          <p:blipFill>
            <a:blip r:embed="rId5"/>
            <a:stretch>
              <a:fillRect/>
            </a:stretch>
          </p:blipFill>
          <p:spPr>
            <a:xfrm>
              <a:off x="6363053" y="1221689"/>
              <a:ext cx="5174908" cy="4681277"/>
            </a:xfrm>
            <a:prstGeom prst="rect">
              <a:avLst/>
            </a:prstGeom>
          </p:spPr>
        </p:pic>
      </p:grpSp>
      <p:pic>
        <p:nvPicPr>
          <p:cNvPr id="2" name="Picture 1">
            <a:extLst>
              <a:ext uri="{FF2B5EF4-FFF2-40B4-BE49-F238E27FC236}">
                <a16:creationId xmlns:a16="http://schemas.microsoft.com/office/drawing/2014/main" id="{47A6E6C8-7C73-81F6-63DC-4CCB960CCBDA}"/>
              </a:ext>
            </a:extLst>
          </p:cNvPr>
          <p:cNvPicPr>
            <a:picLocks noChangeAspect="1"/>
          </p:cNvPicPr>
          <p:nvPr/>
        </p:nvPicPr>
        <p:blipFill>
          <a:blip r:embed="rId6"/>
          <a:stretch>
            <a:fillRect/>
          </a:stretch>
        </p:blipFill>
        <p:spPr>
          <a:xfrm>
            <a:off x="0" y="355290"/>
            <a:ext cx="12192000" cy="6147419"/>
          </a:xfrm>
          <a:prstGeom prst="rect">
            <a:avLst/>
          </a:prstGeom>
        </p:spPr>
      </p:pic>
    </p:spTree>
    <p:extLst>
      <p:ext uri="{BB962C8B-B14F-4D97-AF65-F5344CB8AC3E}">
        <p14:creationId xmlns:p14="http://schemas.microsoft.com/office/powerpoint/2010/main" val="2098456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3407230"/>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pic>
        <p:nvPicPr>
          <p:cNvPr id="3" name="Picture 2">
            <a:extLst>
              <a:ext uri="{FF2B5EF4-FFF2-40B4-BE49-F238E27FC236}">
                <a16:creationId xmlns:a16="http://schemas.microsoft.com/office/drawing/2014/main" id="{E64F4D39-3A50-A0ED-2BBF-37C168EAA631}"/>
              </a:ext>
            </a:extLst>
          </p:cNvPr>
          <p:cNvPicPr>
            <a:picLocks noChangeAspect="1"/>
          </p:cNvPicPr>
          <p:nvPr/>
        </p:nvPicPr>
        <p:blipFill>
          <a:blip r:embed="rId6"/>
          <a:stretch>
            <a:fillRect/>
          </a:stretch>
        </p:blipFill>
        <p:spPr>
          <a:xfrm>
            <a:off x="3846888" y="4616351"/>
            <a:ext cx="2865368" cy="145707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BF95D0C1-7C68-27AF-263C-FE7F7E826E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9383" y="5367131"/>
            <a:ext cx="1490869" cy="1490869"/>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2|0.1|0.2|0.5"/>
</p:tagLst>
</file>

<file path=ppt/tags/tag7.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605</Words>
  <Application>Microsoft Office PowerPoint</Application>
  <PresentationFormat>Widescreen</PresentationFormat>
  <Paragraphs>44</Paragraphs>
  <Slides>25</Slides>
  <Notes>4</Notes>
  <HiddenSlides>0</HiddenSlides>
  <MMClips>5</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25</vt:i4>
      </vt:variant>
    </vt:vector>
  </HeadingPairs>
  <TitlesOfParts>
    <vt:vector size="31" baseType="lpstr">
      <vt:lpstr>Arial</vt:lpstr>
      <vt:lpstr>Calibri</vt:lpstr>
      <vt:lpstr>Cambria</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Administrator</cp:lastModifiedBy>
  <cp:revision>61</cp:revision>
  <dcterms:created xsi:type="dcterms:W3CDTF">2023-06-19T12:55:40Z</dcterms:created>
  <dcterms:modified xsi:type="dcterms:W3CDTF">2025-03-03T22:18:44Z</dcterms:modified>
</cp:coreProperties>
</file>