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4" r:id="rId3"/>
    <p:sldId id="256" r:id="rId4"/>
    <p:sldId id="276" r:id="rId5"/>
    <p:sldId id="265" r:id="rId6"/>
    <p:sldId id="264" r:id="rId7"/>
    <p:sldId id="266" r:id="rId8"/>
    <p:sldId id="283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4E9"/>
    <a:srgbClr val="FFFFFF"/>
    <a:srgbClr val="33CC33"/>
    <a:srgbClr val="E0A36A"/>
    <a:srgbClr val="FF5050"/>
    <a:srgbClr val="FF7C80"/>
    <a:srgbClr val="99FF33"/>
    <a:srgbClr val="66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528" autoAdjust="0"/>
  </p:normalViewPr>
  <p:slideViewPr>
    <p:cSldViewPr snapToGrid="0">
      <p:cViewPr varScale="1">
        <p:scale>
          <a:sx n="87" d="100"/>
          <a:sy n="87" d="100"/>
        </p:scale>
        <p:origin x="10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9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7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0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E9493-D703-4436-8B06-D7457D5E164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5534FC-15D7-AD29-5CA8-EB62D84DA0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microsoft.com/office/2007/relationships/hdphoto" Target="../media/hdphoto6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A42F1F73-8F7D-619B-CC51-C2E28E0CC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1050600"/>
            <a:ext cx="3993370" cy="3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11399" y="-194449"/>
            <a:ext cx="10443610" cy="2325881"/>
            <a:chOff x="952039" y="161151"/>
            <a:chExt cx="10443610" cy="23258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109075"/>
            </a:xfrm>
            <a:custGeom>
              <a:avLst/>
              <a:gdLst>
                <a:gd name="connsiteX0" fmla="*/ 0 w 9837948"/>
                <a:gd name="connsiteY0" fmla="*/ 0 h 1109075"/>
                <a:gd name="connsiteX1" fmla="*/ 775462 w 9837948"/>
                <a:gd name="connsiteY1" fmla="*/ 0 h 1109075"/>
                <a:gd name="connsiteX2" fmla="*/ 1452544 w 9837948"/>
                <a:gd name="connsiteY2" fmla="*/ 0 h 1109075"/>
                <a:gd name="connsiteX3" fmla="*/ 1932867 w 9837948"/>
                <a:gd name="connsiteY3" fmla="*/ 0 h 1109075"/>
                <a:gd name="connsiteX4" fmla="*/ 2413191 w 9837948"/>
                <a:gd name="connsiteY4" fmla="*/ 0 h 1109075"/>
                <a:gd name="connsiteX5" fmla="*/ 3090273 w 9837948"/>
                <a:gd name="connsiteY5" fmla="*/ 0 h 1109075"/>
                <a:gd name="connsiteX6" fmla="*/ 3570596 w 9837948"/>
                <a:gd name="connsiteY6" fmla="*/ 0 h 1109075"/>
                <a:gd name="connsiteX7" fmla="*/ 3952540 w 9837948"/>
                <a:gd name="connsiteY7" fmla="*/ 0 h 1109075"/>
                <a:gd name="connsiteX8" fmla="*/ 4432864 w 9837948"/>
                <a:gd name="connsiteY8" fmla="*/ 0 h 1109075"/>
                <a:gd name="connsiteX9" fmla="*/ 5208325 w 9837948"/>
                <a:gd name="connsiteY9" fmla="*/ 0 h 1109075"/>
                <a:gd name="connsiteX10" fmla="*/ 5491890 w 9837948"/>
                <a:gd name="connsiteY10" fmla="*/ 0 h 1109075"/>
                <a:gd name="connsiteX11" fmla="*/ 5873834 w 9837948"/>
                <a:gd name="connsiteY11" fmla="*/ 0 h 1109075"/>
                <a:gd name="connsiteX12" fmla="*/ 6649295 w 9837948"/>
                <a:gd name="connsiteY12" fmla="*/ 0 h 1109075"/>
                <a:gd name="connsiteX13" fmla="*/ 7424757 w 9837948"/>
                <a:gd name="connsiteY13" fmla="*/ 0 h 1109075"/>
                <a:gd name="connsiteX14" fmla="*/ 7905081 w 9837948"/>
                <a:gd name="connsiteY14" fmla="*/ 0 h 1109075"/>
                <a:gd name="connsiteX15" fmla="*/ 8287024 w 9837948"/>
                <a:gd name="connsiteY15" fmla="*/ 0 h 1109075"/>
                <a:gd name="connsiteX16" fmla="*/ 8964107 w 9837948"/>
                <a:gd name="connsiteY16" fmla="*/ 0 h 1109075"/>
                <a:gd name="connsiteX17" fmla="*/ 9837948 w 9837948"/>
                <a:gd name="connsiteY17" fmla="*/ 0 h 1109075"/>
                <a:gd name="connsiteX18" fmla="*/ 9837948 w 9837948"/>
                <a:gd name="connsiteY18" fmla="*/ 565628 h 1109075"/>
                <a:gd name="connsiteX19" fmla="*/ 9837948 w 9837948"/>
                <a:gd name="connsiteY19" fmla="*/ 1109075 h 1109075"/>
                <a:gd name="connsiteX20" fmla="*/ 9554384 w 9837948"/>
                <a:gd name="connsiteY20" fmla="*/ 1109075 h 1109075"/>
                <a:gd name="connsiteX21" fmla="*/ 8877301 w 9837948"/>
                <a:gd name="connsiteY21" fmla="*/ 1109075 h 1109075"/>
                <a:gd name="connsiteX22" fmla="*/ 8396978 w 9837948"/>
                <a:gd name="connsiteY22" fmla="*/ 1109075 h 1109075"/>
                <a:gd name="connsiteX23" fmla="*/ 7719896 w 9837948"/>
                <a:gd name="connsiteY23" fmla="*/ 1109075 h 1109075"/>
                <a:gd name="connsiteX24" fmla="*/ 6944434 w 9837948"/>
                <a:gd name="connsiteY24" fmla="*/ 1109075 h 1109075"/>
                <a:gd name="connsiteX25" fmla="*/ 6365731 w 9837948"/>
                <a:gd name="connsiteY25" fmla="*/ 1109075 h 1109075"/>
                <a:gd name="connsiteX26" fmla="*/ 5983787 w 9837948"/>
                <a:gd name="connsiteY26" fmla="*/ 1109075 h 1109075"/>
                <a:gd name="connsiteX27" fmla="*/ 5405084 w 9837948"/>
                <a:gd name="connsiteY27" fmla="*/ 1109075 h 1109075"/>
                <a:gd name="connsiteX28" fmla="*/ 5121520 w 9837948"/>
                <a:gd name="connsiteY28" fmla="*/ 1109075 h 1109075"/>
                <a:gd name="connsiteX29" fmla="*/ 4641197 w 9837948"/>
                <a:gd name="connsiteY29" fmla="*/ 1109075 h 1109075"/>
                <a:gd name="connsiteX30" fmla="*/ 3865735 w 9837948"/>
                <a:gd name="connsiteY30" fmla="*/ 1109075 h 1109075"/>
                <a:gd name="connsiteX31" fmla="*/ 3090273 w 9837948"/>
                <a:gd name="connsiteY31" fmla="*/ 1109075 h 1109075"/>
                <a:gd name="connsiteX32" fmla="*/ 2609950 w 9837948"/>
                <a:gd name="connsiteY32" fmla="*/ 1109075 h 1109075"/>
                <a:gd name="connsiteX33" fmla="*/ 2228006 w 9837948"/>
                <a:gd name="connsiteY33" fmla="*/ 1109075 h 1109075"/>
                <a:gd name="connsiteX34" fmla="*/ 1944441 w 9837948"/>
                <a:gd name="connsiteY34" fmla="*/ 1109075 h 1109075"/>
                <a:gd name="connsiteX35" fmla="*/ 1267359 w 9837948"/>
                <a:gd name="connsiteY35" fmla="*/ 1109075 h 1109075"/>
                <a:gd name="connsiteX36" fmla="*/ 688656 w 9837948"/>
                <a:gd name="connsiteY36" fmla="*/ 1109075 h 1109075"/>
                <a:gd name="connsiteX37" fmla="*/ 0 w 9837948"/>
                <a:gd name="connsiteY37" fmla="*/ 1109075 h 1109075"/>
                <a:gd name="connsiteX38" fmla="*/ 0 w 9837948"/>
                <a:gd name="connsiteY38" fmla="*/ 532356 h 1109075"/>
                <a:gd name="connsiteX39" fmla="*/ 0 w 9837948"/>
                <a:gd name="connsiteY39" fmla="*/ 0 h 1109075"/>
                <a:gd name="connsiteX0" fmla="*/ 0 w 9837948"/>
                <a:gd name="connsiteY0" fmla="*/ 0 h 1109075"/>
                <a:gd name="connsiteX1" fmla="*/ 578703 w 9837948"/>
                <a:gd name="connsiteY1" fmla="*/ 0 h 1109075"/>
                <a:gd name="connsiteX2" fmla="*/ 960647 w 9837948"/>
                <a:gd name="connsiteY2" fmla="*/ 0 h 1109075"/>
                <a:gd name="connsiteX3" fmla="*/ 1244211 w 9837948"/>
                <a:gd name="connsiteY3" fmla="*/ 0 h 1109075"/>
                <a:gd name="connsiteX4" fmla="*/ 2019673 w 9837948"/>
                <a:gd name="connsiteY4" fmla="*/ 0 h 1109075"/>
                <a:gd name="connsiteX5" fmla="*/ 2795135 w 9837948"/>
                <a:gd name="connsiteY5" fmla="*/ 0 h 1109075"/>
                <a:gd name="connsiteX6" fmla="*/ 3275458 w 9837948"/>
                <a:gd name="connsiteY6" fmla="*/ 0 h 1109075"/>
                <a:gd name="connsiteX7" fmla="*/ 3755781 w 9837948"/>
                <a:gd name="connsiteY7" fmla="*/ 0 h 1109075"/>
                <a:gd name="connsiteX8" fmla="*/ 4334484 w 9837948"/>
                <a:gd name="connsiteY8" fmla="*/ 0 h 1109075"/>
                <a:gd name="connsiteX9" fmla="*/ 4814807 w 9837948"/>
                <a:gd name="connsiteY9" fmla="*/ 0 h 1109075"/>
                <a:gd name="connsiteX10" fmla="*/ 5590269 w 9837948"/>
                <a:gd name="connsiteY10" fmla="*/ 0 h 1109075"/>
                <a:gd name="connsiteX11" fmla="*/ 5873834 w 9837948"/>
                <a:gd name="connsiteY11" fmla="*/ 0 h 1109075"/>
                <a:gd name="connsiteX12" fmla="*/ 6452536 w 9837948"/>
                <a:gd name="connsiteY12" fmla="*/ 0 h 1109075"/>
                <a:gd name="connsiteX13" fmla="*/ 6932860 w 9837948"/>
                <a:gd name="connsiteY13" fmla="*/ 0 h 1109075"/>
                <a:gd name="connsiteX14" fmla="*/ 7609942 w 9837948"/>
                <a:gd name="connsiteY14" fmla="*/ 0 h 1109075"/>
                <a:gd name="connsiteX15" fmla="*/ 7893507 w 9837948"/>
                <a:gd name="connsiteY15" fmla="*/ 0 h 1109075"/>
                <a:gd name="connsiteX16" fmla="*/ 8177071 w 9837948"/>
                <a:gd name="connsiteY16" fmla="*/ 0 h 1109075"/>
                <a:gd name="connsiteX17" fmla="*/ 8559015 w 9837948"/>
                <a:gd name="connsiteY17" fmla="*/ 0 h 1109075"/>
                <a:gd name="connsiteX18" fmla="*/ 9039338 w 9837948"/>
                <a:gd name="connsiteY18" fmla="*/ 0 h 1109075"/>
                <a:gd name="connsiteX19" fmla="*/ 9837948 w 9837948"/>
                <a:gd name="connsiteY19" fmla="*/ 0 h 1109075"/>
                <a:gd name="connsiteX20" fmla="*/ 9837948 w 9837948"/>
                <a:gd name="connsiteY20" fmla="*/ 565628 h 1109075"/>
                <a:gd name="connsiteX21" fmla="*/ 9837948 w 9837948"/>
                <a:gd name="connsiteY21" fmla="*/ 1109075 h 1109075"/>
                <a:gd name="connsiteX22" fmla="*/ 9456004 w 9837948"/>
                <a:gd name="connsiteY22" fmla="*/ 1109075 h 1109075"/>
                <a:gd name="connsiteX23" fmla="*/ 8975681 w 9837948"/>
                <a:gd name="connsiteY23" fmla="*/ 1109075 h 1109075"/>
                <a:gd name="connsiteX24" fmla="*/ 8593737 w 9837948"/>
                <a:gd name="connsiteY24" fmla="*/ 1109075 h 1109075"/>
                <a:gd name="connsiteX25" fmla="*/ 7818275 w 9837948"/>
                <a:gd name="connsiteY25" fmla="*/ 1109075 h 1109075"/>
                <a:gd name="connsiteX26" fmla="*/ 7141193 w 9837948"/>
                <a:gd name="connsiteY26" fmla="*/ 1109075 h 1109075"/>
                <a:gd name="connsiteX27" fmla="*/ 6759249 w 9837948"/>
                <a:gd name="connsiteY27" fmla="*/ 1109075 h 1109075"/>
                <a:gd name="connsiteX28" fmla="*/ 6180546 w 9837948"/>
                <a:gd name="connsiteY28" fmla="*/ 1109075 h 1109075"/>
                <a:gd name="connsiteX29" fmla="*/ 5896982 w 9837948"/>
                <a:gd name="connsiteY29" fmla="*/ 1109075 h 1109075"/>
                <a:gd name="connsiteX30" fmla="*/ 5121520 w 9837948"/>
                <a:gd name="connsiteY30" fmla="*/ 1109075 h 1109075"/>
                <a:gd name="connsiteX31" fmla="*/ 4739576 w 9837948"/>
                <a:gd name="connsiteY31" fmla="*/ 1109075 h 1109075"/>
                <a:gd name="connsiteX32" fmla="*/ 4160873 w 9837948"/>
                <a:gd name="connsiteY32" fmla="*/ 1109075 h 1109075"/>
                <a:gd name="connsiteX33" fmla="*/ 3778929 w 9837948"/>
                <a:gd name="connsiteY33" fmla="*/ 1109075 h 1109075"/>
                <a:gd name="connsiteX34" fmla="*/ 3200227 w 9837948"/>
                <a:gd name="connsiteY34" fmla="*/ 1109075 h 1109075"/>
                <a:gd name="connsiteX35" fmla="*/ 2719903 w 9837948"/>
                <a:gd name="connsiteY35" fmla="*/ 1109075 h 1109075"/>
                <a:gd name="connsiteX36" fmla="*/ 2436339 w 9837948"/>
                <a:gd name="connsiteY36" fmla="*/ 1109075 h 1109075"/>
                <a:gd name="connsiteX37" fmla="*/ 2152775 w 9837948"/>
                <a:gd name="connsiteY37" fmla="*/ 1109075 h 1109075"/>
                <a:gd name="connsiteX38" fmla="*/ 1672451 w 9837948"/>
                <a:gd name="connsiteY38" fmla="*/ 1109075 h 1109075"/>
                <a:gd name="connsiteX39" fmla="*/ 995369 w 9837948"/>
                <a:gd name="connsiteY39" fmla="*/ 1109075 h 1109075"/>
                <a:gd name="connsiteX40" fmla="*/ 613425 w 9837948"/>
                <a:gd name="connsiteY40" fmla="*/ 1109075 h 1109075"/>
                <a:gd name="connsiteX41" fmla="*/ 0 w 9837948"/>
                <a:gd name="connsiteY41" fmla="*/ 1109075 h 1109075"/>
                <a:gd name="connsiteX42" fmla="*/ 0 w 9837948"/>
                <a:gd name="connsiteY42" fmla="*/ 576719 h 1109075"/>
                <a:gd name="connsiteX43" fmla="*/ 0 w 9837948"/>
                <a:gd name="connsiteY43" fmla="*/ 0 h 110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837948" h="1109075" fill="none" extrusionOk="0">
                  <a:moveTo>
                    <a:pt x="0" y="0"/>
                  </a:moveTo>
                  <a:cubicBezTo>
                    <a:pt x="178964" y="-12231"/>
                    <a:pt x="446569" y="-53729"/>
                    <a:pt x="775462" y="0"/>
                  </a:cubicBezTo>
                  <a:cubicBezTo>
                    <a:pt x="1074157" y="-8752"/>
                    <a:pt x="1261610" y="-5205"/>
                    <a:pt x="1452544" y="0"/>
                  </a:cubicBezTo>
                  <a:cubicBezTo>
                    <a:pt x="1673699" y="-36247"/>
                    <a:pt x="1841753" y="12532"/>
                    <a:pt x="1932867" y="0"/>
                  </a:cubicBezTo>
                  <a:cubicBezTo>
                    <a:pt x="2032962" y="8004"/>
                    <a:pt x="2218380" y="88506"/>
                    <a:pt x="2413191" y="0"/>
                  </a:cubicBezTo>
                  <a:cubicBezTo>
                    <a:pt x="2567015" y="-61720"/>
                    <a:pt x="2790606" y="134426"/>
                    <a:pt x="3090273" y="0"/>
                  </a:cubicBezTo>
                  <a:cubicBezTo>
                    <a:pt x="3366804" y="-69892"/>
                    <a:pt x="3420528" y="41296"/>
                    <a:pt x="3570596" y="0"/>
                  </a:cubicBezTo>
                  <a:cubicBezTo>
                    <a:pt x="3695380" y="-17333"/>
                    <a:pt x="3820987" y="-488"/>
                    <a:pt x="3952540" y="0"/>
                  </a:cubicBezTo>
                  <a:cubicBezTo>
                    <a:pt x="4108938" y="5996"/>
                    <a:pt x="4273995" y="24721"/>
                    <a:pt x="4432864" y="0"/>
                  </a:cubicBezTo>
                  <a:cubicBezTo>
                    <a:pt x="4536407" y="-47876"/>
                    <a:pt x="5022852" y="71689"/>
                    <a:pt x="5208325" y="0"/>
                  </a:cubicBezTo>
                  <a:cubicBezTo>
                    <a:pt x="5378137" y="-98440"/>
                    <a:pt x="5345469" y="1104"/>
                    <a:pt x="5491890" y="0"/>
                  </a:cubicBezTo>
                  <a:cubicBezTo>
                    <a:pt x="5653944" y="-4645"/>
                    <a:pt x="5767855" y="21626"/>
                    <a:pt x="5873834" y="0"/>
                  </a:cubicBezTo>
                  <a:cubicBezTo>
                    <a:pt x="6005003" y="-62647"/>
                    <a:pt x="6441446" y="39071"/>
                    <a:pt x="6649295" y="0"/>
                  </a:cubicBezTo>
                  <a:cubicBezTo>
                    <a:pt x="6831681" y="-76455"/>
                    <a:pt x="7238978" y="-32326"/>
                    <a:pt x="7424757" y="0"/>
                  </a:cubicBezTo>
                  <a:cubicBezTo>
                    <a:pt x="7631295" y="-101"/>
                    <a:pt x="7805136" y="28916"/>
                    <a:pt x="7905081" y="0"/>
                  </a:cubicBezTo>
                  <a:cubicBezTo>
                    <a:pt x="8009769" y="-38860"/>
                    <a:pt x="8183802" y="7854"/>
                    <a:pt x="8287024" y="0"/>
                  </a:cubicBezTo>
                  <a:cubicBezTo>
                    <a:pt x="8388872" y="-27663"/>
                    <a:pt x="8689923" y="54380"/>
                    <a:pt x="8964107" y="0"/>
                  </a:cubicBezTo>
                  <a:cubicBezTo>
                    <a:pt x="9184366" y="-27499"/>
                    <a:pt x="9541380" y="-21159"/>
                    <a:pt x="9837948" y="0"/>
                  </a:cubicBezTo>
                  <a:cubicBezTo>
                    <a:pt x="9866755" y="237444"/>
                    <a:pt x="9825262" y="280793"/>
                    <a:pt x="9837948" y="565628"/>
                  </a:cubicBezTo>
                  <a:cubicBezTo>
                    <a:pt x="9861150" y="862009"/>
                    <a:pt x="9795144" y="978822"/>
                    <a:pt x="9837948" y="1109075"/>
                  </a:cubicBezTo>
                  <a:cubicBezTo>
                    <a:pt x="9709321" y="1128957"/>
                    <a:pt x="9681870" y="1108495"/>
                    <a:pt x="9554384" y="1109075"/>
                  </a:cubicBezTo>
                  <a:cubicBezTo>
                    <a:pt x="9495925" y="1092900"/>
                    <a:pt x="9169029" y="1127471"/>
                    <a:pt x="8877301" y="1109075"/>
                  </a:cubicBezTo>
                  <a:cubicBezTo>
                    <a:pt x="8571827" y="1124419"/>
                    <a:pt x="8585473" y="1054982"/>
                    <a:pt x="8396978" y="1109075"/>
                  </a:cubicBezTo>
                  <a:cubicBezTo>
                    <a:pt x="8215696" y="1133742"/>
                    <a:pt x="7893274" y="1049469"/>
                    <a:pt x="7719896" y="1109075"/>
                  </a:cubicBezTo>
                  <a:cubicBezTo>
                    <a:pt x="7556266" y="1194902"/>
                    <a:pt x="7195746" y="1047131"/>
                    <a:pt x="6944434" y="1109075"/>
                  </a:cubicBezTo>
                  <a:cubicBezTo>
                    <a:pt x="6687328" y="1101867"/>
                    <a:pt x="6595758" y="1061144"/>
                    <a:pt x="6365731" y="1109075"/>
                  </a:cubicBezTo>
                  <a:cubicBezTo>
                    <a:pt x="6176417" y="1176854"/>
                    <a:pt x="6109515" y="1075316"/>
                    <a:pt x="5983787" y="1109075"/>
                  </a:cubicBezTo>
                  <a:cubicBezTo>
                    <a:pt x="5849094" y="1142728"/>
                    <a:pt x="5554065" y="1063540"/>
                    <a:pt x="5405084" y="1109075"/>
                  </a:cubicBezTo>
                  <a:cubicBezTo>
                    <a:pt x="5238129" y="1170628"/>
                    <a:pt x="5193814" y="1077439"/>
                    <a:pt x="5121520" y="1109075"/>
                  </a:cubicBezTo>
                  <a:cubicBezTo>
                    <a:pt x="5050472" y="1149044"/>
                    <a:pt x="4832095" y="1144626"/>
                    <a:pt x="4641197" y="1109075"/>
                  </a:cubicBezTo>
                  <a:cubicBezTo>
                    <a:pt x="4442242" y="1148998"/>
                    <a:pt x="4204733" y="1029933"/>
                    <a:pt x="3865735" y="1109075"/>
                  </a:cubicBezTo>
                  <a:cubicBezTo>
                    <a:pt x="3572068" y="1142013"/>
                    <a:pt x="3497030" y="1052910"/>
                    <a:pt x="3090273" y="1109075"/>
                  </a:cubicBezTo>
                  <a:cubicBezTo>
                    <a:pt x="2729435" y="1152625"/>
                    <a:pt x="2784264" y="1087510"/>
                    <a:pt x="2609950" y="1109075"/>
                  </a:cubicBezTo>
                  <a:cubicBezTo>
                    <a:pt x="2429063" y="1143679"/>
                    <a:pt x="2313910" y="1092326"/>
                    <a:pt x="2228006" y="1109075"/>
                  </a:cubicBezTo>
                  <a:cubicBezTo>
                    <a:pt x="2136592" y="1105194"/>
                    <a:pt x="2037211" y="1072374"/>
                    <a:pt x="1944441" y="1109075"/>
                  </a:cubicBezTo>
                  <a:cubicBezTo>
                    <a:pt x="1818664" y="1132865"/>
                    <a:pt x="1420246" y="1081214"/>
                    <a:pt x="1267359" y="1109075"/>
                  </a:cubicBezTo>
                  <a:cubicBezTo>
                    <a:pt x="1089072" y="1139563"/>
                    <a:pt x="808120" y="1085629"/>
                    <a:pt x="688656" y="1109075"/>
                  </a:cubicBezTo>
                  <a:cubicBezTo>
                    <a:pt x="543934" y="1200517"/>
                    <a:pt x="191183" y="1030456"/>
                    <a:pt x="0" y="1109075"/>
                  </a:cubicBezTo>
                  <a:cubicBezTo>
                    <a:pt x="-82931" y="956369"/>
                    <a:pt x="35602" y="687896"/>
                    <a:pt x="0" y="532356"/>
                  </a:cubicBezTo>
                  <a:cubicBezTo>
                    <a:pt x="-91099" y="344723"/>
                    <a:pt x="86840" y="106706"/>
                    <a:pt x="0" y="0"/>
                  </a:cubicBezTo>
                  <a:close/>
                </a:path>
                <a:path w="9837948" h="1109075" stroke="0" extrusionOk="0">
                  <a:moveTo>
                    <a:pt x="0" y="0"/>
                  </a:moveTo>
                  <a:cubicBezTo>
                    <a:pt x="204289" y="-44307"/>
                    <a:pt x="405359" y="-11100"/>
                    <a:pt x="578703" y="0"/>
                  </a:cubicBezTo>
                  <a:cubicBezTo>
                    <a:pt x="743043" y="-7313"/>
                    <a:pt x="844956" y="-7580"/>
                    <a:pt x="960647" y="0"/>
                  </a:cubicBezTo>
                  <a:cubicBezTo>
                    <a:pt x="1064301" y="-1139"/>
                    <a:pt x="1112915" y="15336"/>
                    <a:pt x="1244211" y="0"/>
                  </a:cubicBezTo>
                  <a:cubicBezTo>
                    <a:pt x="1316808" y="31871"/>
                    <a:pt x="1724740" y="49709"/>
                    <a:pt x="2019673" y="0"/>
                  </a:cubicBezTo>
                  <a:cubicBezTo>
                    <a:pt x="2332369" y="-57988"/>
                    <a:pt x="2619039" y="-725"/>
                    <a:pt x="2795135" y="0"/>
                  </a:cubicBezTo>
                  <a:cubicBezTo>
                    <a:pt x="2979242" y="-35865"/>
                    <a:pt x="3146003" y="30404"/>
                    <a:pt x="3275458" y="0"/>
                  </a:cubicBezTo>
                  <a:cubicBezTo>
                    <a:pt x="3371495" y="-51008"/>
                    <a:pt x="3477422" y="3012"/>
                    <a:pt x="3755781" y="0"/>
                  </a:cubicBezTo>
                  <a:cubicBezTo>
                    <a:pt x="4002504" y="1897"/>
                    <a:pt x="4148881" y="48932"/>
                    <a:pt x="4334484" y="0"/>
                  </a:cubicBezTo>
                  <a:cubicBezTo>
                    <a:pt x="4504778" y="-37906"/>
                    <a:pt x="4709774" y="33537"/>
                    <a:pt x="4814807" y="0"/>
                  </a:cubicBezTo>
                  <a:cubicBezTo>
                    <a:pt x="4966176" y="-24890"/>
                    <a:pt x="5279264" y="24262"/>
                    <a:pt x="5590269" y="0"/>
                  </a:cubicBezTo>
                  <a:cubicBezTo>
                    <a:pt x="5934733" y="-50843"/>
                    <a:pt x="5758977" y="25923"/>
                    <a:pt x="5873834" y="0"/>
                  </a:cubicBezTo>
                  <a:cubicBezTo>
                    <a:pt x="5974824" y="-9869"/>
                    <a:pt x="6217113" y="-21472"/>
                    <a:pt x="6452536" y="0"/>
                  </a:cubicBezTo>
                  <a:cubicBezTo>
                    <a:pt x="6667051" y="-35543"/>
                    <a:pt x="6791794" y="3308"/>
                    <a:pt x="6932860" y="0"/>
                  </a:cubicBezTo>
                  <a:cubicBezTo>
                    <a:pt x="7094129" y="-205"/>
                    <a:pt x="7333555" y="59826"/>
                    <a:pt x="7609942" y="0"/>
                  </a:cubicBezTo>
                  <a:cubicBezTo>
                    <a:pt x="7911085" y="-108826"/>
                    <a:pt x="7769474" y="10815"/>
                    <a:pt x="7893507" y="0"/>
                  </a:cubicBezTo>
                  <a:cubicBezTo>
                    <a:pt x="8015840" y="-9195"/>
                    <a:pt x="8070031" y="619"/>
                    <a:pt x="8177071" y="0"/>
                  </a:cubicBezTo>
                  <a:cubicBezTo>
                    <a:pt x="8292427" y="143"/>
                    <a:pt x="8361562" y="23715"/>
                    <a:pt x="8559015" y="0"/>
                  </a:cubicBezTo>
                  <a:cubicBezTo>
                    <a:pt x="8756634" y="-48956"/>
                    <a:pt x="8912824" y="70070"/>
                    <a:pt x="9039338" y="0"/>
                  </a:cubicBezTo>
                  <a:cubicBezTo>
                    <a:pt x="9173240" y="-110137"/>
                    <a:pt x="9533346" y="2128"/>
                    <a:pt x="9837948" y="0"/>
                  </a:cubicBezTo>
                  <a:cubicBezTo>
                    <a:pt x="9872771" y="139619"/>
                    <a:pt x="9790513" y="399898"/>
                    <a:pt x="9837948" y="565628"/>
                  </a:cubicBezTo>
                  <a:cubicBezTo>
                    <a:pt x="9851222" y="713357"/>
                    <a:pt x="9853603" y="956889"/>
                    <a:pt x="9837948" y="1109075"/>
                  </a:cubicBezTo>
                  <a:cubicBezTo>
                    <a:pt x="9715630" y="1140544"/>
                    <a:pt x="9570024" y="1070121"/>
                    <a:pt x="9456004" y="1109075"/>
                  </a:cubicBezTo>
                  <a:cubicBezTo>
                    <a:pt x="9350405" y="1113645"/>
                    <a:pt x="9122124" y="1074452"/>
                    <a:pt x="8975681" y="1109075"/>
                  </a:cubicBezTo>
                  <a:cubicBezTo>
                    <a:pt x="8820924" y="1164982"/>
                    <a:pt x="8738938" y="1094143"/>
                    <a:pt x="8593737" y="1109075"/>
                  </a:cubicBezTo>
                  <a:cubicBezTo>
                    <a:pt x="8451383" y="1134244"/>
                    <a:pt x="7995911" y="1084834"/>
                    <a:pt x="7818275" y="1109075"/>
                  </a:cubicBezTo>
                  <a:cubicBezTo>
                    <a:pt x="7624678" y="1158953"/>
                    <a:pt x="7469786" y="1073448"/>
                    <a:pt x="7141193" y="1109075"/>
                  </a:cubicBezTo>
                  <a:cubicBezTo>
                    <a:pt x="6808192" y="1127970"/>
                    <a:pt x="6950967" y="1111223"/>
                    <a:pt x="6759249" y="1109075"/>
                  </a:cubicBezTo>
                  <a:cubicBezTo>
                    <a:pt x="6580225" y="1081130"/>
                    <a:pt x="6455917" y="1049671"/>
                    <a:pt x="6180546" y="1109075"/>
                  </a:cubicBezTo>
                  <a:cubicBezTo>
                    <a:pt x="5959953" y="1171729"/>
                    <a:pt x="6036171" y="1056247"/>
                    <a:pt x="5896982" y="1109075"/>
                  </a:cubicBezTo>
                  <a:cubicBezTo>
                    <a:pt x="5803769" y="1149651"/>
                    <a:pt x="5305000" y="1078074"/>
                    <a:pt x="5121520" y="1109075"/>
                  </a:cubicBezTo>
                  <a:cubicBezTo>
                    <a:pt x="4950281" y="1112889"/>
                    <a:pt x="4846325" y="1108595"/>
                    <a:pt x="4739576" y="1109075"/>
                  </a:cubicBezTo>
                  <a:cubicBezTo>
                    <a:pt x="4619186" y="1139213"/>
                    <a:pt x="4275898" y="1042579"/>
                    <a:pt x="4160873" y="1109075"/>
                  </a:cubicBezTo>
                  <a:cubicBezTo>
                    <a:pt x="4000478" y="1161889"/>
                    <a:pt x="3849786" y="1077294"/>
                    <a:pt x="3778929" y="1109075"/>
                  </a:cubicBezTo>
                  <a:cubicBezTo>
                    <a:pt x="3670629" y="1112244"/>
                    <a:pt x="3396707" y="1063369"/>
                    <a:pt x="3200227" y="1109075"/>
                  </a:cubicBezTo>
                  <a:cubicBezTo>
                    <a:pt x="2974849" y="1162506"/>
                    <a:pt x="2903502" y="1104987"/>
                    <a:pt x="2719903" y="1109075"/>
                  </a:cubicBezTo>
                  <a:cubicBezTo>
                    <a:pt x="2573307" y="1137466"/>
                    <a:pt x="2540586" y="1072572"/>
                    <a:pt x="2436339" y="1109075"/>
                  </a:cubicBezTo>
                  <a:cubicBezTo>
                    <a:pt x="2320367" y="1140920"/>
                    <a:pt x="2218796" y="1094263"/>
                    <a:pt x="2152775" y="1109075"/>
                  </a:cubicBezTo>
                  <a:cubicBezTo>
                    <a:pt x="2114008" y="1138223"/>
                    <a:pt x="1843396" y="1047896"/>
                    <a:pt x="1672451" y="1109075"/>
                  </a:cubicBezTo>
                  <a:cubicBezTo>
                    <a:pt x="1531324" y="1123581"/>
                    <a:pt x="1252125" y="1042857"/>
                    <a:pt x="995369" y="1109075"/>
                  </a:cubicBezTo>
                  <a:cubicBezTo>
                    <a:pt x="779732" y="1125887"/>
                    <a:pt x="797262" y="1074705"/>
                    <a:pt x="613425" y="1109075"/>
                  </a:cubicBezTo>
                  <a:cubicBezTo>
                    <a:pt x="426813" y="1151403"/>
                    <a:pt x="171537" y="1038667"/>
                    <a:pt x="0" y="1109075"/>
                  </a:cubicBezTo>
                  <a:cubicBezTo>
                    <a:pt x="-51143" y="876631"/>
                    <a:pt x="11542" y="677695"/>
                    <a:pt x="0" y="576719"/>
                  </a:cubicBezTo>
                  <a:cubicBezTo>
                    <a:pt x="-46583" y="435958"/>
                    <a:pt x="38620" y="129046"/>
                    <a:pt x="0" y="0"/>
                  </a:cubicBezTo>
                  <a:close/>
                </a:path>
                <a:path w="9837948" h="1109075" fill="none" stroke="0" extrusionOk="0">
                  <a:moveTo>
                    <a:pt x="0" y="0"/>
                  </a:moveTo>
                  <a:cubicBezTo>
                    <a:pt x="167391" y="-93436"/>
                    <a:pt x="507413" y="7006"/>
                    <a:pt x="775462" y="0"/>
                  </a:cubicBezTo>
                  <a:cubicBezTo>
                    <a:pt x="1072807" y="20705"/>
                    <a:pt x="1224251" y="12315"/>
                    <a:pt x="1452544" y="0"/>
                  </a:cubicBezTo>
                  <a:cubicBezTo>
                    <a:pt x="1668568" y="-36943"/>
                    <a:pt x="1837828" y="17829"/>
                    <a:pt x="1932867" y="0"/>
                  </a:cubicBezTo>
                  <a:cubicBezTo>
                    <a:pt x="2017469" y="-29719"/>
                    <a:pt x="2252041" y="11884"/>
                    <a:pt x="2413191" y="0"/>
                  </a:cubicBezTo>
                  <a:cubicBezTo>
                    <a:pt x="2602035" y="-55488"/>
                    <a:pt x="2764221" y="102354"/>
                    <a:pt x="3090273" y="0"/>
                  </a:cubicBezTo>
                  <a:cubicBezTo>
                    <a:pt x="3390748" y="-75017"/>
                    <a:pt x="3453673" y="29711"/>
                    <a:pt x="3570596" y="0"/>
                  </a:cubicBezTo>
                  <a:cubicBezTo>
                    <a:pt x="3703608" y="-23465"/>
                    <a:pt x="3848879" y="-7787"/>
                    <a:pt x="3952540" y="0"/>
                  </a:cubicBezTo>
                  <a:cubicBezTo>
                    <a:pt x="4039401" y="-34925"/>
                    <a:pt x="4302417" y="69886"/>
                    <a:pt x="4432864" y="0"/>
                  </a:cubicBezTo>
                  <a:cubicBezTo>
                    <a:pt x="4576470" y="-43983"/>
                    <a:pt x="5040866" y="111182"/>
                    <a:pt x="5208325" y="0"/>
                  </a:cubicBezTo>
                  <a:cubicBezTo>
                    <a:pt x="5378173" y="-87702"/>
                    <a:pt x="5342121" y="8430"/>
                    <a:pt x="5491890" y="0"/>
                  </a:cubicBezTo>
                  <a:cubicBezTo>
                    <a:pt x="5633913" y="-8055"/>
                    <a:pt x="5792391" y="25890"/>
                    <a:pt x="5873834" y="0"/>
                  </a:cubicBezTo>
                  <a:cubicBezTo>
                    <a:pt x="5946660" y="-63264"/>
                    <a:pt x="6436182" y="21966"/>
                    <a:pt x="6649295" y="0"/>
                  </a:cubicBezTo>
                  <a:cubicBezTo>
                    <a:pt x="6828570" y="-84576"/>
                    <a:pt x="7192259" y="-40250"/>
                    <a:pt x="7424757" y="0"/>
                  </a:cubicBezTo>
                  <a:cubicBezTo>
                    <a:pt x="7621027" y="-17300"/>
                    <a:pt x="7812385" y="25117"/>
                    <a:pt x="7905081" y="0"/>
                  </a:cubicBezTo>
                  <a:cubicBezTo>
                    <a:pt x="8008902" y="-33335"/>
                    <a:pt x="8177261" y="-2053"/>
                    <a:pt x="8287024" y="0"/>
                  </a:cubicBezTo>
                  <a:cubicBezTo>
                    <a:pt x="8439508" y="-1580"/>
                    <a:pt x="8718161" y="22728"/>
                    <a:pt x="8964107" y="0"/>
                  </a:cubicBezTo>
                  <a:cubicBezTo>
                    <a:pt x="9194540" y="-42540"/>
                    <a:pt x="9600039" y="65068"/>
                    <a:pt x="9837948" y="0"/>
                  </a:cubicBezTo>
                  <a:cubicBezTo>
                    <a:pt x="9869388" y="255849"/>
                    <a:pt x="9837443" y="302324"/>
                    <a:pt x="9837948" y="565628"/>
                  </a:cubicBezTo>
                  <a:cubicBezTo>
                    <a:pt x="9887781" y="823386"/>
                    <a:pt x="9827057" y="976694"/>
                    <a:pt x="9837948" y="1109075"/>
                  </a:cubicBezTo>
                  <a:cubicBezTo>
                    <a:pt x="9725927" y="1123162"/>
                    <a:pt x="9668411" y="1105812"/>
                    <a:pt x="9554384" y="1109075"/>
                  </a:cubicBezTo>
                  <a:cubicBezTo>
                    <a:pt x="9495354" y="1091870"/>
                    <a:pt x="9197988" y="1016435"/>
                    <a:pt x="8877301" y="1109075"/>
                  </a:cubicBezTo>
                  <a:cubicBezTo>
                    <a:pt x="8554349" y="1123065"/>
                    <a:pt x="8612496" y="1044878"/>
                    <a:pt x="8396978" y="1109075"/>
                  </a:cubicBezTo>
                  <a:cubicBezTo>
                    <a:pt x="8145034" y="1152840"/>
                    <a:pt x="7885832" y="1053376"/>
                    <a:pt x="7719896" y="1109075"/>
                  </a:cubicBezTo>
                  <a:cubicBezTo>
                    <a:pt x="7580927" y="1164756"/>
                    <a:pt x="7245451" y="1094548"/>
                    <a:pt x="6944434" y="1109075"/>
                  </a:cubicBezTo>
                  <a:cubicBezTo>
                    <a:pt x="6674889" y="1120993"/>
                    <a:pt x="6556971" y="1053247"/>
                    <a:pt x="6365731" y="1109075"/>
                  </a:cubicBezTo>
                  <a:cubicBezTo>
                    <a:pt x="6194366" y="1154057"/>
                    <a:pt x="6111465" y="1080734"/>
                    <a:pt x="5983787" y="1109075"/>
                  </a:cubicBezTo>
                  <a:cubicBezTo>
                    <a:pt x="5888440" y="1170716"/>
                    <a:pt x="5568633" y="1055132"/>
                    <a:pt x="5405084" y="1109075"/>
                  </a:cubicBezTo>
                  <a:cubicBezTo>
                    <a:pt x="5234926" y="1143257"/>
                    <a:pt x="5230061" y="1085664"/>
                    <a:pt x="5121520" y="1109075"/>
                  </a:cubicBezTo>
                  <a:cubicBezTo>
                    <a:pt x="4987816" y="1159465"/>
                    <a:pt x="4812464" y="1106210"/>
                    <a:pt x="4641197" y="1109075"/>
                  </a:cubicBezTo>
                  <a:cubicBezTo>
                    <a:pt x="4450320" y="1085739"/>
                    <a:pt x="4106564" y="1075388"/>
                    <a:pt x="3865735" y="1109075"/>
                  </a:cubicBezTo>
                  <a:cubicBezTo>
                    <a:pt x="3600891" y="1199137"/>
                    <a:pt x="3458892" y="1079584"/>
                    <a:pt x="3090273" y="1109075"/>
                  </a:cubicBezTo>
                  <a:cubicBezTo>
                    <a:pt x="2726081" y="1132319"/>
                    <a:pt x="2796907" y="1079591"/>
                    <a:pt x="2609950" y="1109075"/>
                  </a:cubicBezTo>
                  <a:cubicBezTo>
                    <a:pt x="2428594" y="1121178"/>
                    <a:pt x="2318280" y="1108938"/>
                    <a:pt x="2228006" y="1109075"/>
                  </a:cubicBezTo>
                  <a:cubicBezTo>
                    <a:pt x="2136591" y="1123076"/>
                    <a:pt x="2057960" y="1068874"/>
                    <a:pt x="1944441" y="1109075"/>
                  </a:cubicBezTo>
                  <a:cubicBezTo>
                    <a:pt x="1818298" y="1126844"/>
                    <a:pt x="1474296" y="1080080"/>
                    <a:pt x="1267359" y="1109075"/>
                  </a:cubicBezTo>
                  <a:cubicBezTo>
                    <a:pt x="1108029" y="1115210"/>
                    <a:pt x="830909" y="1059879"/>
                    <a:pt x="688656" y="1109075"/>
                  </a:cubicBezTo>
                  <a:cubicBezTo>
                    <a:pt x="546603" y="1117463"/>
                    <a:pt x="251099" y="1067176"/>
                    <a:pt x="0" y="1109075"/>
                  </a:cubicBezTo>
                  <a:cubicBezTo>
                    <a:pt x="-60896" y="1010809"/>
                    <a:pt x="70980" y="737639"/>
                    <a:pt x="0" y="532356"/>
                  </a:cubicBezTo>
                  <a:cubicBezTo>
                    <a:pt x="-36317" y="349843"/>
                    <a:pt x="58383" y="1151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307587484">
                    <a:custGeom>
                      <a:avLst/>
                      <a:gdLst>
                        <a:gd name="connsiteX0" fmla="*/ 0 w 9837948"/>
                        <a:gd name="connsiteY0" fmla="*/ 0 h 1109075"/>
                        <a:gd name="connsiteX1" fmla="*/ 775462 w 9837948"/>
                        <a:gd name="connsiteY1" fmla="*/ 0 h 1109075"/>
                        <a:gd name="connsiteX2" fmla="*/ 1452544 w 9837948"/>
                        <a:gd name="connsiteY2" fmla="*/ 0 h 1109075"/>
                        <a:gd name="connsiteX3" fmla="*/ 1932867 w 9837948"/>
                        <a:gd name="connsiteY3" fmla="*/ 0 h 1109075"/>
                        <a:gd name="connsiteX4" fmla="*/ 2413191 w 9837948"/>
                        <a:gd name="connsiteY4" fmla="*/ 0 h 1109075"/>
                        <a:gd name="connsiteX5" fmla="*/ 3090273 w 9837948"/>
                        <a:gd name="connsiteY5" fmla="*/ 0 h 1109075"/>
                        <a:gd name="connsiteX6" fmla="*/ 3570596 w 9837948"/>
                        <a:gd name="connsiteY6" fmla="*/ 0 h 1109075"/>
                        <a:gd name="connsiteX7" fmla="*/ 3952540 w 9837948"/>
                        <a:gd name="connsiteY7" fmla="*/ 0 h 1109075"/>
                        <a:gd name="connsiteX8" fmla="*/ 4432864 w 9837948"/>
                        <a:gd name="connsiteY8" fmla="*/ 0 h 1109075"/>
                        <a:gd name="connsiteX9" fmla="*/ 5208325 w 9837948"/>
                        <a:gd name="connsiteY9" fmla="*/ 0 h 1109075"/>
                        <a:gd name="connsiteX10" fmla="*/ 5491890 w 9837948"/>
                        <a:gd name="connsiteY10" fmla="*/ 0 h 1109075"/>
                        <a:gd name="connsiteX11" fmla="*/ 5873834 w 9837948"/>
                        <a:gd name="connsiteY11" fmla="*/ 0 h 1109075"/>
                        <a:gd name="connsiteX12" fmla="*/ 6649295 w 9837948"/>
                        <a:gd name="connsiteY12" fmla="*/ 0 h 1109075"/>
                        <a:gd name="connsiteX13" fmla="*/ 7424757 w 9837948"/>
                        <a:gd name="connsiteY13" fmla="*/ 0 h 1109075"/>
                        <a:gd name="connsiteX14" fmla="*/ 7905081 w 9837948"/>
                        <a:gd name="connsiteY14" fmla="*/ 0 h 1109075"/>
                        <a:gd name="connsiteX15" fmla="*/ 8287024 w 9837948"/>
                        <a:gd name="connsiteY15" fmla="*/ 0 h 1109075"/>
                        <a:gd name="connsiteX16" fmla="*/ 8964107 w 9837948"/>
                        <a:gd name="connsiteY16" fmla="*/ 0 h 1109075"/>
                        <a:gd name="connsiteX17" fmla="*/ 9837948 w 9837948"/>
                        <a:gd name="connsiteY17" fmla="*/ 0 h 1109075"/>
                        <a:gd name="connsiteX18" fmla="*/ 9837948 w 9837948"/>
                        <a:gd name="connsiteY18" fmla="*/ 565628 h 1109075"/>
                        <a:gd name="connsiteX19" fmla="*/ 9837948 w 9837948"/>
                        <a:gd name="connsiteY19" fmla="*/ 1109075 h 1109075"/>
                        <a:gd name="connsiteX20" fmla="*/ 9554384 w 9837948"/>
                        <a:gd name="connsiteY20" fmla="*/ 1109075 h 1109075"/>
                        <a:gd name="connsiteX21" fmla="*/ 8877301 w 9837948"/>
                        <a:gd name="connsiteY21" fmla="*/ 1109075 h 1109075"/>
                        <a:gd name="connsiteX22" fmla="*/ 8396978 w 9837948"/>
                        <a:gd name="connsiteY22" fmla="*/ 1109075 h 1109075"/>
                        <a:gd name="connsiteX23" fmla="*/ 7719896 w 9837948"/>
                        <a:gd name="connsiteY23" fmla="*/ 1109075 h 1109075"/>
                        <a:gd name="connsiteX24" fmla="*/ 6944434 w 9837948"/>
                        <a:gd name="connsiteY24" fmla="*/ 1109075 h 1109075"/>
                        <a:gd name="connsiteX25" fmla="*/ 6365731 w 9837948"/>
                        <a:gd name="connsiteY25" fmla="*/ 1109075 h 1109075"/>
                        <a:gd name="connsiteX26" fmla="*/ 5983787 w 9837948"/>
                        <a:gd name="connsiteY26" fmla="*/ 1109075 h 1109075"/>
                        <a:gd name="connsiteX27" fmla="*/ 5405084 w 9837948"/>
                        <a:gd name="connsiteY27" fmla="*/ 1109075 h 1109075"/>
                        <a:gd name="connsiteX28" fmla="*/ 5121520 w 9837948"/>
                        <a:gd name="connsiteY28" fmla="*/ 1109075 h 1109075"/>
                        <a:gd name="connsiteX29" fmla="*/ 4641197 w 9837948"/>
                        <a:gd name="connsiteY29" fmla="*/ 1109075 h 1109075"/>
                        <a:gd name="connsiteX30" fmla="*/ 3865735 w 9837948"/>
                        <a:gd name="connsiteY30" fmla="*/ 1109075 h 1109075"/>
                        <a:gd name="connsiteX31" fmla="*/ 3090273 w 9837948"/>
                        <a:gd name="connsiteY31" fmla="*/ 1109075 h 1109075"/>
                        <a:gd name="connsiteX32" fmla="*/ 2609950 w 9837948"/>
                        <a:gd name="connsiteY32" fmla="*/ 1109075 h 1109075"/>
                        <a:gd name="connsiteX33" fmla="*/ 2228006 w 9837948"/>
                        <a:gd name="connsiteY33" fmla="*/ 1109075 h 1109075"/>
                        <a:gd name="connsiteX34" fmla="*/ 1944441 w 9837948"/>
                        <a:gd name="connsiteY34" fmla="*/ 1109075 h 1109075"/>
                        <a:gd name="connsiteX35" fmla="*/ 1267359 w 9837948"/>
                        <a:gd name="connsiteY35" fmla="*/ 1109075 h 1109075"/>
                        <a:gd name="connsiteX36" fmla="*/ 688656 w 9837948"/>
                        <a:gd name="connsiteY36" fmla="*/ 1109075 h 1109075"/>
                        <a:gd name="connsiteX37" fmla="*/ 0 w 9837948"/>
                        <a:gd name="connsiteY37" fmla="*/ 1109075 h 1109075"/>
                        <a:gd name="connsiteX38" fmla="*/ 0 w 9837948"/>
                        <a:gd name="connsiteY38" fmla="*/ 532356 h 1109075"/>
                        <a:gd name="connsiteX39" fmla="*/ 0 w 9837948"/>
                        <a:gd name="connsiteY39" fmla="*/ 0 h 110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9837948" h="1109075" fill="none" extrusionOk="0">
                          <a:moveTo>
                            <a:pt x="0" y="0"/>
                          </a:moveTo>
                          <a:cubicBezTo>
                            <a:pt x="173040" y="-87232"/>
                            <a:pt x="464494" y="1825"/>
                            <a:pt x="775462" y="0"/>
                          </a:cubicBezTo>
                          <a:cubicBezTo>
                            <a:pt x="1086430" y="-1825"/>
                            <a:pt x="1243260" y="19384"/>
                            <a:pt x="1452544" y="0"/>
                          </a:cubicBezTo>
                          <a:cubicBezTo>
                            <a:pt x="1661828" y="-19384"/>
                            <a:pt x="1834220" y="16125"/>
                            <a:pt x="1932867" y="0"/>
                          </a:cubicBezTo>
                          <a:cubicBezTo>
                            <a:pt x="2031514" y="-16125"/>
                            <a:pt x="2256356" y="56771"/>
                            <a:pt x="2413191" y="0"/>
                          </a:cubicBezTo>
                          <a:cubicBezTo>
                            <a:pt x="2570026" y="-56771"/>
                            <a:pt x="2798038" y="76182"/>
                            <a:pt x="3090273" y="0"/>
                          </a:cubicBezTo>
                          <a:cubicBezTo>
                            <a:pt x="3382508" y="-76182"/>
                            <a:pt x="3441487" y="24201"/>
                            <a:pt x="3570596" y="0"/>
                          </a:cubicBezTo>
                          <a:cubicBezTo>
                            <a:pt x="3699705" y="-24201"/>
                            <a:pt x="3835405" y="9855"/>
                            <a:pt x="3952540" y="0"/>
                          </a:cubicBezTo>
                          <a:cubicBezTo>
                            <a:pt x="4069675" y="-9855"/>
                            <a:pt x="4282188" y="49283"/>
                            <a:pt x="4432864" y="0"/>
                          </a:cubicBezTo>
                          <a:cubicBezTo>
                            <a:pt x="4583540" y="-49283"/>
                            <a:pt x="5051527" y="87525"/>
                            <a:pt x="5208325" y="0"/>
                          </a:cubicBezTo>
                          <a:cubicBezTo>
                            <a:pt x="5365123" y="-87525"/>
                            <a:pt x="5350672" y="3836"/>
                            <a:pt x="5491890" y="0"/>
                          </a:cubicBezTo>
                          <a:cubicBezTo>
                            <a:pt x="5633108" y="-3836"/>
                            <a:pt x="5786482" y="23047"/>
                            <a:pt x="5873834" y="0"/>
                          </a:cubicBezTo>
                          <a:cubicBezTo>
                            <a:pt x="5961186" y="-23047"/>
                            <a:pt x="6446807" y="43126"/>
                            <a:pt x="6649295" y="0"/>
                          </a:cubicBezTo>
                          <a:cubicBezTo>
                            <a:pt x="6851783" y="-43126"/>
                            <a:pt x="7213641" y="8497"/>
                            <a:pt x="7424757" y="0"/>
                          </a:cubicBezTo>
                          <a:cubicBezTo>
                            <a:pt x="7635873" y="-8497"/>
                            <a:pt x="7798417" y="26632"/>
                            <a:pt x="7905081" y="0"/>
                          </a:cubicBezTo>
                          <a:cubicBezTo>
                            <a:pt x="8011745" y="-26632"/>
                            <a:pt x="8180824" y="9181"/>
                            <a:pt x="8287024" y="0"/>
                          </a:cubicBezTo>
                          <a:cubicBezTo>
                            <a:pt x="8393224" y="-9181"/>
                            <a:pt x="8722356" y="34275"/>
                            <a:pt x="8964107" y="0"/>
                          </a:cubicBezTo>
                          <a:cubicBezTo>
                            <a:pt x="9205858" y="-34275"/>
                            <a:pt x="9563303" y="36125"/>
                            <a:pt x="9837948" y="0"/>
                          </a:cubicBezTo>
                          <a:cubicBezTo>
                            <a:pt x="9887397" y="238754"/>
                            <a:pt x="9820594" y="288293"/>
                            <a:pt x="9837948" y="565628"/>
                          </a:cubicBezTo>
                          <a:cubicBezTo>
                            <a:pt x="9855302" y="842963"/>
                            <a:pt x="9822319" y="972934"/>
                            <a:pt x="9837948" y="1109075"/>
                          </a:cubicBezTo>
                          <a:cubicBezTo>
                            <a:pt x="9722009" y="1126306"/>
                            <a:pt x="9663730" y="1108914"/>
                            <a:pt x="9554384" y="1109075"/>
                          </a:cubicBezTo>
                          <a:cubicBezTo>
                            <a:pt x="9445038" y="1109236"/>
                            <a:pt x="9196301" y="1082214"/>
                            <a:pt x="8877301" y="1109075"/>
                          </a:cubicBezTo>
                          <a:cubicBezTo>
                            <a:pt x="8558301" y="1135936"/>
                            <a:pt x="8602213" y="1061080"/>
                            <a:pt x="8396978" y="1109075"/>
                          </a:cubicBezTo>
                          <a:cubicBezTo>
                            <a:pt x="8191743" y="1157070"/>
                            <a:pt x="7893274" y="1061570"/>
                            <a:pt x="7719896" y="1109075"/>
                          </a:cubicBezTo>
                          <a:cubicBezTo>
                            <a:pt x="7546518" y="1156580"/>
                            <a:pt x="7215505" y="1101732"/>
                            <a:pt x="6944434" y="1109075"/>
                          </a:cubicBezTo>
                          <a:cubicBezTo>
                            <a:pt x="6673363" y="1116418"/>
                            <a:pt x="6567078" y="1059724"/>
                            <a:pt x="6365731" y="1109075"/>
                          </a:cubicBezTo>
                          <a:cubicBezTo>
                            <a:pt x="6164384" y="1158426"/>
                            <a:pt x="6102652" y="1077618"/>
                            <a:pt x="5983787" y="1109075"/>
                          </a:cubicBezTo>
                          <a:cubicBezTo>
                            <a:pt x="5864922" y="1140532"/>
                            <a:pt x="5569154" y="1050755"/>
                            <a:pt x="5405084" y="1109075"/>
                          </a:cubicBezTo>
                          <a:cubicBezTo>
                            <a:pt x="5241014" y="1167395"/>
                            <a:pt x="5213464" y="1086167"/>
                            <a:pt x="5121520" y="1109075"/>
                          </a:cubicBezTo>
                          <a:cubicBezTo>
                            <a:pt x="5029576" y="1131983"/>
                            <a:pt x="4810647" y="1100889"/>
                            <a:pt x="4641197" y="1109075"/>
                          </a:cubicBezTo>
                          <a:cubicBezTo>
                            <a:pt x="4471747" y="1117261"/>
                            <a:pt x="4130012" y="1033350"/>
                            <a:pt x="3865735" y="1109075"/>
                          </a:cubicBezTo>
                          <a:cubicBezTo>
                            <a:pt x="3601458" y="1184800"/>
                            <a:pt x="3455411" y="1081947"/>
                            <a:pt x="3090273" y="1109075"/>
                          </a:cubicBezTo>
                          <a:cubicBezTo>
                            <a:pt x="2725135" y="1136203"/>
                            <a:pt x="2782853" y="1078565"/>
                            <a:pt x="2609950" y="1109075"/>
                          </a:cubicBezTo>
                          <a:cubicBezTo>
                            <a:pt x="2437047" y="1139585"/>
                            <a:pt x="2321303" y="1097137"/>
                            <a:pt x="2228006" y="1109075"/>
                          </a:cubicBezTo>
                          <a:cubicBezTo>
                            <a:pt x="2134709" y="1121013"/>
                            <a:pt x="2049962" y="1080542"/>
                            <a:pt x="1944441" y="1109075"/>
                          </a:cubicBezTo>
                          <a:cubicBezTo>
                            <a:pt x="1838920" y="1137608"/>
                            <a:pt x="1442370" y="1079628"/>
                            <a:pt x="1267359" y="1109075"/>
                          </a:cubicBezTo>
                          <a:cubicBezTo>
                            <a:pt x="1092348" y="1138522"/>
                            <a:pt x="835175" y="1063008"/>
                            <a:pt x="688656" y="1109075"/>
                          </a:cubicBezTo>
                          <a:cubicBezTo>
                            <a:pt x="542137" y="1155142"/>
                            <a:pt x="199529" y="1076916"/>
                            <a:pt x="0" y="1109075"/>
                          </a:cubicBezTo>
                          <a:cubicBezTo>
                            <a:pt x="-46632" y="970726"/>
                            <a:pt x="65170" y="717226"/>
                            <a:pt x="0" y="532356"/>
                          </a:cubicBezTo>
                          <a:cubicBezTo>
                            <a:pt x="-65170" y="347486"/>
                            <a:pt x="59438" y="111244"/>
                            <a:pt x="0" y="0"/>
                          </a:cubicBezTo>
                          <a:close/>
                        </a:path>
                        <a:path w="9837948" h="1109075" stroke="0" extrusionOk="0">
                          <a:moveTo>
                            <a:pt x="0" y="0"/>
                          </a:moveTo>
                          <a:cubicBezTo>
                            <a:pt x="152579" y="-49539"/>
                            <a:pt x="405030" y="1050"/>
                            <a:pt x="578703" y="0"/>
                          </a:cubicBezTo>
                          <a:cubicBezTo>
                            <a:pt x="752376" y="-1050"/>
                            <a:pt x="856980" y="3708"/>
                            <a:pt x="960647" y="0"/>
                          </a:cubicBezTo>
                          <a:cubicBezTo>
                            <a:pt x="1064314" y="-3708"/>
                            <a:pt x="1129117" y="22154"/>
                            <a:pt x="1244211" y="0"/>
                          </a:cubicBezTo>
                          <a:cubicBezTo>
                            <a:pt x="1359305" y="-22154"/>
                            <a:pt x="1710621" y="39263"/>
                            <a:pt x="2019673" y="0"/>
                          </a:cubicBezTo>
                          <a:cubicBezTo>
                            <a:pt x="2328725" y="-39263"/>
                            <a:pt x="2635323" y="22919"/>
                            <a:pt x="2795135" y="0"/>
                          </a:cubicBezTo>
                          <a:cubicBezTo>
                            <a:pt x="2954947" y="-22919"/>
                            <a:pt x="3159766" y="53612"/>
                            <a:pt x="3275458" y="0"/>
                          </a:cubicBezTo>
                          <a:cubicBezTo>
                            <a:pt x="3391150" y="-53612"/>
                            <a:pt x="3519348" y="5100"/>
                            <a:pt x="3755781" y="0"/>
                          </a:cubicBezTo>
                          <a:cubicBezTo>
                            <a:pt x="3992214" y="-5100"/>
                            <a:pt x="4141384" y="15536"/>
                            <a:pt x="4334484" y="0"/>
                          </a:cubicBezTo>
                          <a:cubicBezTo>
                            <a:pt x="4527584" y="-15536"/>
                            <a:pt x="4702058" y="30082"/>
                            <a:pt x="4814807" y="0"/>
                          </a:cubicBezTo>
                          <a:cubicBezTo>
                            <a:pt x="4927556" y="-30082"/>
                            <a:pt x="5238866" y="24360"/>
                            <a:pt x="5590269" y="0"/>
                          </a:cubicBezTo>
                          <a:cubicBezTo>
                            <a:pt x="5941672" y="-24360"/>
                            <a:pt x="5775714" y="5912"/>
                            <a:pt x="5873834" y="0"/>
                          </a:cubicBezTo>
                          <a:cubicBezTo>
                            <a:pt x="5971954" y="-5912"/>
                            <a:pt x="6234707" y="11381"/>
                            <a:pt x="6452536" y="0"/>
                          </a:cubicBezTo>
                          <a:cubicBezTo>
                            <a:pt x="6670365" y="-11381"/>
                            <a:pt x="6781976" y="2445"/>
                            <a:pt x="6932860" y="0"/>
                          </a:cubicBezTo>
                          <a:cubicBezTo>
                            <a:pt x="7083744" y="-2445"/>
                            <a:pt x="7292710" y="77047"/>
                            <a:pt x="7609942" y="0"/>
                          </a:cubicBezTo>
                          <a:cubicBezTo>
                            <a:pt x="7927174" y="-77047"/>
                            <a:pt x="7771512" y="7202"/>
                            <a:pt x="7893507" y="0"/>
                          </a:cubicBezTo>
                          <a:cubicBezTo>
                            <a:pt x="8015502" y="-7202"/>
                            <a:pt x="8066065" y="4466"/>
                            <a:pt x="8177071" y="0"/>
                          </a:cubicBezTo>
                          <a:cubicBezTo>
                            <a:pt x="8288077" y="-4466"/>
                            <a:pt x="8386501" y="44255"/>
                            <a:pt x="8559015" y="0"/>
                          </a:cubicBezTo>
                          <a:cubicBezTo>
                            <a:pt x="8731529" y="-44255"/>
                            <a:pt x="8915745" y="55959"/>
                            <a:pt x="9039338" y="0"/>
                          </a:cubicBezTo>
                          <a:cubicBezTo>
                            <a:pt x="9162931" y="-55959"/>
                            <a:pt x="9557761" y="49488"/>
                            <a:pt x="9837948" y="0"/>
                          </a:cubicBezTo>
                          <a:cubicBezTo>
                            <a:pt x="9844901" y="124961"/>
                            <a:pt x="9810056" y="379802"/>
                            <a:pt x="9837948" y="565628"/>
                          </a:cubicBezTo>
                          <a:cubicBezTo>
                            <a:pt x="9865840" y="751454"/>
                            <a:pt x="9816246" y="970488"/>
                            <a:pt x="9837948" y="1109075"/>
                          </a:cubicBezTo>
                          <a:cubicBezTo>
                            <a:pt x="9756953" y="1142574"/>
                            <a:pt x="9590119" y="1075164"/>
                            <a:pt x="9456004" y="1109075"/>
                          </a:cubicBezTo>
                          <a:cubicBezTo>
                            <a:pt x="9321889" y="1142986"/>
                            <a:pt x="9133859" y="1055617"/>
                            <a:pt x="8975681" y="1109075"/>
                          </a:cubicBezTo>
                          <a:cubicBezTo>
                            <a:pt x="8817503" y="1162533"/>
                            <a:pt x="8730127" y="1105380"/>
                            <a:pt x="8593737" y="1109075"/>
                          </a:cubicBezTo>
                          <a:cubicBezTo>
                            <a:pt x="8457347" y="1112770"/>
                            <a:pt x="8017141" y="1062667"/>
                            <a:pt x="7818275" y="1109075"/>
                          </a:cubicBezTo>
                          <a:cubicBezTo>
                            <a:pt x="7619409" y="1155483"/>
                            <a:pt x="7465305" y="1082524"/>
                            <a:pt x="7141193" y="1109075"/>
                          </a:cubicBezTo>
                          <a:cubicBezTo>
                            <a:pt x="6817081" y="1135626"/>
                            <a:pt x="6948096" y="1097627"/>
                            <a:pt x="6759249" y="1109075"/>
                          </a:cubicBezTo>
                          <a:cubicBezTo>
                            <a:pt x="6570402" y="1120523"/>
                            <a:pt x="6416423" y="1054997"/>
                            <a:pt x="6180546" y="1109075"/>
                          </a:cubicBezTo>
                          <a:cubicBezTo>
                            <a:pt x="5944669" y="1163153"/>
                            <a:pt x="6035587" y="1083042"/>
                            <a:pt x="5896982" y="1109075"/>
                          </a:cubicBezTo>
                          <a:cubicBezTo>
                            <a:pt x="5758377" y="1135108"/>
                            <a:pt x="5296905" y="1106367"/>
                            <a:pt x="5121520" y="1109075"/>
                          </a:cubicBezTo>
                          <a:cubicBezTo>
                            <a:pt x="4946135" y="1111783"/>
                            <a:pt x="4855024" y="1104242"/>
                            <a:pt x="4739576" y="1109075"/>
                          </a:cubicBezTo>
                          <a:cubicBezTo>
                            <a:pt x="4624128" y="1113908"/>
                            <a:pt x="4316540" y="1060709"/>
                            <a:pt x="4160873" y="1109075"/>
                          </a:cubicBezTo>
                          <a:cubicBezTo>
                            <a:pt x="4005206" y="1157441"/>
                            <a:pt x="3868707" y="1094277"/>
                            <a:pt x="3778929" y="1109075"/>
                          </a:cubicBezTo>
                          <a:cubicBezTo>
                            <a:pt x="3689151" y="1123873"/>
                            <a:pt x="3388949" y="1069214"/>
                            <a:pt x="3200227" y="1109075"/>
                          </a:cubicBezTo>
                          <a:cubicBezTo>
                            <a:pt x="3011505" y="1148936"/>
                            <a:pt x="2874068" y="1079446"/>
                            <a:pt x="2719903" y="1109075"/>
                          </a:cubicBezTo>
                          <a:cubicBezTo>
                            <a:pt x="2565738" y="1138704"/>
                            <a:pt x="2551522" y="1082400"/>
                            <a:pt x="2436339" y="1109075"/>
                          </a:cubicBezTo>
                          <a:cubicBezTo>
                            <a:pt x="2321156" y="1135750"/>
                            <a:pt x="2219254" y="1090831"/>
                            <a:pt x="2152775" y="1109075"/>
                          </a:cubicBezTo>
                          <a:cubicBezTo>
                            <a:pt x="2086296" y="1127319"/>
                            <a:pt x="1842031" y="1069071"/>
                            <a:pt x="1672451" y="1109075"/>
                          </a:cubicBezTo>
                          <a:cubicBezTo>
                            <a:pt x="1502871" y="1149079"/>
                            <a:pt x="1209362" y="1082589"/>
                            <a:pt x="995369" y="1109075"/>
                          </a:cubicBezTo>
                          <a:cubicBezTo>
                            <a:pt x="781376" y="1135561"/>
                            <a:pt x="785123" y="1075310"/>
                            <a:pt x="613425" y="1109075"/>
                          </a:cubicBezTo>
                          <a:cubicBezTo>
                            <a:pt x="441727" y="1142840"/>
                            <a:pt x="177740" y="1041524"/>
                            <a:pt x="0" y="1109075"/>
                          </a:cubicBezTo>
                          <a:cubicBezTo>
                            <a:pt x="-36687" y="905608"/>
                            <a:pt x="19618" y="708035"/>
                            <a:pt x="0" y="576719"/>
                          </a:cubicBezTo>
                          <a:cubicBezTo>
                            <a:pt x="-19618" y="445403"/>
                            <a:pt x="20010" y="1495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99567" y="-9717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9224" y="177914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Mỗi mục gồm những nội dung gì?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353502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403600" y="2153920"/>
            <a:ext cx="8636000" cy="44196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– Mỗi mục gồm có những nội dung sau:</a:t>
            </a:r>
            <a:endParaRPr lang="en-US" sz="2800" b="1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Mục đích: </a:t>
            </a:r>
            <a:r>
              <a:rPr lang="vi-VN" sz="2800" dirty="0">
                <a:solidFill>
                  <a:srgbClr val="FF0000"/>
                </a:solidFill>
              </a:rPr>
              <a:t>Nêu những nội dung cần đạt được của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Thời gian và địa điểm: </a:t>
            </a:r>
            <a:r>
              <a:rPr lang="vi-VN" sz="2800" dirty="0">
                <a:solidFill>
                  <a:srgbClr val="FF0000"/>
                </a:solidFill>
              </a:rPr>
              <a:t>Nêu thời gian cụ thể, nơi thực hiện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Chuẩn bị: </a:t>
            </a:r>
            <a:r>
              <a:rPr lang="vi-VN" sz="2800" dirty="0">
                <a:solidFill>
                  <a:srgbClr val="FF0000"/>
                </a:solidFill>
              </a:rPr>
              <a:t>Nêu những công việc cần chuẩn bị của các thành viên tham gia trước khi tổ chức hoạt động.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srgbClr val="FF0000"/>
                </a:solidFill>
              </a:rPr>
              <a:t>+ Kế hoạch thực hiện: </a:t>
            </a:r>
            <a:r>
              <a:rPr lang="vi-VN" sz="2800" dirty="0">
                <a:solidFill>
                  <a:srgbClr val="FF0000"/>
                </a:solidFill>
              </a:rPr>
              <a:t>Nêu thời gian, nội dung, người phụ trách thực hiện lần lượt từng việc cụ thể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1440368"/>
          </a:xfrm>
          <a:custGeom>
            <a:avLst/>
            <a:gdLst>
              <a:gd name="connsiteX0" fmla="*/ 0 w 11601543"/>
              <a:gd name="connsiteY0" fmla="*/ 0 h 1440368"/>
              <a:gd name="connsiteX1" fmla="*/ 798459 w 11601543"/>
              <a:gd name="connsiteY1" fmla="*/ 0 h 1440368"/>
              <a:gd name="connsiteX2" fmla="*/ 1596918 w 11601543"/>
              <a:gd name="connsiteY2" fmla="*/ 0 h 1440368"/>
              <a:gd name="connsiteX3" fmla="*/ 2395377 w 11601543"/>
              <a:gd name="connsiteY3" fmla="*/ 0 h 1440368"/>
              <a:gd name="connsiteX4" fmla="*/ 2845790 w 11601543"/>
              <a:gd name="connsiteY4" fmla="*/ 0 h 1440368"/>
              <a:gd name="connsiteX5" fmla="*/ 3180188 w 11601543"/>
              <a:gd name="connsiteY5" fmla="*/ 0 h 1440368"/>
              <a:gd name="connsiteX6" fmla="*/ 3630601 w 11601543"/>
              <a:gd name="connsiteY6" fmla="*/ 0 h 1440368"/>
              <a:gd name="connsiteX7" fmla="*/ 4545075 w 11601543"/>
              <a:gd name="connsiteY7" fmla="*/ 0 h 1440368"/>
              <a:gd name="connsiteX8" fmla="*/ 4995488 w 11601543"/>
              <a:gd name="connsiteY8" fmla="*/ 0 h 1440368"/>
              <a:gd name="connsiteX9" fmla="*/ 5561916 w 11601543"/>
              <a:gd name="connsiteY9" fmla="*/ 0 h 1440368"/>
              <a:gd name="connsiteX10" fmla="*/ 6244360 w 11601543"/>
              <a:gd name="connsiteY10" fmla="*/ 0 h 1440368"/>
              <a:gd name="connsiteX11" fmla="*/ 7042819 w 11601543"/>
              <a:gd name="connsiteY11" fmla="*/ 0 h 1440368"/>
              <a:gd name="connsiteX12" fmla="*/ 7841278 w 11601543"/>
              <a:gd name="connsiteY12" fmla="*/ 0 h 1440368"/>
              <a:gd name="connsiteX13" fmla="*/ 8175676 w 11601543"/>
              <a:gd name="connsiteY13" fmla="*/ 0 h 1440368"/>
              <a:gd name="connsiteX14" fmla="*/ 8742104 w 11601543"/>
              <a:gd name="connsiteY14" fmla="*/ 0 h 1440368"/>
              <a:gd name="connsiteX15" fmla="*/ 9540563 w 11601543"/>
              <a:gd name="connsiteY15" fmla="*/ 0 h 1440368"/>
              <a:gd name="connsiteX16" fmla="*/ 10455038 w 11601543"/>
              <a:gd name="connsiteY16" fmla="*/ 0 h 1440368"/>
              <a:gd name="connsiteX17" fmla="*/ 11601543 w 11601543"/>
              <a:gd name="connsiteY17" fmla="*/ 0 h 1440368"/>
              <a:gd name="connsiteX18" fmla="*/ 11601543 w 11601543"/>
              <a:gd name="connsiteY18" fmla="*/ 451315 h 1440368"/>
              <a:gd name="connsiteX19" fmla="*/ 11601543 w 11601543"/>
              <a:gd name="connsiteY19" fmla="*/ 888227 h 1440368"/>
              <a:gd name="connsiteX20" fmla="*/ 11601543 w 11601543"/>
              <a:gd name="connsiteY20" fmla="*/ 1440368 h 1440368"/>
              <a:gd name="connsiteX21" fmla="*/ 10919099 w 11601543"/>
              <a:gd name="connsiteY21" fmla="*/ 1440368 h 1440368"/>
              <a:gd name="connsiteX22" fmla="*/ 10120640 w 11601543"/>
              <a:gd name="connsiteY22" fmla="*/ 1440368 h 1440368"/>
              <a:gd name="connsiteX23" fmla="*/ 9786243 w 11601543"/>
              <a:gd name="connsiteY23" fmla="*/ 1440368 h 1440368"/>
              <a:gd name="connsiteX24" fmla="*/ 8871768 w 11601543"/>
              <a:gd name="connsiteY24" fmla="*/ 1440368 h 1440368"/>
              <a:gd name="connsiteX25" fmla="*/ 8537371 w 11601543"/>
              <a:gd name="connsiteY25" fmla="*/ 1440368 h 1440368"/>
              <a:gd name="connsiteX26" fmla="*/ 7622896 w 11601543"/>
              <a:gd name="connsiteY26" fmla="*/ 1440368 h 1440368"/>
              <a:gd name="connsiteX27" fmla="*/ 6708422 w 11601543"/>
              <a:gd name="connsiteY27" fmla="*/ 1440368 h 1440368"/>
              <a:gd name="connsiteX28" fmla="*/ 6025978 w 11601543"/>
              <a:gd name="connsiteY28" fmla="*/ 1440368 h 1440368"/>
              <a:gd name="connsiteX29" fmla="*/ 5691581 w 11601543"/>
              <a:gd name="connsiteY29" fmla="*/ 1440368 h 1440368"/>
              <a:gd name="connsiteX30" fmla="*/ 5357183 w 11601543"/>
              <a:gd name="connsiteY30" fmla="*/ 1440368 h 1440368"/>
              <a:gd name="connsiteX31" fmla="*/ 4442709 w 11601543"/>
              <a:gd name="connsiteY31" fmla="*/ 1440368 h 1440368"/>
              <a:gd name="connsiteX32" fmla="*/ 3992296 w 11601543"/>
              <a:gd name="connsiteY32" fmla="*/ 1440368 h 1440368"/>
              <a:gd name="connsiteX33" fmla="*/ 3541883 w 11601543"/>
              <a:gd name="connsiteY33" fmla="*/ 1440368 h 1440368"/>
              <a:gd name="connsiteX34" fmla="*/ 2859439 w 11601543"/>
              <a:gd name="connsiteY34" fmla="*/ 1440368 h 1440368"/>
              <a:gd name="connsiteX35" fmla="*/ 2409026 w 11601543"/>
              <a:gd name="connsiteY35" fmla="*/ 1440368 h 1440368"/>
              <a:gd name="connsiteX36" fmla="*/ 1958613 w 11601543"/>
              <a:gd name="connsiteY36" fmla="*/ 1440368 h 1440368"/>
              <a:gd name="connsiteX37" fmla="*/ 1044139 w 11601543"/>
              <a:gd name="connsiteY37" fmla="*/ 1440368 h 1440368"/>
              <a:gd name="connsiteX38" fmla="*/ 0 w 11601543"/>
              <a:gd name="connsiteY38" fmla="*/ 1440368 h 1440368"/>
              <a:gd name="connsiteX39" fmla="*/ 0 w 11601543"/>
              <a:gd name="connsiteY39" fmla="*/ 1003456 h 1440368"/>
              <a:gd name="connsiteX40" fmla="*/ 0 w 11601543"/>
              <a:gd name="connsiteY40" fmla="*/ 508930 h 1440368"/>
              <a:gd name="connsiteX41" fmla="*/ 0 w 11601543"/>
              <a:gd name="connsiteY41" fmla="*/ 0 h 1440368"/>
              <a:gd name="connsiteX0" fmla="*/ 0 w 11601543"/>
              <a:gd name="connsiteY0" fmla="*/ 0 h 1440368"/>
              <a:gd name="connsiteX1" fmla="*/ 914475 w 11601543"/>
              <a:gd name="connsiteY1" fmla="*/ 0 h 1440368"/>
              <a:gd name="connsiteX2" fmla="*/ 1596918 w 11601543"/>
              <a:gd name="connsiteY2" fmla="*/ 0 h 1440368"/>
              <a:gd name="connsiteX3" fmla="*/ 2047331 w 11601543"/>
              <a:gd name="connsiteY3" fmla="*/ 0 h 1440368"/>
              <a:gd name="connsiteX4" fmla="*/ 2729775 w 11601543"/>
              <a:gd name="connsiteY4" fmla="*/ 0 h 1440368"/>
              <a:gd name="connsiteX5" fmla="*/ 3644249 w 11601543"/>
              <a:gd name="connsiteY5" fmla="*/ 0 h 1440368"/>
              <a:gd name="connsiteX6" fmla="*/ 4094662 w 11601543"/>
              <a:gd name="connsiteY6" fmla="*/ 0 h 1440368"/>
              <a:gd name="connsiteX7" fmla="*/ 4429060 w 11601543"/>
              <a:gd name="connsiteY7" fmla="*/ 0 h 1440368"/>
              <a:gd name="connsiteX8" fmla="*/ 5111503 w 11601543"/>
              <a:gd name="connsiteY8" fmla="*/ 0 h 1440368"/>
              <a:gd name="connsiteX9" fmla="*/ 5793947 w 11601543"/>
              <a:gd name="connsiteY9" fmla="*/ 0 h 1440368"/>
              <a:gd name="connsiteX10" fmla="*/ 6592406 w 11601543"/>
              <a:gd name="connsiteY10" fmla="*/ 0 h 1440368"/>
              <a:gd name="connsiteX11" fmla="*/ 7158834 w 11601543"/>
              <a:gd name="connsiteY11" fmla="*/ 0 h 1440368"/>
              <a:gd name="connsiteX12" fmla="*/ 7493232 w 11601543"/>
              <a:gd name="connsiteY12" fmla="*/ 0 h 1440368"/>
              <a:gd name="connsiteX13" fmla="*/ 7943645 w 11601543"/>
              <a:gd name="connsiteY13" fmla="*/ 0 h 1440368"/>
              <a:gd name="connsiteX14" fmla="*/ 8858119 w 11601543"/>
              <a:gd name="connsiteY14" fmla="*/ 0 h 1440368"/>
              <a:gd name="connsiteX15" fmla="*/ 9308532 w 11601543"/>
              <a:gd name="connsiteY15" fmla="*/ 0 h 1440368"/>
              <a:gd name="connsiteX16" fmla="*/ 9758945 w 11601543"/>
              <a:gd name="connsiteY16" fmla="*/ 0 h 1440368"/>
              <a:gd name="connsiteX17" fmla="*/ 10209358 w 11601543"/>
              <a:gd name="connsiteY17" fmla="*/ 0 h 1440368"/>
              <a:gd name="connsiteX18" fmla="*/ 11601543 w 11601543"/>
              <a:gd name="connsiteY18" fmla="*/ 0 h 1440368"/>
              <a:gd name="connsiteX19" fmla="*/ 11601543 w 11601543"/>
              <a:gd name="connsiteY19" fmla="*/ 494526 h 1440368"/>
              <a:gd name="connsiteX20" fmla="*/ 11601543 w 11601543"/>
              <a:gd name="connsiteY20" fmla="*/ 945842 h 1440368"/>
              <a:gd name="connsiteX21" fmla="*/ 11601543 w 11601543"/>
              <a:gd name="connsiteY21" fmla="*/ 1440368 h 1440368"/>
              <a:gd name="connsiteX22" fmla="*/ 10919099 w 11601543"/>
              <a:gd name="connsiteY22" fmla="*/ 1440368 h 1440368"/>
              <a:gd name="connsiteX23" fmla="*/ 10236656 w 11601543"/>
              <a:gd name="connsiteY23" fmla="*/ 1440368 h 1440368"/>
              <a:gd name="connsiteX24" fmla="*/ 9554212 w 11601543"/>
              <a:gd name="connsiteY24" fmla="*/ 1440368 h 1440368"/>
              <a:gd name="connsiteX25" fmla="*/ 8755753 w 11601543"/>
              <a:gd name="connsiteY25" fmla="*/ 1440368 h 1440368"/>
              <a:gd name="connsiteX26" fmla="*/ 7841278 w 11601543"/>
              <a:gd name="connsiteY26" fmla="*/ 1440368 h 1440368"/>
              <a:gd name="connsiteX27" fmla="*/ 7506881 w 11601543"/>
              <a:gd name="connsiteY27" fmla="*/ 1440368 h 1440368"/>
              <a:gd name="connsiteX28" fmla="*/ 7172483 w 11601543"/>
              <a:gd name="connsiteY28" fmla="*/ 1440368 h 1440368"/>
              <a:gd name="connsiteX29" fmla="*/ 6606055 w 11601543"/>
              <a:gd name="connsiteY29" fmla="*/ 1440368 h 1440368"/>
              <a:gd name="connsiteX30" fmla="*/ 5923611 w 11601543"/>
              <a:gd name="connsiteY30" fmla="*/ 1440368 h 1440368"/>
              <a:gd name="connsiteX31" fmla="*/ 5357183 w 11601543"/>
              <a:gd name="connsiteY31" fmla="*/ 1440368 h 1440368"/>
              <a:gd name="connsiteX32" fmla="*/ 4558724 w 11601543"/>
              <a:gd name="connsiteY32" fmla="*/ 1440368 h 1440368"/>
              <a:gd name="connsiteX33" fmla="*/ 3644249 w 11601543"/>
              <a:gd name="connsiteY33" fmla="*/ 1440368 h 1440368"/>
              <a:gd name="connsiteX34" fmla="*/ 2961806 w 11601543"/>
              <a:gd name="connsiteY34" fmla="*/ 1440368 h 1440368"/>
              <a:gd name="connsiteX35" fmla="*/ 2395377 w 11601543"/>
              <a:gd name="connsiteY35" fmla="*/ 1440368 h 1440368"/>
              <a:gd name="connsiteX36" fmla="*/ 1480903 w 11601543"/>
              <a:gd name="connsiteY36" fmla="*/ 1440368 h 1440368"/>
              <a:gd name="connsiteX37" fmla="*/ 682444 w 11601543"/>
              <a:gd name="connsiteY37" fmla="*/ 1440368 h 1440368"/>
              <a:gd name="connsiteX38" fmla="*/ 0 w 11601543"/>
              <a:gd name="connsiteY38" fmla="*/ 1440368 h 1440368"/>
              <a:gd name="connsiteX39" fmla="*/ 0 w 11601543"/>
              <a:gd name="connsiteY39" fmla="*/ 989053 h 1440368"/>
              <a:gd name="connsiteX40" fmla="*/ 0 w 11601543"/>
              <a:gd name="connsiteY40" fmla="*/ 552141 h 1440368"/>
              <a:gd name="connsiteX41" fmla="*/ 0 w 11601543"/>
              <a:gd name="connsiteY41" fmla="*/ 0 h 144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1440368" fill="none" extrusionOk="0">
                <a:moveTo>
                  <a:pt x="0" y="0"/>
                </a:moveTo>
                <a:cubicBezTo>
                  <a:pt x="368443" y="-24171"/>
                  <a:pt x="556887" y="-29982"/>
                  <a:pt x="798459" y="0"/>
                </a:cubicBezTo>
                <a:cubicBezTo>
                  <a:pt x="1051426" y="42480"/>
                  <a:pt x="1351464" y="27148"/>
                  <a:pt x="1596918" y="0"/>
                </a:cubicBezTo>
                <a:cubicBezTo>
                  <a:pt x="1837261" y="-29116"/>
                  <a:pt x="2101768" y="-22091"/>
                  <a:pt x="2395377" y="0"/>
                </a:cubicBezTo>
                <a:cubicBezTo>
                  <a:pt x="2703192" y="29551"/>
                  <a:pt x="2636952" y="15048"/>
                  <a:pt x="2845790" y="0"/>
                </a:cubicBezTo>
                <a:cubicBezTo>
                  <a:pt x="3049521" y="-3045"/>
                  <a:pt x="3042646" y="-8416"/>
                  <a:pt x="3180188" y="0"/>
                </a:cubicBezTo>
                <a:cubicBezTo>
                  <a:pt x="3315785" y="10006"/>
                  <a:pt x="3442768" y="12446"/>
                  <a:pt x="3630601" y="0"/>
                </a:cubicBezTo>
                <a:cubicBezTo>
                  <a:pt x="3831069" y="-22640"/>
                  <a:pt x="4258440" y="-66529"/>
                  <a:pt x="4545075" y="0"/>
                </a:cubicBezTo>
                <a:cubicBezTo>
                  <a:pt x="4845895" y="21570"/>
                  <a:pt x="4830738" y="18974"/>
                  <a:pt x="4995488" y="0"/>
                </a:cubicBezTo>
                <a:cubicBezTo>
                  <a:pt x="5178089" y="-37610"/>
                  <a:pt x="5447790" y="-19205"/>
                  <a:pt x="5561916" y="0"/>
                </a:cubicBezTo>
                <a:cubicBezTo>
                  <a:pt x="5716823" y="6881"/>
                  <a:pt x="6002644" y="-50198"/>
                  <a:pt x="6244360" y="0"/>
                </a:cubicBezTo>
                <a:cubicBezTo>
                  <a:pt x="6483469" y="17490"/>
                  <a:pt x="6813873" y="-68690"/>
                  <a:pt x="7042819" y="0"/>
                </a:cubicBezTo>
                <a:cubicBezTo>
                  <a:pt x="7290544" y="42606"/>
                  <a:pt x="7569193" y="17304"/>
                  <a:pt x="7841278" y="0"/>
                </a:cubicBezTo>
                <a:cubicBezTo>
                  <a:pt x="8107969" y="5975"/>
                  <a:pt x="8056097" y="-14866"/>
                  <a:pt x="8175676" y="0"/>
                </a:cubicBezTo>
                <a:cubicBezTo>
                  <a:pt x="8307132" y="-25462"/>
                  <a:pt x="8550032" y="-25543"/>
                  <a:pt x="8742104" y="0"/>
                </a:cubicBezTo>
                <a:cubicBezTo>
                  <a:pt x="8975834" y="-30774"/>
                  <a:pt x="9277130" y="-48084"/>
                  <a:pt x="9540563" y="0"/>
                </a:cubicBezTo>
                <a:cubicBezTo>
                  <a:pt x="9833346" y="24979"/>
                  <a:pt x="10238447" y="11984"/>
                  <a:pt x="10455038" y="0"/>
                </a:cubicBezTo>
                <a:cubicBezTo>
                  <a:pt x="10702605" y="-33780"/>
                  <a:pt x="11347067" y="-24912"/>
                  <a:pt x="11601543" y="0"/>
                </a:cubicBezTo>
                <a:cubicBezTo>
                  <a:pt x="11578942" y="153755"/>
                  <a:pt x="11613498" y="236965"/>
                  <a:pt x="11601543" y="451315"/>
                </a:cubicBezTo>
                <a:cubicBezTo>
                  <a:pt x="11581193" y="656310"/>
                  <a:pt x="11621964" y="739955"/>
                  <a:pt x="11601543" y="888227"/>
                </a:cubicBezTo>
                <a:cubicBezTo>
                  <a:pt x="11596999" y="1044146"/>
                  <a:pt x="11603312" y="1198334"/>
                  <a:pt x="11601543" y="1440368"/>
                </a:cubicBezTo>
                <a:cubicBezTo>
                  <a:pt x="11253847" y="1460598"/>
                  <a:pt x="11131335" y="1385789"/>
                  <a:pt x="10919099" y="1440368"/>
                </a:cubicBezTo>
                <a:cubicBezTo>
                  <a:pt x="10727105" y="1475836"/>
                  <a:pt x="10385908" y="1402922"/>
                  <a:pt x="10120640" y="1440368"/>
                </a:cubicBezTo>
                <a:cubicBezTo>
                  <a:pt x="9853708" y="1449829"/>
                  <a:pt x="9869415" y="1429307"/>
                  <a:pt x="9786243" y="1440368"/>
                </a:cubicBezTo>
                <a:cubicBezTo>
                  <a:pt x="9778803" y="1488685"/>
                  <a:pt x="9330965" y="1358167"/>
                  <a:pt x="8871768" y="1440368"/>
                </a:cubicBezTo>
                <a:cubicBezTo>
                  <a:pt x="8423244" y="1469003"/>
                  <a:pt x="8644578" y="1455335"/>
                  <a:pt x="8537371" y="1440368"/>
                </a:cubicBezTo>
                <a:cubicBezTo>
                  <a:pt x="8389829" y="1412041"/>
                  <a:pt x="8092894" y="1434019"/>
                  <a:pt x="7622896" y="1440368"/>
                </a:cubicBezTo>
                <a:cubicBezTo>
                  <a:pt x="7176225" y="1501692"/>
                  <a:pt x="7019571" y="1485544"/>
                  <a:pt x="6708422" y="1440368"/>
                </a:cubicBezTo>
                <a:cubicBezTo>
                  <a:pt x="6369853" y="1397657"/>
                  <a:pt x="6235323" y="1445331"/>
                  <a:pt x="6025978" y="1440368"/>
                </a:cubicBezTo>
                <a:cubicBezTo>
                  <a:pt x="5800307" y="1415032"/>
                  <a:pt x="5818201" y="1439271"/>
                  <a:pt x="5691581" y="1440368"/>
                </a:cubicBezTo>
                <a:cubicBezTo>
                  <a:pt x="5572582" y="1440810"/>
                  <a:pt x="5485542" y="1454257"/>
                  <a:pt x="5357183" y="1440368"/>
                </a:cubicBezTo>
                <a:cubicBezTo>
                  <a:pt x="5231911" y="1376634"/>
                  <a:pt x="4865801" y="1519564"/>
                  <a:pt x="4442709" y="1440368"/>
                </a:cubicBezTo>
                <a:cubicBezTo>
                  <a:pt x="4048722" y="1411364"/>
                  <a:pt x="4239076" y="1433410"/>
                  <a:pt x="3992296" y="1440368"/>
                </a:cubicBezTo>
                <a:cubicBezTo>
                  <a:pt x="3763090" y="1457047"/>
                  <a:pt x="3740451" y="1425358"/>
                  <a:pt x="3541883" y="1440368"/>
                </a:cubicBezTo>
                <a:cubicBezTo>
                  <a:pt x="3326936" y="1471941"/>
                  <a:pt x="3103622" y="1373602"/>
                  <a:pt x="2859439" y="1440368"/>
                </a:cubicBezTo>
                <a:cubicBezTo>
                  <a:pt x="2605498" y="1460986"/>
                  <a:pt x="2636993" y="1430564"/>
                  <a:pt x="2409026" y="1440368"/>
                </a:cubicBezTo>
                <a:cubicBezTo>
                  <a:pt x="2182884" y="1440260"/>
                  <a:pt x="2037916" y="1469476"/>
                  <a:pt x="1958613" y="1440368"/>
                </a:cubicBezTo>
                <a:cubicBezTo>
                  <a:pt x="1874849" y="1429627"/>
                  <a:pt x="1444277" y="1409428"/>
                  <a:pt x="1044139" y="1440368"/>
                </a:cubicBezTo>
                <a:cubicBezTo>
                  <a:pt x="670420" y="1507217"/>
                  <a:pt x="190245" y="1422558"/>
                  <a:pt x="0" y="1440368"/>
                </a:cubicBezTo>
                <a:cubicBezTo>
                  <a:pt x="3782" y="1232338"/>
                  <a:pt x="-2240" y="1186912"/>
                  <a:pt x="0" y="1003456"/>
                </a:cubicBezTo>
                <a:cubicBezTo>
                  <a:pt x="-6879" y="784336"/>
                  <a:pt x="-8926" y="669625"/>
                  <a:pt x="0" y="508930"/>
                </a:cubicBezTo>
                <a:cubicBezTo>
                  <a:pt x="-10291" y="352658"/>
                  <a:pt x="14565" y="109137"/>
                  <a:pt x="0" y="0"/>
                </a:cubicBezTo>
                <a:close/>
              </a:path>
              <a:path w="11601543" h="1440368" stroke="0" extrusionOk="0">
                <a:moveTo>
                  <a:pt x="0" y="0"/>
                </a:moveTo>
                <a:cubicBezTo>
                  <a:pt x="438500" y="-15726"/>
                  <a:pt x="519153" y="3104"/>
                  <a:pt x="914475" y="0"/>
                </a:cubicBezTo>
                <a:cubicBezTo>
                  <a:pt x="1304453" y="-10334"/>
                  <a:pt x="1445336" y="-36215"/>
                  <a:pt x="1596918" y="0"/>
                </a:cubicBezTo>
                <a:cubicBezTo>
                  <a:pt x="1793315" y="23417"/>
                  <a:pt x="1934042" y="5697"/>
                  <a:pt x="2047331" y="0"/>
                </a:cubicBezTo>
                <a:cubicBezTo>
                  <a:pt x="2152483" y="9322"/>
                  <a:pt x="2573935" y="-12935"/>
                  <a:pt x="2729775" y="0"/>
                </a:cubicBezTo>
                <a:cubicBezTo>
                  <a:pt x="2876345" y="-7035"/>
                  <a:pt x="3382089" y="39666"/>
                  <a:pt x="3644249" y="0"/>
                </a:cubicBezTo>
                <a:cubicBezTo>
                  <a:pt x="3868558" y="-25197"/>
                  <a:pt x="3880930" y="-2900"/>
                  <a:pt x="4094662" y="0"/>
                </a:cubicBezTo>
                <a:cubicBezTo>
                  <a:pt x="4306444" y="13081"/>
                  <a:pt x="4263823" y="-185"/>
                  <a:pt x="4429060" y="0"/>
                </a:cubicBezTo>
                <a:cubicBezTo>
                  <a:pt x="4607062" y="30651"/>
                  <a:pt x="4960526" y="15573"/>
                  <a:pt x="5111503" y="0"/>
                </a:cubicBezTo>
                <a:cubicBezTo>
                  <a:pt x="5256034" y="-1078"/>
                  <a:pt x="5566907" y="-69062"/>
                  <a:pt x="5793947" y="0"/>
                </a:cubicBezTo>
                <a:cubicBezTo>
                  <a:pt x="5984874" y="45911"/>
                  <a:pt x="6227152" y="-31967"/>
                  <a:pt x="6592406" y="0"/>
                </a:cubicBezTo>
                <a:cubicBezTo>
                  <a:pt x="6982101" y="28906"/>
                  <a:pt x="7017355" y="18647"/>
                  <a:pt x="7158834" y="0"/>
                </a:cubicBezTo>
                <a:cubicBezTo>
                  <a:pt x="7292259" y="-23889"/>
                  <a:pt x="7331898" y="16656"/>
                  <a:pt x="7493232" y="0"/>
                </a:cubicBezTo>
                <a:cubicBezTo>
                  <a:pt x="7653629" y="-19107"/>
                  <a:pt x="7855492" y="-37320"/>
                  <a:pt x="7943645" y="0"/>
                </a:cubicBezTo>
                <a:cubicBezTo>
                  <a:pt x="8010493" y="4461"/>
                  <a:pt x="8659273" y="15519"/>
                  <a:pt x="8858119" y="0"/>
                </a:cubicBezTo>
                <a:cubicBezTo>
                  <a:pt x="9103249" y="-16429"/>
                  <a:pt x="9107059" y="14702"/>
                  <a:pt x="9308532" y="0"/>
                </a:cubicBezTo>
                <a:cubicBezTo>
                  <a:pt x="9491285" y="-20858"/>
                  <a:pt x="9612711" y="2689"/>
                  <a:pt x="9758945" y="0"/>
                </a:cubicBezTo>
                <a:cubicBezTo>
                  <a:pt x="9928866" y="1704"/>
                  <a:pt x="10039684" y="28140"/>
                  <a:pt x="10209358" y="0"/>
                </a:cubicBezTo>
                <a:cubicBezTo>
                  <a:pt x="10351263" y="5168"/>
                  <a:pt x="11244570" y="47094"/>
                  <a:pt x="11601543" y="0"/>
                </a:cubicBezTo>
                <a:cubicBezTo>
                  <a:pt x="11580137" y="225934"/>
                  <a:pt x="11590720" y="393131"/>
                  <a:pt x="11601543" y="494526"/>
                </a:cubicBezTo>
                <a:cubicBezTo>
                  <a:pt x="11627294" y="603949"/>
                  <a:pt x="11588986" y="833108"/>
                  <a:pt x="11601543" y="945842"/>
                </a:cubicBezTo>
                <a:cubicBezTo>
                  <a:pt x="11636055" y="1006857"/>
                  <a:pt x="11589904" y="1244071"/>
                  <a:pt x="11601543" y="1440368"/>
                </a:cubicBezTo>
                <a:cubicBezTo>
                  <a:pt x="11277905" y="1389531"/>
                  <a:pt x="11064938" y="1428912"/>
                  <a:pt x="10919099" y="1440368"/>
                </a:cubicBezTo>
                <a:cubicBezTo>
                  <a:pt x="10730288" y="1495092"/>
                  <a:pt x="10420102" y="1458502"/>
                  <a:pt x="10236656" y="1440368"/>
                </a:cubicBezTo>
                <a:cubicBezTo>
                  <a:pt x="9984064" y="1406218"/>
                  <a:pt x="9853673" y="1464428"/>
                  <a:pt x="9554212" y="1440368"/>
                </a:cubicBezTo>
                <a:cubicBezTo>
                  <a:pt x="9302865" y="1421748"/>
                  <a:pt x="9145349" y="1397452"/>
                  <a:pt x="8755753" y="1440368"/>
                </a:cubicBezTo>
                <a:cubicBezTo>
                  <a:pt x="8351855" y="1478764"/>
                  <a:pt x="8283155" y="1483898"/>
                  <a:pt x="7841278" y="1440368"/>
                </a:cubicBezTo>
                <a:cubicBezTo>
                  <a:pt x="7434215" y="1415247"/>
                  <a:pt x="7605319" y="1436307"/>
                  <a:pt x="7506881" y="1440368"/>
                </a:cubicBezTo>
                <a:cubicBezTo>
                  <a:pt x="7426607" y="1416063"/>
                  <a:pt x="7299135" y="1409087"/>
                  <a:pt x="7172483" y="1440368"/>
                </a:cubicBezTo>
                <a:cubicBezTo>
                  <a:pt x="7051944" y="1481871"/>
                  <a:pt x="6718558" y="1441629"/>
                  <a:pt x="6606055" y="1440368"/>
                </a:cubicBezTo>
                <a:cubicBezTo>
                  <a:pt x="6503026" y="1446182"/>
                  <a:pt x="6113451" y="1468755"/>
                  <a:pt x="5923611" y="1440368"/>
                </a:cubicBezTo>
                <a:cubicBezTo>
                  <a:pt x="5746278" y="1391686"/>
                  <a:pt x="5606517" y="1433969"/>
                  <a:pt x="5357183" y="1440368"/>
                </a:cubicBezTo>
                <a:cubicBezTo>
                  <a:pt x="5055071" y="1459581"/>
                  <a:pt x="4904420" y="1425002"/>
                  <a:pt x="4558724" y="1440368"/>
                </a:cubicBezTo>
                <a:cubicBezTo>
                  <a:pt x="4220858" y="1474946"/>
                  <a:pt x="3986717" y="1471682"/>
                  <a:pt x="3644249" y="1440368"/>
                </a:cubicBezTo>
                <a:cubicBezTo>
                  <a:pt x="3306989" y="1409928"/>
                  <a:pt x="3290437" y="1455546"/>
                  <a:pt x="2961806" y="1440368"/>
                </a:cubicBezTo>
                <a:cubicBezTo>
                  <a:pt x="2629178" y="1428316"/>
                  <a:pt x="2638640" y="1445244"/>
                  <a:pt x="2395377" y="1440368"/>
                </a:cubicBezTo>
                <a:cubicBezTo>
                  <a:pt x="2160214" y="1451014"/>
                  <a:pt x="1869057" y="1399344"/>
                  <a:pt x="1480903" y="1440368"/>
                </a:cubicBezTo>
                <a:cubicBezTo>
                  <a:pt x="1112338" y="1473259"/>
                  <a:pt x="863936" y="1457748"/>
                  <a:pt x="682444" y="1440368"/>
                </a:cubicBezTo>
                <a:cubicBezTo>
                  <a:pt x="497116" y="1447405"/>
                  <a:pt x="274084" y="1491952"/>
                  <a:pt x="0" y="1440368"/>
                </a:cubicBezTo>
                <a:cubicBezTo>
                  <a:pt x="-24885" y="1322780"/>
                  <a:pt x="47533" y="1133774"/>
                  <a:pt x="0" y="989053"/>
                </a:cubicBezTo>
                <a:cubicBezTo>
                  <a:pt x="-19206" y="844788"/>
                  <a:pt x="9253" y="762111"/>
                  <a:pt x="0" y="552141"/>
                </a:cubicBezTo>
                <a:cubicBezTo>
                  <a:pt x="-19602" y="362074"/>
                  <a:pt x="23444" y="241720"/>
                  <a:pt x="0" y="0"/>
                </a:cubicBezTo>
                <a:close/>
              </a:path>
              <a:path w="11601543" h="1440368" fill="none" stroke="0" extrusionOk="0">
                <a:moveTo>
                  <a:pt x="0" y="0"/>
                </a:moveTo>
                <a:cubicBezTo>
                  <a:pt x="361852" y="-451"/>
                  <a:pt x="548218" y="-28680"/>
                  <a:pt x="798459" y="0"/>
                </a:cubicBezTo>
                <a:cubicBezTo>
                  <a:pt x="1056477" y="25167"/>
                  <a:pt x="1300437" y="73818"/>
                  <a:pt x="1596918" y="0"/>
                </a:cubicBezTo>
                <a:cubicBezTo>
                  <a:pt x="1828590" y="-9732"/>
                  <a:pt x="2070350" y="3995"/>
                  <a:pt x="2395377" y="0"/>
                </a:cubicBezTo>
                <a:cubicBezTo>
                  <a:pt x="2709918" y="14786"/>
                  <a:pt x="2638860" y="2659"/>
                  <a:pt x="2845790" y="0"/>
                </a:cubicBezTo>
                <a:cubicBezTo>
                  <a:pt x="3049443" y="-2312"/>
                  <a:pt x="3043656" y="-7842"/>
                  <a:pt x="3180188" y="0"/>
                </a:cubicBezTo>
                <a:cubicBezTo>
                  <a:pt x="3324884" y="20093"/>
                  <a:pt x="3425582" y="21506"/>
                  <a:pt x="3630601" y="0"/>
                </a:cubicBezTo>
                <a:cubicBezTo>
                  <a:pt x="3847318" y="-17774"/>
                  <a:pt x="4187703" y="-49228"/>
                  <a:pt x="4545075" y="0"/>
                </a:cubicBezTo>
                <a:cubicBezTo>
                  <a:pt x="4842786" y="23033"/>
                  <a:pt x="4831622" y="20463"/>
                  <a:pt x="4995488" y="0"/>
                </a:cubicBezTo>
                <a:cubicBezTo>
                  <a:pt x="5153684" y="9423"/>
                  <a:pt x="5432453" y="-8036"/>
                  <a:pt x="5561916" y="0"/>
                </a:cubicBezTo>
                <a:cubicBezTo>
                  <a:pt x="5663479" y="21187"/>
                  <a:pt x="5976801" y="-70595"/>
                  <a:pt x="6244360" y="0"/>
                </a:cubicBezTo>
                <a:cubicBezTo>
                  <a:pt x="6500875" y="57616"/>
                  <a:pt x="6788819" y="-24182"/>
                  <a:pt x="7042819" y="0"/>
                </a:cubicBezTo>
                <a:cubicBezTo>
                  <a:pt x="7282420" y="70499"/>
                  <a:pt x="7571276" y="33122"/>
                  <a:pt x="7841278" y="0"/>
                </a:cubicBezTo>
                <a:cubicBezTo>
                  <a:pt x="8122709" y="10319"/>
                  <a:pt x="8051114" y="-447"/>
                  <a:pt x="8175676" y="0"/>
                </a:cubicBezTo>
                <a:cubicBezTo>
                  <a:pt x="8313773" y="31791"/>
                  <a:pt x="8545296" y="-22401"/>
                  <a:pt x="8742104" y="0"/>
                </a:cubicBezTo>
                <a:cubicBezTo>
                  <a:pt x="8900064" y="5778"/>
                  <a:pt x="9299324" y="-27837"/>
                  <a:pt x="9540563" y="0"/>
                </a:cubicBezTo>
                <a:cubicBezTo>
                  <a:pt x="9836949" y="-31257"/>
                  <a:pt x="10233620" y="19818"/>
                  <a:pt x="10455038" y="0"/>
                </a:cubicBezTo>
                <a:cubicBezTo>
                  <a:pt x="10669047" y="22228"/>
                  <a:pt x="11282730" y="11982"/>
                  <a:pt x="11601543" y="0"/>
                </a:cubicBezTo>
                <a:cubicBezTo>
                  <a:pt x="11572969" y="177890"/>
                  <a:pt x="11620344" y="256946"/>
                  <a:pt x="11601543" y="451315"/>
                </a:cubicBezTo>
                <a:cubicBezTo>
                  <a:pt x="11603775" y="649893"/>
                  <a:pt x="11607593" y="741480"/>
                  <a:pt x="11601543" y="888227"/>
                </a:cubicBezTo>
                <a:cubicBezTo>
                  <a:pt x="11578477" y="1068308"/>
                  <a:pt x="11600455" y="1200192"/>
                  <a:pt x="11601543" y="1440368"/>
                </a:cubicBezTo>
                <a:cubicBezTo>
                  <a:pt x="11301995" y="1470323"/>
                  <a:pt x="11112151" y="1401415"/>
                  <a:pt x="10919099" y="1440368"/>
                </a:cubicBezTo>
                <a:cubicBezTo>
                  <a:pt x="10743094" y="1446154"/>
                  <a:pt x="10373648" y="1459413"/>
                  <a:pt x="10120640" y="1440368"/>
                </a:cubicBezTo>
                <a:cubicBezTo>
                  <a:pt x="9849257" y="1448302"/>
                  <a:pt x="9865399" y="1429415"/>
                  <a:pt x="9786243" y="1440368"/>
                </a:cubicBezTo>
                <a:cubicBezTo>
                  <a:pt x="9689896" y="1457387"/>
                  <a:pt x="9343190" y="1386958"/>
                  <a:pt x="8871768" y="1440368"/>
                </a:cubicBezTo>
                <a:cubicBezTo>
                  <a:pt x="8428856" y="1461245"/>
                  <a:pt x="8637070" y="1436398"/>
                  <a:pt x="8537371" y="1440368"/>
                </a:cubicBezTo>
                <a:cubicBezTo>
                  <a:pt x="8507597" y="1481658"/>
                  <a:pt x="8106899" y="1402857"/>
                  <a:pt x="7622896" y="1440368"/>
                </a:cubicBezTo>
                <a:cubicBezTo>
                  <a:pt x="7193555" y="1482867"/>
                  <a:pt x="7040668" y="1464341"/>
                  <a:pt x="6708422" y="1440368"/>
                </a:cubicBezTo>
                <a:cubicBezTo>
                  <a:pt x="6396032" y="1388631"/>
                  <a:pt x="6264641" y="1473727"/>
                  <a:pt x="6025978" y="1440368"/>
                </a:cubicBezTo>
                <a:cubicBezTo>
                  <a:pt x="5806910" y="1408305"/>
                  <a:pt x="5813836" y="1435339"/>
                  <a:pt x="5691581" y="1440368"/>
                </a:cubicBezTo>
                <a:cubicBezTo>
                  <a:pt x="5567810" y="1438510"/>
                  <a:pt x="5498725" y="1452878"/>
                  <a:pt x="5357183" y="1440368"/>
                </a:cubicBezTo>
                <a:cubicBezTo>
                  <a:pt x="5213252" y="1442605"/>
                  <a:pt x="4865433" y="1485547"/>
                  <a:pt x="4442709" y="1440368"/>
                </a:cubicBezTo>
                <a:cubicBezTo>
                  <a:pt x="4037723" y="1399449"/>
                  <a:pt x="4219735" y="1418479"/>
                  <a:pt x="3992296" y="1440368"/>
                </a:cubicBezTo>
                <a:cubicBezTo>
                  <a:pt x="3780044" y="1458517"/>
                  <a:pt x="3735768" y="1420480"/>
                  <a:pt x="3541883" y="1440368"/>
                </a:cubicBezTo>
                <a:cubicBezTo>
                  <a:pt x="3366265" y="1460719"/>
                  <a:pt x="3132292" y="1397468"/>
                  <a:pt x="2859439" y="1440368"/>
                </a:cubicBezTo>
                <a:cubicBezTo>
                  <a:pt x="2605789" y="1467132"/>
                  <a:pt x="2625054" y="1430869"/>
                  <a:pt x="2409026" y="1440368"/>
                </a:cubicBezTo>
                <a:cubicBezTo>
                  <a:pt x="2184493" y="1421945"/>
                  <a:pt x="2047419" y="1477394"/>
                  <a:pt x="1958613" y="1440368"/>
                </a:cubicBezTo>
                <a:cubicBezTo>
                  <a:pt x="1849770" y="1411357"/>
                  <a:pt x="1444752" y="1384453"/>
                  <a:pt x="1044139" y="1440368"/>
                </a:cubicBezTo>
                <a:cubicBezTo>
                  <a:pt x="720305" y="1463002"/>
                  <a:pt x="248388" y="1427555"/>
                  <a:pt x="0" y="1440368"/>
                </a:cubicBezTo>
                <a:cubicBezTo>
                  <a:pt x="6743" y="1224553"/>
                  <a:pt x="8054" y="1189877"/>
                  <a:pt x="0" y="1003456"/>
                </a:cubicBezTo>
                <a:cubicBezTo>
                  <a:pt x="-3198" y="816505"/>
                  <a:pt x="-1159" y="667935"/>
                  <a:pt x="0" y="508930"/>
                </a:cubicBezTo>
                <a:cubicBezTo>
                  <a:pt x="25389" y="351862"/>
                  <a:pt x="1786" y="10113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11601543"/>
                      <a:gd name="connsiteY0" fmla="*/ 0 h 1440368"/>
                      <a:gd name="connsiteX1" fmla="*/ 798459 w 11601543"/>
                      <a:gd name="connsiteY1" fmla="*/ 0 h 1440368"/>
                      <a:gd name="connsiteX2" fmla="*/ 1596918 w 11601543"/>
                      <a:gd name="connsiteY2" fmla="*/ 0 h 1440368"/>
                      <a:gd name="connsiteX3" fmla="*/ 2395377 w 11601543"/>
                      <a:gd name="connsiteY3" fmla="*/ 0 h 1440368"/>
                      <a:gd name="connsiteX4" fmla="*/ 2845790 w 11601543"/>
                      <a:gd name="connsiteY4" fmla="*/ 0 h 1440368"/>
                      <a:gd name="connsiteX5" fmla="*/ 3180188 w 11601543"/>
                      <a:gd name="connsiteY5" fmla="*/ 0 h 1440368"/>
                      <a:gd name="connsiteX6" fmla="*/ 3630601 w 11601543"/>
                      <a:gd name="connsiteY6" fmla="*/ 0 h 1440368"/>
                      <a:gd name="connsiteX7" fmla="*/ 4545075 w 11601543"/>
                      <a:gd name="connsiteY7" fmla="*/ 0 h 1440368"/>
                      <a:gd name="connsiteX8" fmla="*/ 4995488 w 11601543"/>
                      <a:gd name="connsiteY8" fmla="*/ 0 h 1440368"/>
                      <a:gd name="connsiteX9" fmla="*/ 5561916 w 11601543"/>
                      <a:gd name="connsiteY9" fmla="*/ 0 h 1440368"/>
                      <a:gd name="connsiteX10" fmla="*/ 6244360 w 11601543"/>
                      <a:gd name="connsiteY10" fmla="*/ 0 h 1440368"/>
                      <a:gd name="connsiteX11" fmla="*/ 7042819 w 11601543"/>
                      <a:gd name="connsiteY11" fmla="*/ 0 h 1440368"/>
                      <a:gd name="connsiteX12" fmla="*/ 7841278 w 11601543"/>
                      <a:gd name="connsiteY12" fmla="*/ 0 h 1440368"/>
                      <a:gd name="connsiteX13" fmla="*/ 8175676 w 11601543"/>
                      <a:gd name="connsiteY13" fmla="*/ 0 h 1440368"/>
                      <a:gd name="connsiteX14" fmla="*/ 8742104 w 11601543"/>
                      <a:gd name="connsiteY14" fmla="*/ 0 h 1440368"/>
                      <a:gd name="connsiteX15" fmla="*/ 9540563 w 11601543"/>
                      <a:gd name="connsiteY15" fmla="*/ 0 h 1440368"/>
                      <a:gd name="connsiteX16" fmla="*/ 10455038 w 11601543"/>
                      <a:gd name="connsiteY16" fmla="*/ 0 h 1440368"/>
                      <a:gd name="connsiteX17" fmla="*/ 11601543 w 11601543"/>
                      <a:gd name="connsiteY17" fmla="*/ 0 h 1440368"/>
                      <a:gd name="connsiteX18" fmla="*/ 11601543 w 11601543"/>
                      <a:gd name="connsiteY18" fmla="*/ 451315 h 1440368"/>
                      <a:gd name="connsiteX19" fmla="*/ 11601543 w 11601543"/>
                      <a:gd name="connsiteY19" fmla="*/ 888227 h 1440368"/>
                      <a:gd name="connsiteX20" fmla="*/ 11601543 w 11601543"/>
                      <a:gd name="connsiteY20" fmla="*/ 1440368 h 1440368"/>
                      <a:gd name="connsiteX21" fmla="*/ 10919099 w 11601543"/>
                      <a:gd name="connsiteY21" fmla="*/ 1440368 h 1440368"/>
                      <a:gd name="connsiteX22" fmla="*/ 10120640 w 11601543"/>
                      <a:gd name="connsiteY22" fmla="*/ 1440368 h 1440368"/>
                      <a:gd name="connsiteX23" fmla="*/ 9786243 w 11601543"/>
                      <a:gd name="connsiteY23" fmla="*/ 1440368 h 1440368"/>
                      <a:gd name="connsiteX24" fmla="*/ 8871768 w 11601543"/>
                      <a:gd name="connsiteY24" fmla="*/ 1440368 h 1440368"/>
                      <a:gd name="connsiteX25" fmla="*/ 8537371 w 11601543"/>
                      <a:gd name="connsiteY25" fmla="*/ 1440368 h 1440368"/>
                      <a:gd name="connsiteX26" fmla="*/ 7622896 w 11601543"/>
                      <a:gd name="connsiteY26" fmla="*/ 1440368 h 1440368"/>
                      <a:gd name="connsiteX27" fmla="*/ 6708422 w 11601543"/>
                      <a:gd name="connsiteY27" fmla="*/ 1440368 h 1440368"/>
                      <a:gd name="connsiteX28" fmla="*/ 6025978 w 11601543"/>
                      <a:gd name="connsiteY28" fmla="*/ 1440368 h 1440368"/>
                      <a:gd name="connsiteX29" fmla="*/ 5691581 w 11601543"/>
                      <a:gd name="connsiteY29" fmla="*/ 1440368 h 1440368"/>
                      <a:gd name="connsiteX30" fmla="*/ 5357183 w 11601543"/>
                      <a:gd name="connsiteY30" fmla="*/ 1440368 h 1440368"/>
                      <a:gd name="connsiteX31" fmla="*/ 4442709 w 11601543"/>
                      <a:gd name="connsiteY31" fmla="*/ 1440368 h 1440368"/>
                      <a:gd name="connsiteX32" fmla="*/ 3992296 w 11601543"/>
                      <a:gd name="connsiteY32" fmla="*/ 1440368 h 1440368"/>
                      <a:gd name="connsiteX33" fmla="*/ 3541883 w 11601543"/>
                      <a:gd name="connsiteY33" fmla="*/ 1440368 h 1440368"/>
                      <a:gd name="connsiteX34" fmla="*/ 2859439 w 11601543"/>
                      <a:gd name="connsiteY34" fmla="*/ 1440368 h 1440368"/>
                      <a:gd name="connsiteX35" fmla="*/ 2409026 w 11601543"/>
                      <a:gd name="connsiteY35" fmla="*/ 1440368 h 1440368"/>
                      <a:gd name="connsiteX36" fmla="*/ 1958613 w 11601543"/>
                      <a:gd name="connsiteY36" fmla="*/ 1440368 h 1440368"/>
                      <a:gd name="connsiteX37" fmla="*/ 1044139 w 11601543"/>
                      <a:gd name="connsiteY37" fmla="*/ 1440368 h 1440368"/>
                      <a:gd name="connsiteX38" fmla="*/ 0 w 11601543"/>
                      <a:gd name="connsiteY38" fmla="*/ 1440368 h 1440368"/>
                      <a:gd name="connsiteX39" fmla="*/ 0 w 11601543"/>
                      <a:gd name="connsiteY39" fmla="*/ 1003456 h 1440368"/>
                      <a:gd name="connsiteX40" fmla="*/ 0 w 11601543"/>
                      <a:gd name="connsiteY40" fmla="*/ 508930 h 1440368"/>
                      <a:gd name="connsiteX41" fmla="*/ 0 w 11601543"/>
                      <a:gd name="connsiteY41" fmla="*/ 0 h 1440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601543" h="1440368" fill="none" extrusionOk="0">
                        <a:moveTo>
                          <a:pt x="0" y="0"/>
                        </a:moveTo>
                        <a:cubicBezTo>
                          <a:pt x="372346" y="-18862"/>
                          <a:pt x="552437" y="-26938"/>
                          <a:pt x="798459" y="0"/>
                        </a:cubicBezTo>
                        <a:cubicBezTo>
                          <a:pt x="1044481" y="26938"/>
                          <a:pt x="1328966" y="21858"/>
                          <a:pt x="1596918" y="0"/>
                        </a:cubicBezTo>
                        <a:cubicBezTo>
                          <a:pt x="1864870" y="-21858"/>
                          <a:pt x="2092756" y="-22500"/>
                          <a:pt x="2395377" y="0"/>
                        </a:cubicBezTo>
                        <a:cubicBezTo>
                          <a:pt x="2697998" y="22500"/>
                          <a:pt x="2642698" y="1779"/>
                          <a:pt x="2845790" y="0"/>
                        </a:cubicBezTo>
                        <a:cubicBezTo>
                          <a:pt x="3048882" y="-1779"/>
                          <a:pt x="3042620" y="-7910"/>
                          <a:pt x="3180188" y="0"/>
                        </a:cubicBezTo>
                        <a:cubicBezTo>
                          <a:pt x="3317756" y="7910"/>
                          <a:pt x="3442062" y="21860"/>
                          <a:pt x="3630601" y="0"/>
                        </a:cubicBezTo>
                        <a:cubicBezTo>
                          <a:pt x="3819140" y="-21860"/>
                          <a:pt x="4245996" y="-22625"/>
                          <a:pt x="4545075" y="0"/>
                        </a:cubicBezTo>
                        <a:cubicBezTo>
                          <a:pt x="4844154" y="22625"/>
                          <a:pt x="4830391" y="22132"/>
                          <a:pt x="4995488" y="0"/>
                        </a:cubicBezTo>
                        <a:cubicBezTo>
                          <a:pt x="5160585" y="-22132"/>
                          <a:pt x="5429752" y="-13072"/>
                          <a:pt x="5561916" y="0"/>
                        </a:cubicBezTo>
                        <a:cubicBezTo>
                          <a:pt x="5694080" y="13072"/>
                          <a:pt x="5992076" y="-21164"/>
                          <a:pt x="6244360" y="0"/>
                        </a:cubicBezTo>
                        <a:cubicBezTo>
                          <a:pt x="6496644" y="21164"/>
                          <a:pt x="6782150" y="-22538"/>
                          <a:pt x="7042819" y="0"/>
                        </a:cubicBezTo>
                        <a:cubicBezTo>
                          <a:pt x="7303488" y="22538"/>
                          <a:pt x="7562737" y="-8361"/>
                          <a:pt x="7841278" y="0"/>
                        </a:cubicBezTo>
                        <a:cubicBezTo>
                          <a:pt x="8119819" y="8361"/>
                          <a:pt x="8055365" y="-12799"/>
                          <a:pt x="8175676" y="0"/>
                        </a:cubicBezTo>
                        <a:cubicBezTo>
                          <a:pt x="8295987" y="12799"/>
                          <a:pt x="8564011" y="5312"/>
                          <a:pt x="8742104" y="0"/>
                        </a:cubicBezTo>
                        <a:cubicBezTo>
                          <a:pt x="8920197" y="-5312"/>
                          <a:pt x="9255855" y="-21521"/>
                          <a:pt x="9540563" y="0"/>
                        </a:cubicBezTo>
                        <a:cubicBezTo>
                          <a:pt x="9825271" y="21521"/>
                          <a:pt x="10232711" y="7896"/>
                          <a:pt x="10455038" y="0"/>
                        </a:cubicBezTo>
                        <a:cubicBezTo>
                          <a:pt x="10677365" y="-7896"/>
                          <a:pt x="11280082" y="-560"/>
                          <a:pt x="11601543" y="0"/>
                        </a:cubicBezTo>
                        <a:cubicBezTo>
                          <a:pt x="11586803" y="164013"/>
                          <a:pt x="11609661" y="244729"/>
                          <a:pt x="11601543" y="451315"/>
                        </a:cubicBezTo>
                        <a:cubicBezTo>
                          <a:pt x="11593425" y="657901"/>
                          <a:pt x="11611446" y="727405"/>
                          <a:pt x="11601543" y="888227"/>
                        </a:cubicBezTo>
                        <a:cubicBezTo>
                          <a:pt x="11591640" y="1049049"/>
                          <a:pt x="11587973" y="1194023"/>
                          <a:pt x="11601543" y="1440368"/>
                        </a:cubicBezTo>
                        <a:cubicBezTo>
                          <a:pt x="11294050" y="1463952"/>
                          <a:pt x="11119951" y="1424775"/>
                          <a:pt x="10919099" y="1440368"/>
                        </a:cubicBezTo>
                        <a:cubicBezTo>
                          <a:pt x="10718247" y="1455961"/>
                          <a:pt x="10390571" y="1431892"/>
                          <a:pt x="10120640" y="1440368"/>
                        </a:cubicBezTo>
                        <a:cubicBezTo>
                          <a:pt x="9850709" y="1448844"/>
                          <a:pt x="9868248" y="1432697"/>
                          <a:pt x="9786243" y="1440368"/>
                        </a:cubicBezTo>
                        <a:cubicBezTo>
                          <a:pt x="9704238" y="1448039"/>
                          <a:pt x="9318317" y="1410064"/>
                          <a:pt x="8871768" y="1440368"/>
                        </a:cubicBezTo>
                        <a:cubicBezTo>
                          <a:pt x="8425220" y="1470672"/>
                          <a:pt x="8632254" y="1437849"/>
                          <a:pt x="8537371" y="1440368"/>
                        </a:cubicBezTo>
                        <a:cubicBezTo>
                          <a:pt x="8442488" y="1442887"/>
                          <a:pt x="8068655" y="1412161"/>
                          <a:pt x="7622896" y="1440368"/>
                        </a:cubicBezTo>
                        <a:cubicBezTo>
                          <a:pt x="7177137" y="1468575"/>
                          <a:pt x="7039109" y="1470920"/>
                          <a:pt x="6708422" y="1440368"/>
                        </a:cubicBezTo>
                        <a:cubicBezTo>
                          <a:pt x="6377735" y="1409816"/>
                          <a:pt x="6245902" y="1470658"/>
                          <a:pt x="6025978" y="1440368"/>
                        </a:cubicBezTo>
                        <a:cubicBezTo>
                          <a:pt x="5806054" y="1410078"/>
                          <a:pt x="5813655" y="1441385"/>
                          <a:pt x="5691581" y="1440368"/>
                        </a:cubicBezTo>
                        <a:cubicBezTo>
                          <a:pt x="5569507" y="1439351"/>
                          <a:pt x="5498383" y="1450586"/>
                          <a:pt x="5357183" y="1440368"/>
                        </a:cubicBezTo>
                        <a:cubicBezTo>
                          <a:pt x="5215983" y="1430150"/>
                          <a:pt x="4838153" y="1461252"/>
                          <a:pt x="4442709" y="1440368"/>
                        </a:cubicBezTo>
                        <a:cubicBezTo>
                          <a:pt x="4047265" y="1419484"/>
                          <a:pt x="4211495" y="1419168"/>
                          <a:pt x="3992296" y="1440368"/>
                        </a:cubicBezTo>
                        <a:cubicBezTo>
                          <a:pt x="3773097" y="1461568"/>
                          <a:pt x="3737477" y="1421870"/>
                          <a:pt x="3541883" y="1440368"/>
                        </a:cubicBezTo>
                        <a:cubicBezTo>
                          <a:pt x="3346289" y="1458866"/>
                          <a:pt x="3114715" y="1412311"/>
                          <a:pt x="2859439" y="1440368"/>
                        </a:cubicBezTo>
                        <a:cubicBezTo>
                          <a:pt x="2604163" y="1468425"/>
                          <a:pt x="2633876" y="1436670"/>
                          <a:pt x="2409026" y="1440368"/>
                        </a:cubicBezTo>
                        <a:cubicBezTo>
                          <a:pt x="2184176" y="1444066"/>
                          <a:pt x="2050249" y="1460915"/>
                          <a:pt x="1958613" y="1440368"/>
                        </a:cubicBezTo>
                        <a:cubicBezTo>
                          <a:pt x="1866977" y="1419821"/>
                          <a:pt x="1417203" y="1399936"/>
                          <a:pt x="1044139" y="1440368"/>
                        </a:cubicBezTo>
                        <a:cubicBezTo>
                          <a:pt x="671075" y="1480800"/>
                          <a:pt x="238671" y="1430142"/>
                          <a:pt x="0" y="1440368"/>
                        </a:cubicBezTo>
                        <a:cubicBezTo>
                          <a:pt x="9877" y="1230749"/>
                          <a:pt x="-1570" y="1188122"/>
                          <a:pt x="0" y="1003456"/>
                        </a:cubicBezTo>
                        <a:cubicBezTo>
                          <a:pt x="1570" y="818790"/>
                          <a:pt x="-7995" y="659202"/>
                          <a:pt x="0" y="508930"/>
                        </a:cubicBezTo>
                        <a:cubicBezTo>
                          <a:pt x="7995" y="358658"/>
                          <a:pt x="24364" y="115716"/>
                          <a:pt x="0" y="0"/>
                        </a:cubicBezTo>
                        <a:close/>
                      </a:path>
                      <a:path w="11601543" h="1440368" stroke="0" extrusionOk="0">
                        <a:moveTo>
                          <a:pt x="0" y="0"/>
                        </a:moveTo>
                        <a:cubicBezTo>
                          <a:pt x="439876" y="-14387"/>
                          <a:pt x="516181" y="-199"/>
                          <a:pt x="914475" y="0"/>
                        </a:cubicBezTo>
                        <a:cubicBezTo>
                          <a:pt x="1312770" y="199"/>
                          <a:pt x="1421658" y="-32852"/>
                          <a:pt x="1596918" y="0"/>
                        </a:cubicBezTo>
                        <a:cubicBezTo>
                          <a:pt x="1772178" y="32852"/>
                          <a:pt x="1913084" y="17577"/>
                          <a:pt x="2047331" y="0"/>
                        </a:cubicBezTo>
                        <a:cubicBezTo>
                          <a:pt x="2181578" y="-17577"/>
                          <a:pt x="2571670" y="-16092"/>
                          <a:pt x="2729775" y="0"/>
                        </a:cubicBezTo>
                        <a:cubicBezTo>
                          <a:pt x="2887880" y="16092"/>
                          <a:pt x="3419101" y="23257"/>
                          <a:pt x="3644249" y="0"/>
                        </a:cubicBezTo>
                        <a:cubicBezTo>
                          <a:pt x="3869397" y="-23257"/>
                          <a:pt x="3883673" y="-6636"/>
                          <a:pt x="4094662" y="0"/>
                        </a:cubicBezTo>
                        <a:cubicBezTo>
                          <a:pt x="4305651" y="6636"/>
                          <a:pt x="4263246" y="-9318"/>
                          <a:pt x="4429060" y="0"/>
                        </a:cubicBezTo>
                        <a:cubicBezTo>
                          <a:pt x="4594874" y="9318"/>
                          <a:pt x="4946970" y="7823"/>
                          <a:pt x="5111503" y="0"/>
                        </a:cubicBezTo>
                        <a:cubicBezTo>
                          <a:pt x="5276036" y="-7823"/>
                          <a:pt x="5593188" y="-28620"/>
                          <a:pt x="5793947" y="0"/>
                        </a:cubicBezTo>
                        <a:cubicBezTo>
                          <a:pt x="5994706" y="28620"/>
                          <a:pt x="6202093" y="-25529"/>
                          <a:pt x="6592406" y="0"/>
                        </a:cubicBezTo>
                        <a:cubicBezTo>
                          <a:pt x="6982719" y="25529"/>
                          <a:pt x="7016391" y="17789"/>
                          <a:pt x="7158834" y="0"/>
                        </a:cubicBezTo>
                        <a:cubicBezTo>
                          <a:pt x="7301277" y="-17789"/>
                          <a:pt x="7333852" y="15432"/>
                          <a:pt x="7493232" y="0"/>
                        </a:cubicBezTo>
                        <a:cubicBezTo>
                          <a:pt x="7652612" y="-15432"/>
                          <a:pt x="7846894" y="-21544"/>
                          <a:pt x="7943645" y="0"/>
                        </a:cubicBezTo>
                        <a:cubicBezTo>
                          <a:pt x="8040396" y="21544"/>
                          <a:pt x="8614566" y="15549"/>
                          <a:pt x="8858119" y="0"/>
                        </a:cubicBezTo>
                        <a:cubicBezTo>
                          <a:pt x="9101672" y="-15549"/>
                          <a:pt x="9105301" y="14201"/>
                          <a:pt x="9308532" y="0"/>
                        </a:cubicBezTo>
                        <a:cubicBezTo>
                          <a:pt x="9511763" y="-14201"/>
                          <a:pt x="9603798" y="7167"/>
                          <a:pt x="9758945" y="0"/>
                        </a:cubicBezTo>
                        <a:cubicBezTo>
                          <a:pt x="9914092" y="-7167"/>
                          <a:pt x="10065202" y="14428"/>
                          <a:pt x="10209358" y="0"/>
                        </a:cubicBezTo>
                        <a:cubicBezTo>
                          <a:pt x="10353514" y="-14428"/>
                          <a:pt x="11248747" y="21603"/>
                          <a:pt x="11601543" y="0"/>
                        </a:cubicBezTo>
                        <a:cubicBezTo>
                          <a:pt x="11596144" y="240797"/>
                          <a:pt x="11589129" y="380652"/>
                          <a:pt x="11601543" y="494526"/>
                        </a:cubicBezTo>
                        <a:cubicBezTo>
                          <a:pt x="11613957" y="608400"/>
                          <a:pt x="11580498" y="847640"/>
                          <a:pt x="11601543" y="945842"/>
                        </a:cubicBezTo>
                        <a:cubicBezTo>
                          <a:pt x="11622588" y="1044044"/>
                          <a:pt x="11607681" y="1231615"/>
                          <a:pt x="11601543" y="1440368"/>
                        </a:cubicBezTo>
                        <a:cubicBezTo>
                          <a:pt x="11278610" y="1409481"/>
                          <a:pt x="11086174" y="1431033"/>
                          <a:pt x="10919099" y="1440368"/>
                        </a:cubicBezTo>
                        <a:cubicBezTo>
                          <a:pt x="10752024" y="1449703"/>
                          <a:pt x="10472588" y="1454239"/>
                          <a:pt x="10236656" y="1440368"/>
                        </a:cubicBezTo>
                        <a:cubicBezTo>
                          <a:pt x="10000724" y="1426497"/>
                          <a:pt x="9803876" y="1463033"/>
                          <a:pt x="9554212" y="1440368"/>
                        </a:cubicBezTo>
                        <a:cubicBezTo>
                          <a:pt x="9304548" y="1417703"/>
                          <a:pt x="9146774" y="1400775"/>
                          <a:pt x="8755753" y="1440368"/>
                        </a:cubicBezTo>
                        <a:cubicBezTo>
                          <a:pt x="8364732" y="1479961"/>
                          <a:pt x="8258521" y="1483897"/>
                          <a:pt x="7841278" y="1440368"/>
                        </a:cubicBezTo>
                        <a:cubicBezTo>
                          <a:pt x="7424035" y="1396839"/>
                          <a:pt x="7598918" y="1446256"/>
                          <a:pt x="7506881" y="1440368"/>
                        </a:cubicBezTo>
                        <a:cubicBezTo>
                          <a:pt x="7414844" y="1434480"/>
                          <a:pt x="7300568" y="1427343"/>
                          <a:pt x="7172483" y="1440368"/>
                        </a:cubicBezTo>
                        <a:cubicBezTo>
                          <a:pt x="7044398" y="1453393"/>
                          <a:pt x="6724583" y="1446183"/>
                          <a:pt x="6606055" y="1440368"/>
                        </a:cubicBezTo>
                        <a:cubicBezTo>
                          <a:pt x="6487527" y="1434553"/>
                          <a:pt x="6081277" y="1469294"/>
                          <a:pt x="5923611" y="1440368"/>
                        </a:cubicBezTo>
                        <a:cubicBezTo>
                          <a:pt x="5765945" y="1411442"/>
                          <a:pt x="5627761" y="1435310"/>
                          <a:pt x="5357183" y="1440368"/>
                        </a:cubicBezTo>
                        <a:cubicBezTo>
                          <a:pt x="5086605" y="1445426"/>
                          <a:pt x="4900824" y="1418702"/>
                          <a:pt x="4558724" y="1440368"/>
                        </a:cubicBezTo>
                        <a:cubicBezTo>
                          <a:pt x="4216624" y="1462034"/>
                          <a:pt x="3979289" y="1473470"/>
                          <a:pt x="3644249" y="1440368"/>
                        </a:cubicBezTo>
                        <a:cubicBezTo>
                          <a:pt x="3309209" y="1407266"/>
                          <a:pt x="3298575" y="1453193"/>
                          <a:pt x="2961806" y="1440368"/>
                        </a:cubicBezTo>
                        <a:cubicBezTo>
                          <a:pt x="2625037" y="1427543"/>
                          <a:pt x="2638121" y="1444624"/>
                          <a:pt x="2395377" y="1440368"/>
                        </a:cubicBezTo>
                        <a:cubicBezTo>
                          <a:pt x="2152633" y="1436112"/>
                          <a:pt x="1857869" y="1400660"/>
                          <a:pt x="1480903" y="1440368"/>
                        </a:cubicBezTo>
                        <a:cubicBezTo>
                          <a:pt x="1103937" y="1480076"/>
                          <a:pt x="862425" y="1435626"/>
                          <a:pt x="682444" y="1440368"/>
                        </a:cubicBezTo>
                        <a:cubicBezTo>
                          <a:pt x="502463" y="1445110"/>
                          <a:pt x="295114" y="1445449"/>
                          <a:pt x="0" y="1440368"/>
                        </a:cubicBezTo>
                        <a:cubicBezTo>
                          <a:pt x="-20944" y="1314273"/>
                          <a:pt x="22390" y="1130628"/>
                          <a:pt x="0" y="989053"/>
                        </a:cubicBezTo>
                        <a:cubicBezTo>
                          <a:pt x="-22390" y="847478"/>
                          <a:pt x="6386" y="763803"/>
                          <a:pt x="0" y="552141"/>
                        </a:cubicBezTo>
                        <a:cubicBezTo>
                          <a:pt x="-6386" y="340479"/>
                          <a:pt x="26184" y="2385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về những điểm cần lưu ý khi viết chương trình hoạt động.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1CEF4-B794-4A41-66DF-B131203B0F5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AA1DD9-D550-1C94-A302-F85D9791EC8D}"/>
              </a:ext>
            </a:extLst>
          </p:cNvPr>
          <p:cNvSpPr/>
          <p:nvPr/>
        </p:nvSpPr>
        <p:spPr>
          <a:xfrm>
            <a:off x="4084632" y="2292911"/>
            <a:ext cx="7111688" cy="276677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2060"/>
                </a:solidFill>
              </a:rPr>
              <a:t>G: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Những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động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chuẩn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– </a:t>
            </a:r>
            <a:r>
              <a:rPr lang="en-US" sz="4000" dirty="0" err="1">
                <a:solidFill>
                  <a:srgbClr val="002060"/>
                </a:solidFill>
              </a:rPr>
              <a:t>Cách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lập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kế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hoạch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thực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hiện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per airplane and envelopes&#10;&#10;Description automatically generated">
            <a:extLst>
              <a:ext uri="{FF2B5EF4-FFF2-40B4-BE49-F238E27FC236}">
                <a16:creationId xmlns:a16="http://schemas.microsoft.com/office/drawing/2014/main" id="{16DA149A-B124-EA58-CA99-A778B412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281">
            <a:off x="-13745" y="-401390"/>
            <a:ext cx="5723878" cy="6529284"/>
          </a:xfrm>
          <a:prstGeom prst="rect">
            <a:avLst/>
          </a:prstGeom>
        </p:spPr>
      </p:pic>
      <p:pic>
        <p:nvPicPr>
          <p:cNvPr id="6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95FA4D2-4493-2DED-46B0-C1AB1961B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31" y="2725928"/>
            <a:ext cx="3162925" cy="256916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13084-0EEA-7F7C-A4F6-AA64BBC64196}"/>
              </a:ext>
            </a:extLst>
          </p:cNvPr>
          <p:cNvSpPr/>
          <p:nvPr/>
        </p:nvSpPr>
        <p:spPr>
          <a:xfrm>
            <a:off x="3383280" y="1290321"/>
            <a:ext cx="8596937" cy="50495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8989F-7F9A-C7DD-1E62-6557748A239A}"/>
              </a:ext>
            </a:extLst>
          </p:cNvPr>
          <p:cNvSpPr txBox="1"/>
          <p:nvPr/>
        </p:nvSpPr>
        <p:spPr>
          <a:xfrm>
            <a:off x="3810000" y="1451099"/>
            <a:ext cx="790448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chương trình hoạt động như sau:</a:t>
            </a:r>
          </a:p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Những hoạt động chuẩn bị: xác định những công việc cụ thể, số người tham gia, thời gian,... Trên cơ sở đó, phân công cá nhân hoặc nhóm phụ trách từng việc cụ thể.</a:t>
            </a:r>
          </a:p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Lập kế hoạch thực hiện: (đây là nội dung trọng tâm)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01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70A5-84E2-9E11-5F9F-2EFE309A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585381"/>
            <a:ext cx="10222067" cy="1822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11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A4EDA64-CC0E-6D3C-68A0-D471F7E0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91"/>
          <a:stretch/>
        </p:blipFill>
        <p:spPr bwMode="auto">
          <a:xfrm>
            <a:off x="9430950" y="3443340"/>
            <a:ext cx="2489440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BB6CA8-C378-4939-AEC2-B4738C644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2" b="89522" l="533" r="96803">
                        <a14:foregroundMark x1="6750" y1="33257" x2="13677" y2="44647"/>
                        <a14:foregroundMark x1="3375" y1="43964" x2="7815" y2="46241"/>
                        <a14:foregroundMark x1="888" y1="43280" x2="4796" y2="46469"/>
                        <a14:foregroundMark x1="3908" y1="42597" x2="5151" y2="42141"/>
                        <a14:foregroundMark x1="34103" y1="9112" x2="34103" y2="9112"/>
                        <a14:foregroundMark x1="17584" y1="59453" x2="16723" y2="79710"/>
                        <a14:foregroundMark x1="83837" y1="11390" x2="85258" y2="56264"/>
                        <a14:foregroundMark x1="85258" y1="56264" x2="85258" y2="56264"/>
                        <a14:foregroundMark x1="74067" y1="41913" x2="63588" y2="61276"/>
                        <a14:foregroundMark x1="63588" y1="61276" x2="63588" y2="63781"/>
                        <a14:foregroundMark x1="96803" y1="22779" x2="86146" y2="41230"/>
                        <a14:foregroundMark x1="80639" y1="13212" x2="81883" y2="29613"/>
                        <a14:foregroundMark x1="78863" y1="55353" x2="76909" y2="79043"/>
                        <a14:foregroundMark x1="90941" y1="80866" x2="90941" y2="80866"/>
                        <a14:foregroundMark x1="90409" y1="82460" x2="90409" y2="82460"/>
                        <a14:foregroundMark x1="88099" y1="81321" x2="90586" y2="80182"/>
                        <a14:foregroundMark x1="75488" y1="83144" x2="74778" y2="79043"/>
                        <a14:foregroundMark x1="55886" y1="59453" x2="64121" y2="63326"/>
                        <a14:foregroundMark x1="53464" y1="58314" x2="55886" y2="59453"/>
                        <a14:foregroundMark x1="55721" y1="59453" x2="57016" y2="60137"/>
                        <a14:foregroundMark x1="50977" y1="56948" x2="55721" y2="59453"/>
                        <a14:foregroundMark x1="12966" y1="20046" x2="12966" y2="27563"/>
                        <a14:foregroundMark x1="58970" y1="51936" x2="58970" y2="51936"/>
                        <a14:foregroundMark x1="55950" y1="55809" x2="55950" y2="55809"/>
                        <a14:foregroundMark x1="58437" y1="67654" x2="60924" y2="68793"/>
                        <a14:foregroundMark x1="32504" y1="81549" x2="35879" y2="79043"/>
                        <a14:foregroundMark x1="35879" y1="81549" x2="35879" y2="79499"/>
                        <a14:foregroundMark x1="23623" y1="78360" x2="23623" y2="76310"/>
                        <a14:backgroundMark x1="10657" y1="83827" x2="21314" y2="82005"/>
                        <a14:backgroundMark x1="57904" y1="58314" x2="57904" y2="58314"/>
                        <a14:backgroundMark x1="58259" y1="59453" x2="58259" y2="5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4"/>
          <a:stretch/>
        </p:blipFill>
        <p:spPr bwMode="auto">
          <a:xfrm>
            <a:off x="271610" y="3492663"/>
            <a:ext cx="2666577" cy="396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5FA745C-8D20-9441-1CC3-B0F98534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172502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DE91A911-0066-F69C-844B-28AFA6B8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733887" y="-147338"/>
            <a:ext cx="8724225" cy="584810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638475-6D1A-89D5-0DF4-3E1A02815AE0}"/>
              </a:ext>
            </a:extLst>
          </p:cNvPr>
          <p:cNvSpPr txBox="1"/>
          <p:nvPr/>
        </p:nvSpPr>
        <p:spPr>
          <a:xfrm>
            <a:off x="2265680" y="1769891"/>
            <a:ext cx="7487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2 – 3 bài ca dao về di tích, lễ hội hoặc sản vật độc đáo của một địa phương.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21570FA0-4685-35B0-B703-35E84B498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540"/>
          <a:stretch/>
        </p:blipFill>
        <p:spPr>
          <a:xfrm>
            <a:off x="-1844339" y="5493795"/>
            <a:ext cx="14735270" cy="1360031"/>
          </a:xfrm>
          <a:prstGeom prst="rect">
            <a:avLst/>
          </a:prstGeom>
        </p:spPr>
      </p:pic>
      <p:pic>
        <p:nvPicPr>
          <p:cNvPr id="14" name="Picture 4" descr="Cute wo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35769FD8-4F71-9D66-904A-35FC8EE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84" b="92016" l="9744" r="89776">
                        <a14:foregroundMark x1="46965" y1="8184" x2="46006" y2="10579"/>
                        <a14:foregroundMark x1="52556" y1="92016" x2="52396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44" y="3043777"/>
            <a:ext cx="3910980" cy="31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ute man teacher in thailand uniform character education back to school logo cartoon art illustration">
            <a:extLst>
              <a:ext uri="{FF2B5EF4-FFF2-40B4-BE49-F238E27FC236}">
                <a16:creationId xmlns:a16="http://schemas.microsoft.com/office/drawing/2014/main" id="{966BB0AA-2D6A-13DD-325C-B69D3A29B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0619" l="9585" r="89617">
                        <a14:foregroundMark x1="51757" y1="9780" x2="53035" y2="11577"/>
                        <a14:foregroundMark x1="47125" y1="90020" x2="47923" y2="88024"/>
                        <a14:foregroundMark x1="62141" y1="90619" x2="60064" y2="87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81" y="3043777"/>
            <a:ext cx="3910980" cy="31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A38F7D2-FB09-8C77-C77B-5C67CCD133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FCB452-90C0-F8AD-2E1D-A2DBD97A07AD}"/>
              </a:ext>
            </a:extLst>
          </p:cNvPr>
          <p:cNvSpPr/>
          <p:nvPr/>
        </p:nvSpPr>
        <p:spPr>
          <a:xfrm>
            <a:off x="436880" y="345440"/>
            <a:ext cx="11267440" cy="6136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B6DB0-DB19-8AC8-0E41-5B600F5CF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737117" y="2692400"/>
            <a:ext cx="1659551" cy="368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B313D-1E2A-44BD-F666-9B54AC097521}"/>
              </a:ext>
            </a:extLst>
          </p:cNvPr>
          <p:cNvSpPr txBox="1"/>
          <p:nvPr/>
        </p:nvSpPr>
        <p:spPr>
          <a:xfrm>
            <a:off x="944880" y="1107440"/>
            <a:ext cx="8331200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dao về di tích: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“Bình Định có núi Vọng Phu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đầm Thị Nại, có cù lao xanh”</a:t>
            </a: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“Ngọ Môn năm cửa, chín lầu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 cờ ba bậc, Phu Văn Lân hai tầng”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Ca dao về lễ hội: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“Gái chưa chồng nhớ hang Cắc Cớ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b-NO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Trai chưa vợ nhớ hội chùa Thầy”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96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623F52-6814-CDF2-E1C3-67445B14A106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65356-07CD-9DD5-5E47-67E8C7F1CABB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14BE8-9C27-5660-D734-A045EA10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031C9-F023-F160-D2F4-725559767B34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B62C-51CB-BAC3-D4A0-6C32F893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763CB-AFB7-2B2A-BA8F-1D2F5B3E5F0E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49B90-7AA0-1987-3105-27ED0D38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50768-1682-2F00-1B13-A5F7B94E0BCC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5A20C-E147-F23B-136E-73840DD1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19" name="Hình ảnh 6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808F86E3-1A29-9AF9-8671-BB4E4567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609" y="2495550"/>
            <a:ext cx="4715907" cy="3830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E0E414-E574-D2EB-7332-F5FB0E132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011" y="23869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63D9D3-C716-F1C9-5BE5-565BB62F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50" y="1063592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F39E-2927-A620-9252-416C98AE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ƯƠNG TRÌNH HOẠT ĐỘNG ĐỘI NĂM HỌC- 2022 - 2023">
            <a:hlinkClick r:id="" action="ppaction://media"/>
            <a:extLst>
              <a:ext uri="{FF2B5EF4-FFF2-40B4-BE49-F238E27FC236}">
                <a16:creationId xmlns:a16="http://schemas.microsoft.com/office/drawing/2014/main" id="{4C11D690-E088-EEB0-FF6A-EA66E17AC0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712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36DDC-E1AD-2DEF-64AA-4FC82A75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837" y="1596091"/>
            <a:ext cx="7084166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31CFD-85AC-9AFC-06DD-4E6FADD7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05" y="3860800"/>
            <a:ext cx="4586044" cy="184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F29E9-557F-7642-D6A6-18ED71F5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542" y="2816296"/>
            <a:ext cx="5944115" cy="128636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8E0063-9E3E-3C42-84E0-0921173B8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0"/>
            <a:ext cx="1609013" cy="1609013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EA7836-8BF3-B3C0-727A-12CAAEF53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04" y="467361"/>
            <a:ext cx="1187836" cy="11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1555A-9654-6BC8-B029-DF1E52006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037" y="322264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25141" y="185232"/>
            <a:ext cx="11601543" cy="943219"/>
          </a:xfrm>
          <a:custGeom>
            <a:avLst/>
            <a:gdLst>
              <a:gd name="connsiteX0" fmla="*/ 0 w 11601543"/>
              <a:gd name="connsiteY0" fmla="*/ 0 h 943219"/>
              <a:gd name="connsiteX1" fmla="*/ 334397 w 11601543"/>
              <a:gd name="connsiteY1" fmla="*/ 0 h 943219"/>
              <a:gd name="connsiteX2" fmla="*/ 1248872 w 11601543"/>
              <a:gd name="connsiteY2" fmla="*/ 0 h 943219"/>
              <a:gd name="connsiteX3" fmla="*/ 2047331 w 11601543"/>
              <a:gd name="connsiteY3" fmla="*/ 0 h 943219"/>
              <a:gd name="connsiteX4" fmla="*/ 2845790 w 11601543"/>
              <a:gd name="connsiteY4" fmla="*/ 0 h 943219"/>
              <a:gd name="connsiteX5" fmla="*/ 3644249 w 11601543"/>
              <a:gd name="connsiteY5" fmla="*/ 0 h 943219"/>
              <a:gd name="connsiteX6" fmla="*/ 4094662 w 11601543"/>
              <a:gd name="connsiteY6" fmla="*/ 0 h 943219"/>
              <a:gd name="connsiteX7" fmla="*/ 4429060 w 11601543"/>
              <a:gd name="connsiteY7" fmla="*/ 0 h 943219"/>
              <a:gd name="connsiteX8" fmla="*/ 4879472 w 11601543"/>
              <a:gd name="connsiteY8" fmla="*/ 0 h 943219"/>
              <a:gd name="connsiteX9" fmla="*/ 5793947 w 11601543"/>
              <a:gd name="connsiteY9" fmla="*/ 0 h 943219"/>
              <a:gd name="connsiteX10" fmla="*/ 6244360 w 11601543"/>
              <a:gd name="connsiteY10" fmla="*/ 0 h 943219"/>
              <a:gd name="connsiteX11" fmla="*/ 6810788 w 11601543"/>
              <a:gd name="connsiteY11" fmla="*/ 0 h 943219"/>
              <a:gd name="connsiteX12" fmla="*/ 7493232 w 11601543"/>
              <a:gd name="connsiteY12" fmla="*/ 0 h 943219"/>
              <a:gd name="connsiteX13" fmla="*/ 8291691 w 11601543"/>
              <a:gd name="connsiteY13" fmla="*/ 0 h 943219"/>
              <a:gd name="connsiteX14" fmla="*/ 9090150 w 11601543"/>
              <a:gd name="connsiteY14" fmla="*/ 0 h 943219"/>
              <a:gd name="connsiteX15" fmla="*/ 9424548 w 11601543"/>
              <a:gd name="connsiteY15" fmla="*/ 0 h 943219"/>
              <a:gd name="connsiteX16" fmla="*/ 9990976 w 11601543"/>
              <a:gd name="connsiteY16" fmla="*/ 0 h 943219"/>
              <a:gd name="connsiteX17" fmla="*/ 10789435 w 11601543"/>
              <a:gd name="connsiteY17" fmla="*/ 0 h 943219"/>
              <a:gd name="connsiteX18" fmla="*/ 11601543 w 11601543"/>
              <a:gd name="connsiteY18" fmla="*/ 0 h 943219"/>
              <a:gd name="connsiteX19" fmla="*/ 11601543 w 11601543"/>
              <a:gd name="connsiteY19" fmla="*/ 490474 h 943219"/>
              <a:gd name="connsiteX20" fmla="*/ 11601543 w 11601543"/>
              <a:gd name="connsiteY20" fmla="*/ 943219 h 943219"/>
              <a:gd name="connsiteX21" fmla="*/ 11267146 w 11601543"/>
              <a:gd name="connsiteY21" fmla="*/ 943219 h 943219"/>
              <a:gd name="connsiteX22" fmla="*/ 10584702 w 11601543"/>
              <a:gd name="connsiteY22" fmla="*/ 943219 h 943219"/>
              <a:gd name="connsiteX23" fmla="*/ 10250304 w 11601543"/>
              <a:gd name="connsiteY23" fmla="*/ 943219 h 943219"/>
              <a:gd name="connsiteX24" fmla="*/ 9451845 w 11601543"/>
              <a:gd name="connsiteY24" fmla="*/ 943219 h 943219"/>
              <a:gd name="connsiteX25" fmla="*/ 9117448 w 11601543"/>
              <a:gd name="connsiteY25" fmla="*/ 943219 h 943219"/>
              <a:gd name="connsiteX26" fmla="*/ 8202973 w 11601543"/>
              <a:gd name="connsiteY26" fmla="*/ 943219 h 943219"/>
              <a:gd name="connsiteX27" fmla="*/ 7868576 w 11601543"/>
              <a:gd name="connsiteY27" fmla="*/ 943219 h 943219"/>
              <a:gd name="connsiteX28" fmla="*/ 6954101 w 11601543"/>
              <a:gd name="connsiteY28" fmla="*/ 943219 h 943219"/>
              <a:gd name="connsiteX29" fmla="*/ 6039627 w 11601543"/>
              <a:gd name="connsiteY29" fmla="*/ 943219 h 943219"/>
              <a:gd name="connsiteX30" fmla="*/ 5357183 w 11601543"/>
              <a:gd name="connsiteY30" fmla="*/ 943219 h 943219"/>
              <a:gd name="connsiteX31" fmla="*/ 5022786 w 11601543"/>
              <a:gd name="connsiteY31" fmla="*/ 943219 h 943219"/>
              <a:gd name="connsiteX32" fmla="*/ 4688388 w 11601543"/>
              <a:gd name="connsiteY32" fmla="*/ 943219 h 943219"/>
              <a:gd name="connsiteX33" fmla="*/ 3773914 w 11601543"/>
              <a:gd name="connsiteY33" fmla="*/ 943219 h 943219"/>
              <a:gd name="connsiteX34" fmla="*/ 3323501 w 11601543"/>
              <a:gd name="connsiteY34" fmla="*/ 943219 h 943219"/>
              <a:gd name="connsiteX35" fmla="*/ 2873088 w 11601543"/>
              <a:gd name="connsiteY35" fmla="*/ 943219 h 943219"/>
              <a:gd name="connsiteX36" fmla="*/ 2190644 w 11601543"/>
              <a:gd name="connsiteY36" fmla="*/ 943219 h 943219"/>
              <a:gd name="connsiteX37" fmla="*/ 1740231 w 11601543"/>
              <a:gd name="connsiteY37" fmla="*/ 943219 h 943219"/>
              <a:gd name="connsiteX38" fmla="*/ 1289819 w 11601543"/>
              <a:gd name="connsiteY38" fmla="*/ 943219 h 943219"/>
              <a:gd name="connsiteX39" fmla="*/ 0 w 11601543"/>
              <a:gd name="connsiteY39" fmla="*/ 943219 h 943219"/>
              <a:gd name="connsiteX40" fmla="*/ 0 w 11601543"/>
              <a:gd name="connsiteY40" fmla="*/ 471610 h 943219"/>
              <a:gd name="connsiteX41" fmla="*/ 0 w 11601543"/>
              <a:gd name="connsiteY41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01543" h="943219" fill="none" extrusionOk="0">
                <a:moveTo>
                  <a:pt x="0" y="0"/>
                </a:moveTo>
                <a:cubicBezTo>
                  <a:pt x="140128" y="10098"/>
                  <a:pt x="227535" y="-12392"/>
                  <a:pt x="334397" y="0"/>
                </a:cubicBezTo>
                <a:cubicBezTo>
                  <a:pt x="441259" y="12392"/>
                  <a:pt x="833201" y="20799"/>
                  <a:pt x="1248872" y="0"/>
                </a:cubicBezTo>
                <a:cubicBezTo>
                  <a:pt x="1664544" y="-20799"/>
                  <a:pt x="1801309" y="-26938"/>
                  <a:pt x="2047331" y="0"/>
                </a:cubicBezTo>
                <a:cubicBezTo>
                  <a:pt x="2293353" y="26938"/>
                  <a:pt x="2577838" y="21858"/>
                  <a:pt x="2845790" y="0"/>
                </a:cubicBezTo>
                <a:cubicBezTo>
                  <a:pt x="3113742" y="-21858"/>
                  <a:pt x="3341628" y="-22500"/>
                  <a:pt x="3644249" y="0"/>
                </a:cubicBezTo>
                <a:cubicBezTo>
                  <a:pt x="3946870" y="22500"/>
                  <a:pt x="3891570" y="1779"/>
                  <a:pt x="4094662" y="0"/>
                </a:cubicBezTo>
                <a:cubicBezTo>
                  <a:pt x="4297754" y="-1779"/>
                  <a:pt x="4291492" y="-7910"/>
                  <a:pt x="4429060" y="0"/>
                </a:cubicBezTo>
                <a:cubicBezTo>
                  <a:pt x="4566628" y="7910"/>
                  <a:pt x="4696017" y="-16399"/>
                  <a:pt x="4879472" y="0"/>
                </a:cubicBezTo>
                <a:cubicBezTo>
                  <a:pt x="5062927" y="16399"/>
                  <a:pt x="5490732" y="-24814"/>
                  <a:pt x="5793947" y="0"/>
                </a:cubicBezTo>
                <a:cubicBezTo>
                  <a:pt x="6097163" y="24814"/>
                  <a:pt x="6079263" y="22132"/>
                  <a:pt x="6244360" y="0"/>
                </a:cubicBezTo>
                <a:cubicBezTo>
                  <a:pt x="6409457" y="-22132"/>
                  <a:pt x="6678624" y="-13072"/>
                  <a:pt x="6810788" y="0"/>
                </a:cubicBezTo>
                <a:cubicBezTo>
                  <a:pt x="6942952" y="13072"/>
                  <a:pt x="7240948" y="-21164"/>
                  <a:pt x="7493232" y="0"/>
                </a:cubicBezTo>
                <a:cubicBezTo>
                  <a:pt x="7745516" y="21164"/>
                  <a:pt x="8031022" y="-22538"/>
                  <a:pt x="8291691" y="0"/>
                </a:cubicBezTo>
                <a:cubicBezTo>
                  <a:pt x="8552360" y="22538"/>
                  <a:pt x="8811609" y="-8361"/>
                  <a:pt x="9090150" y="0"/>
                </a:cubicBezTo>
                <a:cubicBezTo>
                  <a:pt x="9368691" y="8361"/>
                  <a:pt x="9304237" y="-12799"/>
                  <a:pt x="9424548" y="0"/>
                </a:cubicBezTo>
                <a:cubicBezTo>
                  <a:pt x="9544859" y="12799"/>
                  <a:pt x="9812883" y="5312"/>
                  <a:pt x="9990976" y="0"/>
                </a:cubicBezTo>
                <a:cubicBezTo>
                  <a:pt x="10169069" y="-5312"/>
                  <a:pt x="10504727" y="-21521"/>
                  <a:pt x="10789435" y="0"/>
                </a:cubicBezTo>
                <a:cubicBezTo>
                  <a:pt x="11074143" y="21521"/>
                  <a:pt x="11330184" y="-19514"/>
                  <a:pt x="11601543" y="0"/>
                </a:cubicBezTo>
                <a:cubicBezTo>
                  <a:pt x="11596911" y="162436"/>
                  <a:pt x="11590480" y="355266"/>
                  <a:pt x="11601543" y="490474"/>
                </a:cubicBezTo>
                <a:cubicBezTo>
                  <a:pt x="11612606" y="625682"/>
                  <a:pt x="11600585" y="749740"/>
                  <a:pt x="11601543" y="943219"/>
                </a:cubicBezTo>
                <a:cubicBezTo>
                  <a:pt x="11487506" y="957203"/>
                  <a:pt x="11392921" y="958295"/>
                  <a:pt x="11267146" y="943219"/>
                </a:cubicBezTo>
                <a:cubicBezTo>
                  <a:pt x="11141371" y="928143"/>
                  <a:pt x="10900456" y="941032"/>
                  <a:pt x="10584702" y="943219"/>
                </a:cubicBezTo>
                <a:cubicBezTo>
                  <a:pt x="10268948" y="945406"/>
                  <a:pt x="10338779" y="946196"/>
                  <a:pt x="10250304" y="943219"/>
                </a:cubicBezTo>
                <a:cubicBezTo>
                  <a:pt x="10161829" y="940242"/>
                  <a:pt x="9721776" y="934743"/>
                  <a:pt x="9451845" y="943219"/>
                </a:cubicBezTo>
                <a:cubicBezTo>
                  <a:pt x="9181914" y="951695"/>
                  <a:pt x="9199453" y="935548"/>
                  <a:pt x="9117448" y="943219"/>
                </a:cubicBezTo>
                <a:cubicBezTo>
                  <a:pt x="9035443" y="950890"/>
                  <a:pt x="8649522" y="912915"/>
                  <a:pt x="8202973" y="943219"/>
                </a:cubicBezTo>
                <a:cubicBezTo>
                  <a:pt x="7756425" y="973523"/>
                  <a:pt x="7963459" y="940700"/>
                  <a:pt x="7868576" y="943219"/>
                </a:cubicBezTo>
                <a:cubicBezTo>
                  <a:pt x="7773693" y="945738"/>
                  <a:pt x="7399860" y="915012"/>
                  <a:pt x="6954101" y="943219"/>
                </a:cubicBezTo>
                <a:cubicBezTo>
                  <a:pt x="6508342" y="971426"/>
                  <a:pt x="6370314" y="973771"/>
                  <a:pt x="6039627" y="943219"/>
                </a:cubicBezTo>
                <a:cubicBezTo>
                  <a:pt x="5708940" y="912667"/>
                  <a:pt x="5577107" y="973509"/>
                  <a:pt x="5357183" y="943219"/>
                </a:cubicBezTo>
                <a:cubicBezTo>
                  <a:pt x="5137259" y="912929"/>
                  <a:pt x="5144860" y="944236"/>
                  <a:pt x="5022786" y="943219"/>
                </a:cubicBezTo>
                <a:cubicBezTo>
                  <a:pt x="4900712" y="942202"/>
                  <a:pt x="4829588" y="953437"/>
                  <a:pt x="4688388" y="943219"/>
                </a:cubicBezTo>
                <a:cubicBezTo>
                  <a:pt x="4547188" y="933001"/>
                  <a:pt x="4169358" y="964103"/>
                  <a:pt x="3773914" y="943219"/>
                </a:cubicBezTo>
                <a:cubicBezTo>
                  <a:pt x="3378470" y="922335"/>
                  <a:pt x="3542700" y="922019"/>
                  <a:pt x="3323501" y="943219"/>
                </a:cubicBezTo>
                <a:cubicBezTo>
                  <a:pt x="3104302" y="964419"/>
                  <a:pt x="3068682" y="924721"/>
                  <a:pt x="2873088" y="943219"/>
                </a:cubicBezTo>
                <a:cubicBezTo>
                  <a:pt x="2677494" y="961717"/>
                  <a:pt x="2445920" y="915162"/>
                  <a:pt x="2190644" y="943219"/>
                </a:cubicBezTo>
                <a:cubicBezTo>
                  <a:pt x="1935368" y="971276"/>
                  <a:pt x="1965081" y="939521"/>
                  <a:pt x="1740231" y="943219"/>
                </a:cubicBezTo>
                <a:cubicBezTo>
                  <a:pt x="1515381" y="946917"/>
                  <a:pt x="1509868" y="955438"/>
                  <a:pt x="1289819" y="943219"/>
                </a:cubicBezTo>
                <a:cubicBezTo>
                  <a:pt x="1069770" y="931000"/>
                  <a:pt x="603548" y="959585"/>
                  <a:pt x="0" y="943219"/>
                </a:cubicBezTo>
                <a:cubicBezTo>
                  <a:pt x="-2738" y="770420"/>
                  <a:pt x="-21632" y="590605"/>
                  <a:pt x="0" y="471610"/>
                </a:cubicBezTo>
                <a:cubicBezTo>
                  <a:pt x="21632" y="352615"/>
                  <a:pt x="-21852" y="135690"/>
                  <a:pt x="0" y="0"/>
                </a:cubicBezTo>
                <a:close/>
              </a:path>
              <a:path w="11601543" h="943219" stroke="0" extrusionOk="0">
                <a:moveTo>
                  <a:pt x="0" y="0"/>
                </a:moveTo>
                <a:cubicBezTo>
                  <a:pt x="439876" y="-14387"/>
                  <a:pt x="516181" y="-199"/>
                  <a:pt x="914475" y="0"/>
                </a:cubicBezTo>
                <a:cubicBezTo>
                  <a:pt x="1312770" y="199"/>
                  <a:pt x="1421658" y="-32852"/>
                  <a:pt x="1596918" y="0"/>
                </a:cubicBezTo>
                <a:cubicBezTo>
                  <a:pt x="1772178" y="32852"/>
                  <a:pt x="1913084" y="17577"/>
                  <a:pt x="2047331" y="0"/>
                </a:cubicBezTo>
                <a:cubicBezTo>
                  <a:pt x="2181578" y="-17577"/>
                  <a:pt x="2571670" y="-16092"/>
                  <a:pt x="2729775" y="0"/>
                </a:cubicBezTo>
                <a:cubicBezTo>
                  <a:pt x="2887880" y="16092"/>
                  <a:pt x="3419101" y="23257"/>
                  <a:pt x="3644249" y="0"/>
                </a:cubicBezTo>
                <a:cubicBezTo>
                  <a:pt x="3869397" y="-23257"/>
                  <a:pt x="3883673" y="-6636"/>
                  <a:pt x="4094662" y="0"/>
                </a:cubicBezTo>
                <a:cubicBezTo>
                  <a:pt x="4305651" y="6636"/>
                  <a:pt x="4263246" y="-9318"/>
                  <a:pt x="4429060" y="0"/>
                </a:cubicBezTo>
                <a:cubicBezTo>
                  <a:pt x="4594874" y="9318"/>
                  <a:pt x="4946970" y="7823"/>
                  <a:pt x="5111503" y="0"/>
                </a:cubicBezTo>
                <a:cubicBezTo>
                  <a:pt x="5276036" y="-7823"/>
                  <a:pt x="5593188" y="-28620"/>
                  <a:pt x="5793947" y="0"/>
                </a:cubicBezTo>
                <a:cubicBezTo>
                  <a:pt x="5994706" y="28620"/>
                  <a:pt x="6202093" y="-25529"/>
                  <a:pt x="6592406" y="0"/>
                </a:cubicBezTo>
                <a:cubicBezTo>
                  <a:pt x="6982719" y="25529"/>
                  <a:pt x="7016391" y="17789"/>
                  <a:pt x="7158834" y="0"/>
                </a:cubicBezTo>
                <a:cubicBezTo>
                  <a:pt x="7301277" y="-17789"/>
                  <a:pt x="7333852" y="15432"/>
                  <a:pt x="7493232" y="0"/>
                </a:cubicBezTo>
                <a:cubicBezTo>
                  <a:pt x="7652612" y="-15432"/>
                  <a:pt x="7846894" y="-21544"/>
                  <a:pt x="7943645" y="0"/>
                </a:cubicBezTo>
                <a:cubicBezTo>
                  <a:pt x="8040396" y="21544"/>
                  <a:pt x="8614566" y="15549"/>
                  <a:pt x="8858119" y="0"/>
                </a:cubicBezTo>
                <a:cubicBezTo>
                  <a:pt x="9101672" y="-15549"/>
                  <a:pt x="9105301" y="14201"/>
                  <a:pt x="9308532" y="0"/>
                </a:cubicBezTo>
                <a:cubicBezTo>
                  <a:pt x="9511763" y="-14201"/>
                  <a:pt x="9603798" y="7167"/>
                  <a:pt x="9758945" y="0"/>
                </a:cubicBezTo>
                <a:cubicBezTo>
                  <a:pt x="9914092" y="-7167"/>
                  <a:pt x="10065202" y="14428"/>
                  <a:pt x="10209358" y="0"/>
                </a:cubicBezTo>
                <a:cubicBezTo>
                  <a:pt x="10353514" y="-14428"/>
                  <a:pt x="11248747" y="21603"/>
                  <a:pt x="11601543" y="0"/>
                </a:cubicBezTo>
                <a:cubicBezTo>
                  <a:pt x="11624516" y="103643"/>
                  <a:pt x="11608197" y="342783"/>
                  <a:pt x="11601543" y="481042"/>
                </a:cubicBezTo>
                <a:cubicBezTo>
                  <a:pt x="11594889" y="619301"/>
                  <a:pt x="11583974" y="818256"/>
                  <a:pt x="11601543" y="943219"/>
                </a:cubicBezTo>
                <a:cubicBezTo>
                  <a:pt x="11386804" y="967396"/>
                  <a:pt x="11155781" y="918096"/>
                  <a:pt x="11035115" y="943219"/>
                </a:cubicBezTo>
                <a:cubicBezTo>
                  <a:pt x="10914449" y="968342"/>
                  <a:pt x="10549645" y="938752"/>
                  <a:pt x="10120640" y="943219"/>
                </a:cubicBezTo>
                <a:cubicBezTo>
                  <a:pt x="9691636" y="947686"/>
                  <a:pt x="9678278" y="961011"/>
                  <a:pt x="9438196" y="943219"/>
                </a:cubicBezTo>
                <a:cubicBezTo>
                  <a:pt x="9198114" y="925427"/>
                  <a:pt x="9005370" y="962156"/>
                  <a:pt x="8755753" y="943219"/>
                </a:cubicBezTo>
                <a:cubicBezTo>
                  <a:pt x="8506136" y="924282"/>
                  <a:pt x="8348315" y="903626"/>
                  <a:pt x="7957294" y="943219"/>
                </a:cubicBezTo>
                <a:cubicBezTo>
                  <a:pt x="7566273" y="982812"/>
                  <a:pt x="7460062" y="986748"/>
                  <a:pt x="7042819" y="943219"/>
                </a:cubicBezTo>
                <a:cubicBezTo>
                  <a:pt x="6625576" y="899690"/>
                  <a:pt x="6800459" y="949107"/>
                  <a:pt x="6708422" y="943219"/>
                </a:cubicBezTo>
                <a:cubicBezTo>
                  <a:pt x="6616385" y="937331"/>
                  <a:pt x="6502109" y="930194"/>
                  <a:pt x="6374024" y="943219"/>
                </a:cubicBezTo>
                <a:cubicBezTo>
                  <a:pt x="6245939" y="956244"/>
                  <a:pt x="5926124" y="949034"/>
                  <a:pt x="5807596" y="943219"/>
                </a:cubicBezTo>
                <a:cubicBezTo>
                  <a:pt x="5689068" y="937404"/>
                  <a:pt x="5282818" y="972145"/>
                  <a:pt x="5125152" y="943219"/>
                </a:cubicBezTo>
                <a:cubicBezTo>
                  <a:pt x="4967486" y="914293"/>
                  <a:pt x="4829302" y="938161"/>
                  <a:pt x="4558724" y="943219"/>
                </a:cubicBezTo>
                <a:cubicBezTo>
                  <a:pt x="4288146" y="948277"/>
                  <a:pt x="4102365" y="921553"/>
                  <a:pt x="3760265" y="943219"/>
                </a:cubicBezTo>
                <a:cubicBezTo>
                  <a:pt x="3418165" y="964885"/>
                  <a:pt x="3180830" y="976321"/>
                  <a:pt x="2845790" y="943219"/>
                </a:cubicBezTo>
                <a:cubicBezTo>
                  <a:pt x="2510750" y="910117"/>
                  <a:pt x="2500116" y="956044"/>
                  <a:pt x="2163347" y="943219"/>
                </a:cubicBezTo>
                <a:cubicBezTo>
                  <a:pt x="1826578" y="930394"/>
                  <a:pt x="1839662" y="947475"/>
                  <a:pt x="1596918" y="943219"/>
                </a:cubicBezTo>
                <a:cubicBezTo>
                  <a:pt x="1354174" y="938963"/>
                  <a:pt x="1059410" y="903511"/>
                  <a:pt x="682444" y="943219"/>
                </a:cubicBezTo>
                <a:cubicBezTo>
                  <a:pt x="305478" y="982927"/>
                  <a:pt x="330759" y="924648"/>
                  <a:pt x="0" y="943219"/>
                </a:cubicBezTo>
                <a:cubicBezTo>
                  <a:pt x="-12326" y="828939"/>
                  <a:pt x="7079" y="611973"/>
                  <a:pt x="0" y="462177"/>
                </a:cubicBezTo>
                <a:cubicBezTo>
                  <a:pt x="-7079" y="312381"/>
                  <a:pt x="-22638" y="930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25D3D-69A5-0CD6-AD3F-6FD37B1F4880}"/>
              </a:ext>
            </a:extLst>
          </p:cNvPr>
          <p:cNvSpPr txBox="1"/>
          <p:nvPr/>
        </p:nvSpPr>
        <p:spPr>
          <a:xfrm>
            <a:off x="425141" y="291659"/>
            <a:ext cx="1160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Đọc bản chương trình dưới đây và trả lời câu hỏi.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1970C-5CCE-7E1D-42AA-6A4E2F8C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89881"/>
            <a:ext cx="8238807" cy="53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26D7E6-C94D-E1B6-9B02-E1065E564A56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A6F7C-D5D5-0436-F44F-5616143AE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" y="0"/>
            <a:ext cx="10576878" cy="67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2006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98097E-F158-E48C-75CC-FFCB6E10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0781" y="-23308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879496E-87BA-8C7A-CBAD-80437FF6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1029" y="-23309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38035AA-1674-63AF-EC5C-41434D0D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2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>
            <a:extLst>
              <a:ext uri="{FF2B5EF4-FFF2-40B4-BE49-F238E27FC236}">
                <a16:creationId xmlns:a16="http://schemas.microsoft.com/office/drawing/2014/main" id="{33BFC3FC-B02F-A868-CE34-0BAF57F1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16" y="660622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AC8A72-7F52-6177-3B98-D67878C3A789}"/>
              </a:ext>
            </a:extLst>
          </p:cNvPr>
          <p:cNvSpPr txBox="1"/>
          <p:nvPr/>
        </p:nvSpPr>
        <p:spPr>
          <a:xfrm>
            <a:off x="1033252" y="1463085"/>
            <a:ext cx="1048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i="1" dirty="0"/>
              <a:t>a. Chương trình trên nhằm triển khai hoạt động nào?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8A4F8-E159-F071-198E-06DA93205F74}"/>
              </a:ext>
            </a:extLst>
          </p:cNvPr>
          <p:cNvSpPr txBox="1"/>
          <p:nvPr/>
        </p:nvSpPr>
        <p:spPr>
          <a:xfrm>
            <a:off x="1016658" y="2664482"/>
            <a:ext cx="10489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b. Chương trình gồm có mấy mục? Đó là những mục nào?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EADBA-0177-336F-4B66-62A5F9C6F4B9}"/>
              </a:ext>
            </a:extLst>
          </p:cNvPr>
          <p:cNvSpPr txBox="1"/>
          <p:nvPr/>
        </p:nvSpPr>
        <p:spPr>
          <a:xfrm>
            <a:off x="817262" y="4056183"/>
            <a:ext cx="1137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c. </a:t>
            </a:r>
            <a:r>
              <a:rPr lang="en-US" sz="4000" i="1" dirty="0" err="1"/>
              <a:t>Mỗi</a:t>
            </a:r>
            <a:r>
              <a:rPr lang="en-US" sz="4000" i="1" dirty="0"/>
              <a:t> </a:t>
            </a:r>
            <a:r>
              <a:rPr lang="en-US" sz="4000" i="1" dirty="0" err="1"/>
              <a:t>mục</a:t>
            </a:r>
            <a:r>
              <a:rPr lang="en-US" sz="4000" i="1" dirty="0"/>
              <a:t> </a:t>
            </a:r>
            <a:r>
              <a:rPr lang="en-US" sz="4000" i="1" dirty="0" err="1"/>
              <a:t>gồm</a:t>
            </a:r>
            <a:r>
              <a:rPr lang="en-US" sz="4000" i="1" dirty="0"/>
              <a:t> </a:t>
            </a:r>
            <a:r>
              <a:rPr lang="en-US" sz="4000" i="1" dirty="0" err="1"/>
              <a:t>những</a:t>
            </a:r>
            <a:r>
              <a:rPr lang="en-US" sz="4000" i="1" dirty="0"/>
              <a:t> </a:t>
            </a:r>
            <a:r>
              <a:rPr lang="en-US" sz="4000" i="1" dirty="0" err="1"/>
              <a:t>nội</a:t>
            </a:r>
            <a:r>
              <a:rPr lang="en-US" sz="4000" i="1" dirty="0"/>
              <a:t> dung </a:t>
            </a:r>
            <a:r>
              <a:rPr lang="en-US" sz="4000" i="1" dirty="0" err="1"/>
              <a:t>gì</a:t>
            </a:r>
            <a:r>
              <a:rPr lang="en-US" sz="4000" i="1" dirty="0"/>
              <a:t>?</a:t>
            </a:r>
            <a:endParaRPr lang="en-US" sz="4000" dirty="0"/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150326" y="5013178"/>
            <a:ext cx="3387782" cy="1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/>
                <a:t>a. Chương trình trên nhằm triển khai hoạt động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4262039" y="3261360"/>
            <a:ext cx="6992211" cy="2245436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Chương trình nhằm triển khai hoạt động Tiết học biên cương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EBD482-74EE-97D2-22A8-7E6F1444ACD3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64105F-BAFC-FB37-A36C-202ECD3A4998}"/>
              </a:ext>
            </a:extLst>
          </p:cNvPr>
          <p:cNvGrpSpPr/>
          <p:nvPr/>
        </p:nvGrpSpPr>
        <p:grpSpPr>
          <a:xfrm>
            <a:off x="952039" y="526910"/>
            <a:ext cx="10626490" cy="2193802"/>
            <a:chOff x="952039" y="526910"/>
            <a:chExt cx="10626490" cy="21938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C88128-C61A-2854-8A12-2C0928B274D4}"/>
                </a:ext>
              </a:extLst>
            </p:cNvPr>
            <p:cNvSpPr/>
            <p:nvPr/>
          </p:nvSpPr>
          <p:spPr>
            <a:xfrm>
              <a:off x="1246348" y="912765"/>
              <a:ext cx="9837948" cy="1691656"/>
            </a:xfrm>
            <a:custGeom>
              <a:avLst/>
              <a:gdLst>
                <a:gd name="connsiteX0" fmla="*/ 0 w 9837948"/>
                <a:gd name="connsiteY0" fmla="*/ 0 h 1691656"/>
                <a:gd name="connsiteX1" fmla="*/ 578703 w 9837948"/>
                <a:gd name="connsiteY1" fmla="*/ 0 h 1691656"/>
                <a:gd name="connsiteX2" fmla="*/ 1059026 w 9837948"/>
                <a:gd name="connsiteY2" fmla="*/ 0 h 1691656"/>
                <a:gd name="connsiteX3" fmla="*/ 1539350 w 9837948"/>
                <a:gd name="connsiteY3" fmla="*/ 0 h 1691656"/>
                <a:gd name="connsiteX4" fmla="*/ 2216432 w 9837948"/>
                <a:gd name="connsiteY4" fmla="*/ 0 h 1691656"/>
                <a:gd name="connsiteX5" fmla="*/ 2696755 w 9837948"/>
                <a:gd name="connsiteY5" fmla="*/ 0 h 1691656"/>
                <a:gd name="connsiteX6" fmla="*/ 3078699 w 9837948"/>
                <a:gd name="connsiteY6" fmla="*/ 0 h 1691656"/>
                <a:gd name="connsiteX7" fmla="*/ 3559022 w 9837948"/>
                <a:gd name="connsiteY7" fmla="*/ 0 h 1691656"/>
                <a:gd name="connsiteX8" fmla="*/ 4334484 w 9837948"/>
                <a:gd name="connsiteY8" fmla="*/ 0 h 1691656"/>
                <a:gd name="connsiteX9" fmla="*/ 4618049 w 9837948"/>
                <a:gd name="connsiteY9" fmla="*/ 0 h 1691656"/>
                <a:gd name="connsiteX10" fmla="*/ 4999992 w 9837948"/>
                <a:gd name="connsiteY10" fmla="*/ 0 h 1691656"/>
                <a:gd name="connsiteX11" fmla="*/ 5775454 w 9837948"/>
                <a:gd name="connsiteY11" fmla="*/ 0 h 1691656"/>
                <a:gd name="connsiteX12" fmla="*/ 6550916 w 9837948"/>
                <a:gd name="connsiteY12" fmla="*/ 0 h 1691656"/>
                <a:gd name="connsiteX13" fmla="*/ 7031239 w 9837948"/>
                <a:gd name="connsiteY13" fmla="*/ 0 h 1691656"/>
                <a:gd name="connsiteX14" fmla="*/ 7413183 w 9837948"/>
                <a:gd name="connsiteY14" fmla="*/ 0 h 1691656"/>
                <a:gd name="connsiteX15" fmla="*/ 8090265 w 9837948"/>
                <a:gd name="connsiteY15" fmla="*/ 0 h 1691656"/>
                <a:gd name="connsiteX16" fmla="*/ 8767348 w 9837948"/>
                <a:gd name="connsiteY16" fmla="*/ 0 h 1691656"/>
                <a:gd name="connsiteX17" fmla="*/ 9837948 w 9837948"/>
                <a:gd name="connsiteY17" fmla="*/ 0 h 1691656"/>
                <a:gd name="connsiteX18" fmla="*/ 9837948 w 9837948"/>
                <a:gd name="connsiteY18" fmla="*/ 546969 h 1691656"/>
                <a:gd name="connsiteX19" fmla="*/ 9837948 w 9837948"/>
                <a:gd name="connsiteY19" fmla="*/ 1060104 h 1691656"/>
                <a:gd name="connsiteX20" fmla="*/ 9837948 w 9837948"/>
                <a:gd name="connsiteY20" fmla="*/ 1691656 h 1691656"/>
                <a:gd name="connsiteX21" fmla="*/ 9357625 w 9837948"/>
                <a:gd name="connsiteY21" fmla="*/ 1691656 h 1691656"/>
                <a:gd name="connsiteX22" fmla="*/ 8680542 w 9837948"/>
                <a:gd name="connsiteY22" fmla="*/ 1691656 h 1691656"/>
                <a:gd name="connsiteX23" fmla="*/ 7905081 w 9837948"/>
                <a:gd name="connsiteY23" fmla="*/ 1691656 h 1691656"/>
                <a:gd name="connsiteX24" fmla="*/ 7326378 w 9837948"/>
                <a:gd name="connsiteY24" fmla="*/ 1691656 h 1691656"/>
                <a:gd name="connsiteX25" fmla="*/ 6944434 w 9837948"/>
                <a:gd name="connsiteY25" fmla="*/ 1691656 h 1691656"/>
                <a:gd name="connsiteX26" fmla="*/ 6365731 w 9837948"/>
                <a:gd name="connsiteY26" fmla="*/ 1691656 h 1691656"/>
                <a:gd name="connsiteX27" fmla="*/ 6082167 w 9837948"/>
                <a:gd name="connsiteY27" fmla="*/ 1691656 h 1691656"/>
                <a:gd name="connsiteX28" fmla="*/ 5601843 w 9837948"/>
                <a:gd name="connsiteY28" fmla="*/ 1691656 h 1691656"/>
                <a:gd name="connsiteX29" fmla="*/ 4826382 w 9837948"/>
                <a:gd name="connsiteY29" fmla="*/ 1691656 h 1691656"/>
                <a:gd name="connsiteX30" fmla="*/ 4050920 w 9837948"/>
                <a:gd name="connsiteY30" fmla="*/ 1691656 h 1691656"/>
                <a:gd name="connsiteX31" fmla="*/ 3570596 w 9837948"/>
                <a:gd name="connsiteY31" fmla="*/ 1691656 h 1691656"/>
                <a:gd name="connsiteX32" fmla="*/ 3188653 w 9837948"/>
                <a:gd name="connsiteY32" fmla="*/ 1691656 h 1691656"/>
                <a:gd name="connsiteX33" fmla="*/ 2905088 w 9837948"/>
                <a:gd name="connsiteY33" fmla="*/ 1691656 h 1691656"/>
                <a:gd name="connsiteX34" fmla="*/ 2228006 w 9837948"/>
                <a:gd name="connsiteY34" fmla="*/ 1691656 h 1691656"/>
                <a:gd name="connsiteX35" fmla="*/ 1649303 w 9837948"/>
                <a:gd name="connsiteY35" fmla="*/ 1691656 h 1691656"/>
                <a:gd name="connsiteX36" fmla="*/ 1070600 w 9837948"/>
                <a:gd name="connsiteY36" fmla="*/ 1691656 h 1691656"/>
                <a:gd name="connsiteX37" fmla="*/ 0 w 9837948"/>
                <a:gd name="connsiteY37" fmla="*/ 1691656 h 1691656"/>
                <a:gd name="connsiteX38" fmla="*/ 0 w 9837948"/>
                <a:gd name="connsiteY38" fmla="*/ 1093938 h 1691656"/>
                <a:gd name="connsiteX39" fmla="*/ 0 w 9837948"/>
                <a:gd name="connsiteY39" fmla="*/ 563885 h 1691656"/>
                <a:gd name="connsiteX40" fmla="*/ 0 w 9837948"/>
                <a:gd name="connsiteY40" fmla="*/ 0 h 169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691656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80905" y="190699"/>
                    <a:pt x="9805923" y="404496"/>
                    <a:pt x="9837948" y="546969"/>
                  </a:cubicBezTo>
                  <a:cubicBezTo>
                    <a:pt x="9869973" y="689442"/>
                    <a:pt x="9791499" y="914505"/>
                    <a:pt x="9837948" y="1060104"/>
                  </a:cubicBezTo>
                  <a:cubicBezTo>
                    <a:pt x="9884397" y="1205703"/>
                    <a:pt x="9793447" y="1432919"/>
                    <a:pt x="9837948" y="1691656"/>
                  </a:cubicBezTo>
                  <a:cubicBezTo>
                    <a:pt x="9641136" y="1737103"/>
                    <a:pt x="9562860" y="1643661"/>
                    <a:pt x="9357625" y="1691656"/>
                  </a:cubicBezTo>
                  <a:cubicBezTo>
                    <a:pt x="9152390" y="1739651"/>
                    <a:pt x="8858774" y="1647060"/>
                    <a:pt x="8680542" y="1691656"/>
                  </a:cubicBezTo>
                  <a:cubicBezTo>
                    <a:pt x="8502310" y="1736252"/>
                    <a:pt x="8172770" y="1683635"/>
                    <a:pt x="7905081" y="1691656"/>
                  </a:cubicBezTo>
                  <a:cubicBezTo>
                    <a:pt x="7637392" y="1699677"/>
                    <a:pt x="7527725" y="1642305"/>
                    <a:pt x="7326378" y="1691656"/>
                  </a:cubicBezTo>
                  <a:cubicBezTo>
                    <a:pt x="7125031" y="1741007"/>
                    <a:pt x="7063299" y="1660199"/>
                    <a:pt x="6944434" y="1691656"/>
                  </a:cubicBezTo>
                  <a:cubicBezTo>
                    <a:pt x="6825569" y="1723113"/>
                    <a:pt x="6529801" y="1633336"/>
                    <a:pt x="6365731" y="1691656"/>
                  </a:cubicBezTo>
                  <a:cubicBezTo>
                    <a:pt x="6201661" y="1749976"/>
                    <a:pt x="6174111" y="1668748"/>
                    <a:pt x="6082167" y="1691656"/>
                  </a:cubicBezTo>
                  <a:cubicBezTo>
                    <a:pt x="5990223" y="1714564"/>
                    <a:pt x="5772489" y="1688622"/>
                    <a:pt x="5601843" y="1691656"/>
                  </a:cubicBezTo>
                  <a:cubicBezTo>
                    <a:pt x="5431197" y="1694690"/>
                    <a:pt x="5089869" y="1612079"/>
                    <a:pt x="4826382" y="1691656"/>
                  </a:cubicBezTo>
                  <a:cubicBezTo>
                    <a:pt x="4562895" y="1771233"/>
                    <a:pt x="4416058" y="1664528"/>
                    <a:pt x="4050920" y="1691656"/>
                  </a:cubicBezTo>
                  <a:cubicBezTo>
                    <a:pt x="3685782" y="1718784"/>
                    <a:pt x="3751205" y="1665582"/>
                    <a:pt x="3570596" y="1691656"/>
                  </a:cubicBezTo>
                  <a:cubicBezTo>
                    <a:pt x="3389987" y="1717730"/>
                    <a:pt x="3281738" y="1678081"/>
                    <a:pt x="3188653" y="1691656"/>
                  </a:cubicBezTo>
                  <a:cubicBezTo>
                    <a:pt x="3095568" y="1705231"/>
                    <a:pt x="3010609" y="1663123"/>
                    <a:pt x="2905088" y="1691656"/>
                  </a:cubicBezTo>
                  <a:cubicBezTo>
                    <a:pt x="2799567" y="1720189"/>
                    <a:pt x="2403017" y="1662209"/>
                    <a:pt x="2228006" y="1691656"/>
                  </a:cubicBezTo>
                  <a:cubicBezTo>
                    <a:pt x="2052995" y="1721103"/>
                    <a:pt x="1795822" y="1645589"/>
                    <a:pt x="1649303" y="1691656"/>
                  </a:cubicBezTo>
                  <a:cubicBezTo>
                    <a:pt x="1502784" y="1737723"/>
                    <a:pt x="1216705" y="1633854"/>
                    <a:pt x="1070600" y="1691656"/>
                  </a:cubicBezTo>
                  <a:cubicBezTo>
                    <a:pt x="924495" y="1749458"/>
                    <a:pt x="258366" y="1597550"/>
                    <a:pt x="0" y="1691656"/>
                  </a:cubicBezTo>
                  <a:cubicBezTo>
                    <a:pt x="-54943" y="1437293"/>
                    <a:pt x="40818" y="1241389"/>
                    <a:pt x="0" y="1093938"/>
                  </a:cubicBezTo>
                  <a:cubicBezTo>
                    <a:pt x="-40818" y="946487"/>
                    <a:pt x="22617" y="777759"/>
                    <a:pt x="0" y="563885"/>
                  </a:cubicBezTo>
                  <a:cubicBezTo>
                    <a:pt x="-22617" y="350011"/>
                    <a:pt x="30656" y="271525"/>
                    <a:pt x="0" y="0"/>
                  </a:cubicBezTo>
                  <a:close/>
                </a:path>
                <a:path w="9837948" h="1691656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92435" y="150856"/>
                    <a:pt x="9780863" y="354401"/>
                    <a:pt x="9837948" y="580802"/>
                  </a:cubicBezTo>
                  <a:cubicBezTo>
                    <a:pt x="9895033" y="807203"/>
                    <a:pt x="9783990" y="859935"/>
                    <a:pt x="9837948" y="1110854"/>
                  </a:cubicBezTo>
                  <a:cubicBezTo>
                    <a:pt x="9891906" y="1361773"/>
                    <a:pt x="9779582" y="1444029"/>
                    <a:pt x="9837948" y="1691656"/>
                  </a:cubicBezTo>
                  <a:cubicBezTo>
                    <a:pt x="9660381" y="1752080"/>
                    <a:pt x="9221774" y="1683725"/>
                    <a:pt x="9062486" y="1691656"/>
                  </a:cubicBezTo>
                  <a:cubicBezTo>
                    <a:pt x="8903198" y="1699587"/>
                    <a:pt x="8816932" y="1687961"/>
                    <a:pt x="8680542" y="1691656"/>
                  </a:cubicBezTo>
                  <a:cubicBezTo>
                    <a:pt x="8544152" y="1695351"/>
                    <a:pt x="8101381" y="1644298"/>
                    <a:pt x="7905081" y="1691656"/>
                  </a:cubicBezTo>
                  <a:cubicBezTo>
                    <a:pt x="7708781" y="1739014"/>
                    <a:pt x="7553835" y="1667004"/>
                    <a:pt x="7227998" y="1691656"/>
                  </a:cubicBezTo>
                  <a:cubicBezTo>
                    <a:pt x="6902161" y="1716308"/>
                    <a:pt x="7034901" y="1680208"/>
                    <a:pt x="6846054" y="1691656"/>
                  </a:cubicBezTo>
                  <a:cubicBezTo>
                    <a:pt x="6657207" y="1703104"/>
                    <a:pt x="6496784" y="1635651"/>
                    <a:pt x="6267352" y="1691656"/>
                  </a:cubicBezTo>
                  <a:cubicBezTo>
                    <a:pt x="6037920" y="1747661"/>
                    <a:pt x="6048138" y="1678054"/>
                    <a:pt x="5983787" y="1691656"/>
                  </a:cubicBezTo>
                  <a:cubicBezTo>
                    <a:pt x="5919436" y="1705258"/>
                    <a:pt x="5383710" y="1688948"/>
                    <a:pt x="5208325" y="1691656"/>
                  </a:cubicBezTo>
                  <a:cubicBezTo>
                    <a:pt x="5032940" y="1694364"/>
                    <a:pt x="4937961" y="1678771"/>
                    <a:pt x="4826382" y="1691656"/>
                  </a:cubicBezTo>
                  <a:cubicBezTo>
                    <a:pt x="4714803" y="1704541"/>
                    <a:pt x="4403346" y="1643290"/>
                    <a:pt x="4247679" y="1691656"/>
                  </a:cubicBezTo>
                  <a:cubicBezTo>
                    <a:pt x="4092012" y="1740022"/>
                    <a:pt x="3955513" y="1676858"/>
                    <a:pt x="3865735" y="1691656"/>
                  </a:cubicBezTo>
                  <a:cubicBezTo>
                    <a:pt x="3775957" y="1706454"/>
                    <a:pt x="3479095" y="1654865"/>
                    <a:pt x="3287032" y="1691656"/>
                  </a:cubicBezTo>
                  <a:cubicBezTo>
                    <a:pt x="3094969" y="1728447"/>
                    <a:pt x="2959870" y="1660593"/>
                    <a:pt x="2806709" y="1691656"/>
                  </a:cubicBezTo>
                  <a:cubicBezTo>
                    <a:pt x="2653548" y="1722719"/>
                    <a:pt x="2650237" y="1670523"/>
                    <a:pt x="2523144" y="1691656"/>
                  </a:cubicBezTo>
                  <a:cubicBezTo>
                    <a:pt x="2396051" y="1712789"/>
                    <a:pt x="2306059" y="1673412"/>
                    <a:pt x="2239580" y="1691656"/>
                  </a:cubicBezTo>
                  <a:cubicBezTo>
                    <a:pt x="2173101" y="1709900"/>
                    <a:pt x="1927789" y="1643964"/>
                    <a:pt x="1759257" y="1691656"/>
                  </a:cubicBezTo>
                  <a:cubicBezTo>
                    <a:pt x="1590725" y="1739348"/>
                    <a:pt x="1296192" y="1671445"/>
                    <a:pt x="1082174" y="1691656"/>
                  </a:cubicBezTo>
                  <a:cubicBezTo>
                    <a:pt x="868156" y="1711867"/>
                    <a:pt x="871928" y="1657891"/>
                    <a:pt x="700230" y="1691656"/>
                  </a:cubicBezTo>
                  <a:cubicBezTo>
                    <a:pt x="528532" y="1725421"/>
                    <a:pt x="295135" y="1670149"/>
                    <a:pt x="0" y="1691656"/>
                  </a:cubicBezTo>
                  <a:cubicBezTo>
                    <a:pt x="-48966" y="1500068"/>
                    <a:pt x="10335" y="1393415"/>
                    <a:pt x="0" y="1161604"/>
                  </a:cubicBezTo>
                  <a:cubicBezTo>
                    <a:pt x="-10335" y="929793"/>
                    <a:pt x="25104" y="722511"/>
                    <a:pt x="0" y="597718"/>
                  </a:cubicBezTo>
                  <a:cubicBezTo>
                    <a:pt x="-25104" y="472925"/>
                    <a:pt x="8871" y="1313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898097E-F158-E48C-75CC-FFCB6E10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60" b="96144" l="6915" r="92908">
                          <a14:foregroundMark x1="7092" y1="45346" x2="7092" y2="45346"/>
                          <a14:foregroundMark x1="53546" y1="74734" x2="78191" y2="75000"/>
                          <a14:foregroundMark x1="64362" y1="93883" x2="77305" y2="80984"/>
                          <a14:foregroundMark x1="52660" y1="81649" x2="84574" y2="79255"/>
                          <a14:foregroundMark x1="57979" y1="81516" x2="66489" y2="68218"/>
                          <a14:foregroundMark x1="64716" y1="69947" x2="72518" y2="66090"/>
                          <a14:foregroundMark x1="66489" y1="63697" x2="74291" y2="62899"/>
                          <a14:foregroundMark x1="65957" y1="63431" x2="84574" y2="72473"/>
                          <a14:foregroundMark x1="59574" y1="67686" x2="81206" y2="67686"/>
                          <a14:foregroundMark x1="67730" y1="68351" x2="93085" y2="73803"/>
                          <a14:foregroundMark x1="59929" y1="83910" x2="75532" y2="88298"/>
                          <a14:foregroundMark x1="57979" y1="88032" x2="76418" y2="90957"/>
                          <a14:foregroundMark x1="69858" y1="96144" x2="83688" y2="93750"/>
                          <a14:foregroundMark x1="80142" y1="90559" x2="90957" y2="85771"/>
                          <a14:foregroundMark x1="76773" y1="88431" x2="88475" y2="82181"/>
                          <a14:foregroundMark x1="88475" y1="77394" x2="91489" y2="75399"/>
                          <a14:foregroundMark x1="57979" y1="26862" x2="78546" y2="20479"/>
                          <a14:foregroundMark x1="47518" y1="19548" x2="85816" y2="18484"/>
                          <a14:foregroundMark x1="50177" y1="20745" x2="71986" y2="24601"/>
                          <a14:foregroundMark x1="51950" y1="23670" x2="80319" y2="31383"/>
                          <a14:foregroundMark x1="57447" y1="29521" x2="79078" y2="33644"/>
                          <a14:foregroundMark x1="61348" y1="32846" x2="83156" y2="37367"/>
                          <a14:foregroundMark x1="61702" y1="34973" x2="75532" y2="38032"/>
                          <a14:foregroundMark x1="77660" y1="30851" x2="87057" y2="27261"/>
                          <a14:foregroundMark x1="75000" y1="25266" x2="90071" y2="21543"/>
                          <a14:foregroundMark x1="84220" y1="18484" x2="90071" y2="13032"/>
                          <a14:foregroundMark x1="63475" y1="17553" x2="76418" y2="12367"/>
                          <a14:foregroundMark x1="62234" y1="14362" x2="71277" y2="9441"/>
                          <a14:foregroundMark x1="58333" y1="14096" x2="65071" y2="9441"/>
                          <a14:foregroundMark x1="53014" y1="11436" x2="64362" y2="7580"/>
                          <a14:foregroundMark x1="64362" y1="8777" x2="73404" y2="5585"/>
                          <a14:foregroundMark x1="64716" y1="5319" x2="72872" y2="2660"/>
                          <a14:foregroundMark x1="74291" y1="7314" x2="78901" y2="7314"/>
                          <a14:foregroundMark x1="75532" y1="16622" x2="83156" y2="14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82447" y="356042"/>
              <a:ext cx="1025213" cy="13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38035AA-1674-63AF-EC5C-41434D0D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39" y="685574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>
              <a:extLst>
                <a:ext uri="{FF2B5EF4-FFF2-40B4-BE49-F238E27FC236}">
                  <a16:creationId xmlns:a16="http://schemas.microsoft.com/office/drawing/2014/main" id="{33BFC3FC-B02F-A868-CE34-0BAF57F1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0" b="99453" l="533" r="99290">
                          <a14:foregroundMark x1="48668" y1="1460" x2="48668" y2="2737"/>
                          <a14:foregroundMark x1="710" y1="39781" x2="20426" y2="45438"/>
                          <a14:foregroundMark x1="14565" y1="31569" x2="14565" y2="31569"/>
                          <a14:foregroundMark x1="11723" y1="31752" x2="11723" y2="31752"/>
                          <a14:foregroundMark x1="9414" y1="32664" x2="533" y2="42153"/>
                          <a14:foregroundMark x1="533" y1="42153" x2="4796" y2="50730"/>
                          <a14:foregroundMark x1="17477" y1="62560" x2="17966" y2="63016"/>
                          <a14:foregroundMark x1="4796" y1="50730" x2="13660" y2="58999"/>
                          <a14:foregroundMark x1="17407" y1="82668" x2="17940" y2="88504"/>
                          <a14:foregroundMark x1="17940" y1="88504" x2="22202" y2="99270"/>
                          <a14:foregroundMark x1="22202" y1="99270" x2="40853" y2="93613"/>
                          <a14:foregroundMark x1="40853" y1="93613" x2="44050" y2="91423"/>
                          <a14:foregroundMark x1="28597" y1="99453" x2="28597" y2="99453"/>
                          <a14:foregroundMark x1="99290" y1="36861" x2="99290" y2="36861"/>
                          <a14:backgroundMark x1="19183" y1="64781" x2="19183" y2="64781"/>
                          <a14:backgroundMark x1="15275" y1="65876" x2="20071" y2="65146"/>
                          <a14:backgroundMark x1="17584" y1="62774" x2="14387" y2="61496"/>
                          <a14:backgroundMark x1="17229" y1="65146" x2="17584" y2="82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0664" y="2012826"/>
              <a:ext cx="727263" cy="707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EADBA-0177-336F-4B66-62A5F9C6F4B9}"/>
                </a:ext>
              </a:extLst>
            </p:cNvPr>
            <p:cNvSpPr txBox="1"/>
            <p:nvPr/>
          </p:nvSpPr>
          <p:spPr>
            <a:xfrm>
              <a:off x="1215868" y="1053088"/>
              <a:ext cx="99072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Chương trình gồm có mấy mục? Đó là những mục nào?</a:t>
              </a:r>
            </a:p>
          </p:txBody>
        </p:sp>
      </p:grpSp>
      <p:pic>
        <p:nvPicPr>
          <p:cNvPr id="4" name="Picture 2" descr="Trẻ Em, Học Tập, Học Bài, Giáo Dục, Tải hình PNG 107 - Free ...">
            <a:extLst>
              <a:ext uri="{FF2B5EF4-FFF2-40B4-BE49-F238E27FC236}">
                <a16:creationId xmlns:a16="http://schemas.microsoft.com/office/drawing/2014/main" id="{81BB9087-9F79-46B1-5376-73C0E36F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867"/>
            <a:ext cx="3796828" cy="37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98D86E0-B300-BE25-357F-2847266A6F47}"/>
              </a:ext>
            </a:extLst>
          </p:cNvPr>
          <p:cNvSpPr/>
          <p:nvPr/>
        </p:nvSpPr>
        <p:spPr>
          <a:xfrm>
            <a:off x="3779520" y="3261360"/>
            <a:ext cx="8117839" cy="2743200"/>
          </a:xfrm>
          <a:prstGeom prst="roundRect">
            <a:avLst>
              <a:gd name="adj" fmla="val 12786"/>
            </a:avLst>
          </a:prstGeom>
          <a:solidFill>
            <a:srgbClr val="FFFFCC"/>
          </a:solidFill>
          <a:ln w="38100">
            <a:solidFill>
              <a:srgbClr val="DDB1A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cs typeface="Arial" panose="020B0604020202020204" pitchFamily="34" charset="0"/>
              </a:rPr>
              <a:t>Chương trình gồm có 4 mục. Đó là: </a:t>
            </a:r>
            <a:r>
              <a:rPr lang="vi-VN" sz="4000" dirty="0">
                <a:solidFill>
                  <a:srgbClr val="FF0000"/>
                </a:solidFill>
                <a:cs typeface="Arial" panose="020B0604020202020204" pitchFamily="34" charset="0"/>
              </a:rPr>
              <a:t>mục đích; thời gian và địa điểm; chuẩn bị và kế hoạch thực hiện. 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432</Words>
  <Application>Microsoft Office PowerPoint</Application>
  <PresentationFormat>Widescreen</PresentationFormat>
  <Paragraphs>33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</dc:title>
  <dc:creator>Huong Thao - 0972115126</dc:creator>
  <cp:lastModifiedBy>Administrator</cp:lastModifiedBy>
  <cp:revision>44</cp:revision>
  <dcterms:created xsi:type="dcterms:W3CDTF">2023-07-06T08:18:03Z</dcterms:created>
  <dcterms:modified xsi:type="dcterms:W3CDTF">2025-03-03T22:10:06Z</dcterms:modified>
</cp:coreProperties>
</file>