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76984" autoAdjust="0"/>
  </p:normalViewPr>
  <p:slideViewPr>
    <p:cSldViewPr snapToGrid="0">
      <p:cViewPr varScale="1">
        <p:scale>
          <a:sx n="85" d="100"/>
          <a:sy n="85" d="100"/>
        </p:scale>
        <p:origin x="18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030" y="1762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443</Words>
  <Application>Microsoft Office PowerPoint</Application>
  <PresentationFormat>Widescreen</PresentationFormat>
  <Paragraphs>38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#9Slide03 IcielSamsung Sharp Bo</vt:lpstr>
      <vt:lpstr>Arial</vt:lpstr>
      <vt:lpstr>Calibri</vt:lpstr>
      <vt:lpstr>Cambria</vt:lpstr>
      <vt:lpstr>Cambria (Đầu đề)</vt:lpstr>
      <vt:lpstr>Coiny</vt:lpstr>
      <vt:lpstr>黑体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21</cp:revision>
  <dcterms:created xsi:type="dcterms:W3CDTF">2023-08-10T09:09:33Z</dcterms:created>
  <dcterms:modified xsi:type="dcterms:W3CDTF">2025-01-21T02:19:45Z</dcterms:modified>
  <cp:category>9Slide.vn</cp:category>
</cp:coreProperties>
</file>