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80" r:id="rId9"/>
    <p:sldId id="263" r:id="rId10"/>
    <p:sldId id="264" r:id="rId11"/>
    <p:sldId id="265" r:id="rId12"/>
    <p:sldId id="266" r:id="rId13"/>
    <p:sldId id="281" r:id="rId14"/>
    <p:sldId id="282" r:id="rId15"/>
    <p:sldId id="268" r:id="rId16"/>
    <p:sldId id="269" r:id="rId17"/>
    <p:sldId id="283" r:id="rId18"/>
    <p:sldId id="270" r:id="rId19"/>
    <p:sldId id="271" r:id="rId20"/>
    <p:sldId id="27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24/10/2021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865" y="1243330"/>
            <a:ext cx="9791065" cy="43059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6430" y="3112770"/>
            <a:ext cx="1288415" cy="963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85665" y="3122930"/>
            <a:ext cx="2647315" cy="2343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90" y="1417955"/>
            <a:ext cx="10340340" cy="3937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460" y="2063115"/>
            <a:ext cx="3133725" cy="31438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8070" y="3441700"/>
            <a:ext cx="3133725" cy="2008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045" y="1295400"/>
            <a:ext cx="9481820" cy="472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79475"/>
            <a:ext cx="10182225" cy="4881880"/>
          </a:xfrm>
          <a:prstGeom prst="rect">
            <a:avLst/>
          </a:prstGeom>
        </p:spPr>
      </p:pic>
      <p:pic>
        <p:nvPicPr>
          <p:cNvPr id="6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30" y="133985"/>
            <a:ext cx="2293620" cy="1066800"/>
          </a:xfrm>
          <a:prstGeom prst="rect">
            <a:avLst/>
          </a:prstGeom>
        </p:spPr>
      </p:pic>
      <p:pic>
        <p:nvPicPr>
          <p:cNvPr id="3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95" y="1924050"/>
            <a:ext cx="9743440" cy="2106930"/>
          </a:xfrm>
          <a:prstGeom prst="rect">
            <a:avLst/>
          </a:prstGeom>
        </p:spPr>
      </p:pic>
      <p:pic>
        <p:nvPicPr>
          <p:cNvPr id="17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6585" y="-37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395095"/>
            <a:ext cx="10199370" cy="3656330"/>
          </a:xfrm>
          <a:prstGeom prst="rect">
            <a:avLst/>
          </a:prstGeom>
        </p:spPr>
      </p:pic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6840" y="-1270"/>
            <a:ext cx="7230110" cy="1430655"/>
          </a:xfrm>
          <a:prstGeom prst="rect">
            <a:avLst/>
          </a:prstGeom>
        </p:spPr>
      </p:pic>
      <p:pic>
        <p:nvPicPr>
          <p:cNvPr id="14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795" y="1674495"/>
            <a:ext cx="4558665" cy="476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4886" y="558165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Hình bên có mấy hình tứ giác?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7010" y="0"/>
            <a:ext cx="3025140" cy="17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903" y="79990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 mấy đường gấp khúc?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8870" y="-534035"/>
            <a:ext cx="3802380" cy="222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27: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gấp, cắt, ghép, xếp hình. Vẽ đoạn thẳng.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" y="0"/>
            <a:ext cx="231648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440" y="1630680"/>
            <a:ext cx="9704070" cy="39725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290" y="328930"/>
            <a:ext cx="9510395" cy="61995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625" y="556260"/>
            <a:ext cx="9678670" cy="60058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Widescreen</PresentationFormat>
  <Paragraphs>29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ITC Avant Garde Std Bk</vt:lpstr>
      <vt:lpstr>Times New Roman</vt:lpstr>
      <vt:lpstr>2_Office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Dương Văn Đạt</cp:lastModifiedBy>
  <cp:revision>2</cp:revision>
  <dcterms:created xsi:type="dcterms:W3CDTF">2021-05-19T14:02:21Z</dcterms:created>
  <dcterms:modified xsi:type="dcterms:W3CDTF">2021-10-24T08:03:58Z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