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3"/>
  </p:notesMasterIdLst>
  <p:sldIdLst>
    <p:sldId id="8649" r:id="rId2"/>
    <p:sldId id="8652" r:id="rId3"/>
    <p:sldId id="3373" r:id="rId4"/>
    <p:sldId id="8658" r:id="rId5"/>
    <p:sldId id="3371" r:id="rId6"/>
    <p:sldId id="3408" r:id="rId7"/>
    <p:sldId id="3365" r:id="rId8"/>
    <p:sldId id="8662" r:id="rId9"/>
    <p:sldId id="3375" r:id="rId10"/>
    <p:sldId id="8659" r:id="rId11"/>
    <p:sldId id="3409" r:id="rId12"/>
    <p:sldId id="3376" r:id="rId13"/>
    <p:sldId id="3420" r:id="rId14"/>
    <p:sldId id="8663" r:id="rId15"/>
    <p:sldId id="8664" r:id="rId16"/>
    <p:sldId id="1384" r:id="rId17"/>
    <p:sldId id="1391" r:id="rId18"/>
    <p:sldId id="1392" r:id="rId19"/>
    <p:sldId id="1393" r:id="rId20"/>
    <p:sldId id="8660" r:id="rId21"/>
    <p:sldId id="34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2023/10/22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CCA21DA-FA9E-639F-7E62-BF4D0A859C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10/22/2023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862032-2CCF-3C19-8841-DB37AA43FA52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13B692-869E-9FAD-9C5D-2BECDA4EA8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9369BF3-D331-9AAD-66D8-E41ABA8B6E3A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A5E8F0-2E48-7345-B312-607A65732F4E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4EB3EA-9E06-DCDC-C24B-D68021E8F1BB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074" y="17750"/>
          <a:ext cx="11669852" cy="662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074" y="17750"/>
                        <a:ext cx="11669852" cy="6621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716896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</TotalTime>
  <Words>438</Words>
  <Application>Microsoft Office PowerPoint</Application>
  <PresentationFormat>Widescreen</PresentationFormat>
  <Paragraphs>91</Paragraphs>
  <Slides>21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Solstice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35</cp:revision>
  <dcterms:created xsi:type="dcterms:W3CDTF">2023-08-09T06:40:24Z</dcterms:created>
  <dcterms:modified xsi:type="dcterms:W3CDTF">2023-10-22T11:44:19Z</dcterms:modified>
  <cp:category>9Slide.vn</cp:category>
</cp:coreProperties>
</file>