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5" r:id="rId3"/>
    <p:sldMasterId id="2147483690" r:id="rId4"/>
    <p:sldMasterId id="2147483702" r:id="rId5"/>
  </p:sldMasterIdLst>
  <p:notesMasterIdLst>
    <p:notesMasterId r:id="rId20"/>
  </p:notesMasterIdLst>
  <p:handoutMasterIdLst>
    <p:handoutMasterId r:id="rId21"/>
  </p:handoutMasterIdLst>
  <p:sldIdLst>
    <p:sldId id="425" r:id="rId6"/>
    <p:sldId id="422" r:id="rId7"/>
    <p:sldId id="257" r:id="rId8"/>
    <p:sldId id="400" r:id="rId9"/>
    <p:sldId id="397" r:id="rId10"/>
    <p:sldId id="398" r:id="rId11"/>
    <p:sldId id="401" r:id="rId12"/>
    <p:sldId id="427" r:id="rId13"/>
    <p:sldId id="415" r:id="rId14"/>
    <p:sldId id="403" r:id="rId15"/>
    <p:sldId id="404" r:id="rId16"/>
    <p:sldId id="417" r:id="rId17"/>
    <p:sldId id="416" r:id="rId18"/>
    <p:sldId id="426" r:id="rId19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VNI-Avo" pitchFamily="2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VNI-Avo" pitchFamily="2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VNI-Avo" pitchFamily="2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VNI-Avo" pitchFamily="2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VNI-Avo" pitchFamily="2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VNI-Avo" pitchFamily="2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VNI-Avo" pitchFamily="2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VNI-Avo" pitchFamily="2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VNI-Avo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0000CC"/>
    <a:srgbClr val="CCFFFF"/>
    <a:srgbClr val="00FFCC"/>
    <a:srgbClr val="FF0066"/>
    <a:srgbClr val="00CC00"/>
    <a:srgbClr val="9933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573"/>
    <p:restoredTop sz="88069"/>
  </p:normalViewPr>
  <p:slideViewPr>
    <p:cSldViewPr showGuides="1">
      <p:cViewPr varScale="1">
        <p:scale>
          <a:sx n="71" d="100"/>
          <a:sy n="71" d="100"/>
        </p:scale>
        <p:origin x="123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042541-837C-48F1-8B16-CE3DF929420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1/20/2025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/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AA5D40D-E635-45F6-A92A-D412DE077ED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1/20/2025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/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2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560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>
              <a:ea typeface="SimSun" panose="02010600030101010101" pitchFamily="2" charset="-122"/>
            </a:endParaRPr>
          </a:p>
        </p:txBody>
      </p:sp>
      <p:sp>
        <p:nvSpPr>
          <p:cNvPr id="2560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latin typeface="DengXian" charset="-122"/>
                <a:ea typeface="SimSun" panose="02010600030101010101" pitchFamily="2" charset="-122"/>
              </a:rPr>
              <a:t>13</a:t>
            </a:fld>
            <a:endParaRPr lang="zh-CN" altLang="en-US" sz="1200" dirty="0">
              <a:solidFill>
                <a:srgbClr val="000000"/>
              </a:solidFill>
              <a:latin typeface="DengXian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819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>
              <a:ea typeface="SimSun" panose="02010600030101010101" pitchFamily="2" charset="-122"/>
            </a:endParaRPr>
          </a:p>
        </p:txBody>
      </p:sp>
      <p:sp>
        <p:nvSpPr>
          <p:cNvPr id="81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latin typeface="DengXian" charset="-122"/>
                <a:ea typeface="SimSun" panose="02010600030101010101" pitchFamily="2" charset="-122"/>
              </a:rPr>
              <a:t>3</a:t>
            </a:fld>
            <a:endParaRPr lang="zh-CN" altLang="en-US" sz="1200" dirty="0">
              <a:solidFill>
                <a:srgbClr val="000000"/>
              </a:solidFill>
              <a:latin typeface="DengXian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en-US" altLang="en-US" dirty="0"/>
          </a:p>
        </p:txBody>
      </p:sp>
      <p:sp>
        <p:nvSpPr>
          <p:cNvPr id="10244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en-US" sz="1200" dirty="0"/>
              <a:t>4</a:t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en-US" altLang="en-US" dirty="0"/>
          </a:p>
        </p:txBody>
      </p:sp>
      <p:sp>
        <p:nvSpPr>
          <p:cNvPr id="12292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en-US" sz="1200" dirty="0"/>
              <a:t>5</a:t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>
              <a:ea typeface="SimSun" panose="02010600030101010101" pitchFamily="2" charset="-122"/>
            </a:endParaRPr>
          </a:p>
        </p:txBody>
      </p:sp>
      <p:sp>
        <p:nvSpPr>
          <p:cNvPr id="1536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latin typeface="DengXian" charset="-122"/>
                <a:ea typeface="SimSun" panose="02010600030101010101" pitchFamily="2" charset="-122"/>
              </a:rPr>
              <a:t>7</a:t>
            </a:fld>
            <a:endParaRPr lang="zh-CN" altLang="en-US" sz="1200" dirty="0">
              <a:solidFill>
                <a:srgbClr val="000000"/>
              </a:solidFill>
              <a:latin typeface="DengXian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>
              <a:ea typeface="SimSun" panose="02010600030101010101" pitchFamily="2" charset="-122"/>
            </a:endParaRPr>
          </a:p>
        </p:txBody>
      </p:sp>
      <p:sp>
        <p:nvSpPr>
          <p:cNvPr id="1741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latin typeface="DengXian" charset="-122"/>
                <a:ea typeface="SimSun" panose="02010600030101010101" pitchFamily="2" charset="-122"/>
              </a:rPr>
              <a:t>9</a:t>
            </a:fld>
            <a:endParaRPr lang="zh-CN" altLang="en-US" sz="1200" dirty="0">
              <a:solidFill>
                <a:srgbClr val="000000"/>
              </a:solidFill>
              <a:latin typeface="DengXian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945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>
              <a:ea typeface="SimSun" panose="02010600030101010101" pitchFamily="2" charset="-122"/>
            </a:endParaRPr>
          </a:p>
        </p:txBody>
      </p:sp>
      <p:sp>
        <p:nvSpPr>
          <p:cNvPr id="1946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latin typeface="DengXian" charset="-122"/>
                <a:ea typeface="SimSun" panose="02010600030101010101" pitchFamily="2" charset="-122"/>
              </a:rPr>
              <a:t>10</a:t>
            </a:fld>
            <a:endParaRPr lang="zh-CN" altLang="en-US" sz="1200" dirty="0">
              <a:solidFill>
                <a:srgbClr val="000000"/>
              </a:solidFill>
              <a:latin typeface="DengXian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>
              <a:ea typeface="SimSun" panose="02010600030101010101" pitchFamily="2" charset="-122"/>
            </a:endParaRPr>
          </a:p>
        </p:txBody>
      </p:sp>
      <p:sp>
        <p:nvSpPr>
          <p:cNvPr id="2150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latin typeface="DengXian" charset="-122"/>
                <a:ea typeface="SimSun" panose="02010600030101010101" pitchFamily="2" charset="-122"/>
              </a:rPr>
              <a:t>11</a:t>
            </a:fld>
            <a:endParaRPr lang="zh-CN" altLang="en-US" sz="1200" dirty="0">
              <a:solidFill>
                <a:srgbClr val="000000"/>
              </a:solidFill>
              <a:latin typeface="DengXian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355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>
              <a:ea typeface="SimSun" panose="02010600030101010101" pitchFamily="2" charset="-122"/>
            </a:endParaRPr>
          </a:p>
        </p:txBody>
      </p:sp>
      <p:sp>
        <p:nvSpPr>
          <p:cNvPr id="2355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latin typeface="DengXian" charset="-122"/>
                <a:ea typeface="SimSun" panose="02010600030101010101" pitchFamily="2" charset="-122"/>
              </a:rPr>
              <a:t>12</a:t>
            </a:fld>
            <a:endParaRPr lang="zh-CN" altLang="en-US" sz="1200" dirty="0">
              <a:solidFill>
                <a:srgbClr val="000000"/>
              </a:solidFill>
              <a:latin typeface="DengXian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Avo" pitchFamily="2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Avo" pitchFamily="2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Avo" pitchFamily="2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Avo" pitchFamily="2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Avo" pitchFamily="2" charset="0"/>
            </a:endParaRPr>
          </a:p>
        </p:txBody>
      </p:sp>
    </p:spTree>
  </p:cSld>
  <p:clrMapOvr>
    <a:masterClrMapping/>
  </p:clrMapOvr>
  <p:transition spd="slow" advTm="3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9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Avo" pitchFamily="2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3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143" y="1"/>
            <a:ext cx="9141714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628650" y="533400"/>
            <a:ext cx="6343650" cy="1828800"/>
          </a:xfrm>
        </p:spPr>
        <p:txBody>
          <a:bodyPr anchor="b">
            <a:normAutofit/>
          </a:bodyPr>
          <a:lstStyle>
            <a:lvl1pPr algn="l"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628650" y="2438400"/>
            <a:ext cx="531495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9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 latinLnBrk="0">
              <a:buNone/>
              <a:defRPr lang="vi-VN" sz="1500"/>
            </a:lvl2pPr>
            <a:lvl3pPr marL="685800" indent="0" algn="ctr" latinLnBrk="0">
              <a:buNone/>
              <a:defRPr lang="vi-VN" sz="1350"/>
            </a:lvl3pPr>
            <a:lvl4pPr marL="1028700" indent="0" algn="ctr" latinLnBrk="0">
              <a:buNone/>
              <a:defRPr lang="vi-VN" sz="1200"/>
            </a:lvl4pPr>
            <a:lvl5pPr marL="1371600" indent="0" algn="ctr" latinLnBrk="0">
              <a:buNone/>
              <a:defRPr lang="vi-VN" sz="1200"/>
            </a:lvl5pPr>
            <a:lvl6pPr marL="1714500" indent="0" algn="ctr" latinLnBrk="0">
              <a:buNone/>
              <a:defRPr lang="vi-VN" sz="1200"/>
            </a:lvl6pPr>
            <a:lvl7pPr marL="2057400" indent="0" algn="ctr" latinLnBrk="0">
              <a:buNone/>
              <a:defRPr lang="vi-VN" sz="1200"/>
            </a:lvl7pPr>
            <a:lvl8pPr marL="2400300" indent="0" algn="ctr" latinLnBrk="0">
              <a:buNone/>
              <a:defRPr lang="vi-VN" sz="1200"/>
            </a:lvl8pPr>
            <a:lvl9pPr marL="2743200" indent="0" algn="ctr" latinLnBrk="0">
              <a:buNone/>
              <a:defRPr lang="vi-VN" sz="12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20/01/2025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9141714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2514600" y="533400"/>
            <a:ext cx="5486400" cy="1828800"/>
          </a:xfrm>
        </p:spPr>
        <p:txBody>
          <a:bodyPr anchor="b">
            <a:normAutofit/>
          </a:bodyPr>
          <a:lstStyle>
            <a:lvl1pPr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514600" y="2438400"/>
            <a:ext cx="41148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latinLnBrk="0">
              <a:buNone/>
              <a:defRPr lang="vi-VN"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14300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470916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20/01/2025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Avo" pitchFamily="2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14300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14300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470916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470916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1/20/2025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20/01/2025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20/01/2025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3543300" y="1828800"/>
            <a:ext cx="4457700" cy="3476625"/>
          </a:xfrm>
        </p:spPr>
        <p:txBody>
          <a:bodyPr>
            <a:normAutofit/>
          </a:bodyPr>
          <a:lstStyle>
            <a:lvl1pPr latinLnBrk="0">
              <a:defRPr lang="vi-VN" sz="1500"/>
            </a:lvl1pPr>
            <a:lvl2pPr latinLnBrk="0">
              <a:defRPr lang="vi-VN" sz="1350"/>
            </a:lvl2pPr>
            <a:lvl3pPr latinLnBrk="0">
              <a:defRPr lang="vi-VN" sz="1200"/>
            </a:lvl3pPr>
            <a:lvl4pPr latinLnBrk="0">
              <a:defRPr lang="vi-VN" sz="1050"/>
            </a:lvl4pPr>
            <a:lvl5pPr latinLnBrk="0">
              <a:defRPr lang="vi-VN" sz="1050"/>
            </a:lvl5pPr>
            <a:lvl6pPr latinLnBrk="0">
              <a:defRPr lang="vi-VN" sz="1500"/>
            </a:lvl6pPr>
            <a:lvl7pPr latinLnBrk="0">
              <a:defRPr lang="vi-VN" sz="1500"/>
            </a:lvl7pPr>
            <a:lvl8pPr latinLnBrk="0">
              <a:defRPr lang="vi-VN" sz="1500"/>
            </a:lvl8pPr>
            <a:lvl9pPr latinLnBrk="0">
              <a:defRPr lang="vi-VN" sz="15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142999" y="1828800"/>
            <a:ext cx="219456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/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20/01/2025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5257800" y="2245995"/>
            <a:ext cx="27432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1/20/2025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603250" y="1695450"/>
            <a:ext cx="4197350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754517" y="1874520"/>
            <a:ext cx="3894817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15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2100"/>
            </a:lvl2pPr>
            <a:lvl3pPr marL="685800" indent="0" latinLnBrk="0">
              <a:buNone/>
              <a:defRPr lang="vi-VN" sz="1800"/>
            </a:lvl3pPr>
            <a:lvl4pPr marL="1028700" indent="0" latinLnBrk="0">
              <a:buNone/>
              <a:defRPr lang="vi-VN" sz="1500"/>
            </a:lvl4pPr>
            <a:lvl5pPr marL="1371600" indent="0" latinLnBrk="0">
              <a:buNone/>
              <a:defRPr lang="vi-VN" sz="1500"/>
            </a:lvl5pPr>
            <a:lvl6pPr marL="1714500" indent="0" latinLnBrk="0">
              <a:buNone/>
              <a:defRPr lang="vi-VN" sz="1500"/>
            </a:lvl6pPr>
            <a:lvl7pPr marL="2057400" indent="0" latinLnBrk="0">
              <a:buNone/>
              <a:defRPr lang="vi-VN" sz="1500"/>
            </a:lvl7pPr>
            <a:lvl8pPr marL="2400300" indent="0" latinLnBrk="0">
              <a:buNone/>
              <a:defRPr lang="vi-VN" sz="1500"/>
            </a:lvl8pPr>
            <a:lvl9pPr marL="2743200" indent="0" latinLnBrk="0">
              <a:buNone/>
              <a:defRPr lang="vi-VN" sz="15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43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39751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1479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41750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40005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3916" y="1113022"/>
            <a:ext cx="3655668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4742905" y="967316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879519" y="1109743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919255"/>
            <a:ext cx="607806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4742905" y="3060954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4879519" y="3203381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771435" y="5305424"/>
            <a:ext cx="6078062" cy="579921"/>
          </a:xfrm>
        </p:spPr>
        <p:txBody>
          <a:bodyPr>
            <a:normAutofit/>
          </a:bodyPr>
          <a:lstStyle>
            <a:lvl1pPr latinLnBrk="0">
              <a:defRPr lang="vi-VN" sz="18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" y="283"/>
            <a:ext cx="9141714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3136900" y="265044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3318326" y="436315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612141" y="384723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759767" y="538232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12141" y="2478361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759767" y="2631870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612141" y="4571999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759767" y="4725508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3136900" y="3448511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3318326" y="3619782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20/01/2025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365125"/>
            <a:ext cx="13715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3000" y="365125"/>
            <a:ext cx="51435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20/01/2025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Avo" pitchFamily="2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Avo" pitchFamily="2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Avo" pitchFamily="2" charset="0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Avo" pitchFamily="2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Avo" pitchFamily="2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Avo" pitchFamily="2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Avo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9141620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7235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143000" y="1828800"/>
            <a:ext cx="6858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5257800" y="6416675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20/01/2025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1657350" y="6416675"/>
            <a:ext cx="3429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6457950" y="6416675"/>
            <a:ext cx="628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vi-VN"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lang="vi-VN" sz="13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5143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8572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bai%20mai%20thi_data\dung-5.mp3" TargetMode="External"/><Relationship Id="rId7" Type="http://schemas.openxmlformats.org/officeDocument/2006/relationships/image" Target="../media/image14.png"/><Relationship Id="rId2" Type="http://schemas.openxmlformats.org/officeDocument/2006/relationships/audio" Target="file:///C:\Users\Admin\Desktop\Thi%20NVSP\am%20thanh%20dung%20sai\am%20thanh%20dung%20sai\qua-tuyet-voi.mp3" TargetMode="External"/><Relationship Id="rId1" Type="http://schemas.microsoft.com/office/2007/relationships/media" Target="file:///C:\Users\Admin\Desktop\Thi%20NVSP\am%20thanh%20dung%20sai\am%20thanh%20dung%20sai\qua-tuyet-voi.mp3" TargetMode="Externa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bai%20mai%20thi_data\dung-5.mp3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file:///D:\Du%20lieu%20C%2022-04-2020\Desktop\Thi%20NVSP\am%20thanh%20dung%20sai\am%20thanh%20dung%20sai\dung-5.mp3" TargetMode="External"/><Relationship Id="rId7" Type="http://schemas.openxmlformats.org/officeDocument/2006/relationships/image" Target="../media/image14.png"/><Relationship Id="rId2" Type="http://schemas.openxmlformats.org/officeDocument/2006/relationships/audio" Target="file:///C:\Users\Admin\Desktop\Thi%20NVSP\am%20thanh%20dung%20sai\am%20thanh%20dung%20sai\qua-tuyet-voi.mp3" TargetMode="External"/><Relationship Id="rId1" Type="http://schemas.microsoft.com/office/2007/relationships/media" Target="file:///C:\Users\Admin\Desktop\Thi%20NVSP\am%20thanh%20dung%20sai\am%20thanh%20dung%20sai\qua-tuyet-voi.mp3" TargetMode="Externa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audio" Target="file:///D:\Du%20lieu%20C%2022-04-2020\Desktop\Thi%20NVSP\am%20thanh%20dung%20sai\am%20thanh%20dung%20sai\dung-5.mp3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file:///D:\Du%20lieu%20C%2022-04-2020\Desktop\Thi%20NVSP\am%20thanh%20dung%20sai\am%20thanh%20dung%20sai\dung-5.mp3" TargetMode="External"/><Relationship Id="rId7" Type="http://schemas.openxmlformats.org/officeDocument/2006/relationships/image" Target="../media/image16.png"/><Relationship Id="rId2" Type="http://schemas.openxmlformats.org/officeDocument/2006/relationships/audio" Target="file:///C:\Users\Admin\Desktop\Thi%20NVSP\am%20thanh%20dung%20sai\am%20thanh%20dung%20sai\qua-tuyet-voi.mp3" TargetMode="External"/><Relationship Id="rId1" Type="http://schemas.microsoft.com/office/2007/relationships/media" Target="file:///C:\Users\Admin\Desktop\Thi%20NVSP\am%20thanh%20dung%20sai\am%20thanh%20dung%20sai\qua-tuyet-voi.mp3" TargetMode="External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file:///D:\Du%20lieu%20C%2022-04-2020\Desktop\Thi%20NVSP\am%20thanh%20dung%20sai\am%20thanh%20dung%20sai\dung-5.mp3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28650" y="2013109"/>
            <a:ext cx="6343650" cy="1589723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45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542770" y="2686191"/>
            <a:ext cx="4066286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735904" y="5436408"/>
            <a:ext cx="3900805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5" tIns="45637" rIns="91275" bIns="4563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8450"/>
            <a:ext cx="9144000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5" name="Picture 1"/>
          <p:cNvPicPr>
            <a:picLocks noChangeAspect="1"/>
          </p:cNvPicPr>
          <p:nvPr/>
        </p:nvPicPr>
        <p:blipFill>
          <a:blip r:embed="rId4"/>
          <a:srcRect l="6142" t="13333" b="39999"/>
          <a:stretch>
            <a:fillRect/>
          </a:stretch>
        </p:blipFill>
        <p:spPr>
          <a:xfrm>
            <a:off x="0" y="0"/>
            <a:ext cx="9144000" cy="6629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8450"/>
            <a:ext cx="9144000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3" name="Picture 1"/>
          <p:cNvPicPr>
            <a:picLocks noChangeAspect="1"/>
          </p:cNvPicPr>
          <p:nvPr/>
        </p:nvPicPr>
        <p:blipFill>
          <a:blip r:embed="rId4"/>
          <a:srcRect l="7709" t="60001" b="7777"/>
          <a:stretch>
            <a:fillRect/>
          </a:stretch>
        </p:blipFill>
        <p:spPr>
          <a:xfrm>
            <a:off x="0" y="0"/>
            <a:ext cx="9144000" cy="6324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8450"/>
            <a:ext cx="9144000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1" name="Picture 2"/>
          <p:cNvPicPr>
            <a:picLocks noChangeAspect="1"/>
          </p:cNvPicPr>
          <p:nvPr/>
        </p:nvPicPr>
        <p:blipFill>
          <a:blip r:embed="rId4"/>
          <a:srcRect t="6667" r="7709" b="34444"/>
          <a:stretch>
            <a:fillRect/>
          </a:stretch>
        </p:blipFill>
        <p:spPr>
          <a:xfrm>
            <a:off x="0" y="0"/>
            <a:ext cx="9144000" cy="6629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8450"/>
            <a:ext cx="9144000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9" name="Picture 2"/>
          <p:cNvPicPr>
            <a:picLocks noChangeAspect="1"/>
          </p:cNvPicPr>
          <p:nvPr/>
        </p:nvPicPr>
        <p:blipFill>
          <a:blip r:embed="rId4"/>
          <a:srcRect l="7709" t="64444" r="7709" b="7777"/>
          <a:stretch>
            <a:fillRect/>
          </a:stretch>
        </p:blipFill>
        <p:spPr>
          <a:xfrm>
            <a:off x="0" y="0"/>
            <a:ext cx="9144000" cy="6324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>
            <a:fillRect/>
          </a:stretch>
        </p:blipFill>
        <p:spPr bwMode="auto">
          <a:xfrm>
            <a:off x="2" y="764704"/>
            <a:ext cx="9157786" cy="311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3131840" y="3212976"/>
            <a:ext cx="294567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3" tIns="34272" rIns="68543" bIns="34272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565">
              <a:defRPr/>
            </a:pPr>
            <a:endParaRPr lang="zh-CN" altLang="en-US" sz="4000" kern="0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022" y="2038625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266784" y="761473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16129" y="1561867"/>
            <a:ext cx="187220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771416" y="2281270"/>
            <a:ext cx="727244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Luyện tập tiết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 bwMode="auto">
          <a:xfrm>
            <a:off x="533400" y="0"/>
            <a:ext cx="8382000" cy="4648200"/>
          </a:xfrm>
          <a:prstGeom prst="cloud">
            <a:avLst/>
          </a:prstGeom>
          <a:solidFill>
            <a:schemeClr val="accent1">
              <a:alpha val="96000"/>
            </a:schemeClr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7171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8450"/>
            <a:ext cx="9144000" cy="622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2" name="Text Box 4"/>
          <p:cNvSpPr txBox="1"/>
          <p:nvPr/>
        </p:nvSpPr>
        <p:spPr>
          <a:xfrm>
            <a:off x="1447800" y="817563"/>
            <a:ext cx="68580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defTabSz="685800">
              <a:spcBef>
                <a:spcPct val="0"/>
              </a:spcBef>
              <a:buNone/>
            </a:pPr>
            <a:r>
              <a:rPr lang="en-US" altLang="en-US" sz="3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3600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1295400" y="1463675"/>
            <a:ext cx="7391400" cy="25542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Hình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vuông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hình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tròn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hình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tam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giác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hình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nhật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Tiết</a:t>
            </a: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1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/>
          <p:nvPr/>
        </p:nvSpPr>
        <p:spPr>
          <a:xfrm>
            <a:off x="0" y="0"/>
            <a:ext cx="1524000" cy="6858000"/>
          </a:xfrm>
          <a:prstGeom prst="rect">
            <a:avLst/>
          </a:prstGeom>
          <a:solidFill>
            <a:srgbClr val="00FFCC">
              <a:alpha val="96077"/>
            </a:srgbClr>
          </a:solidFill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2800" dirty="0">
              <a:latin typeface="VNI-Avo" pitchFamily="2" charset="0"/>
            </a:endParaRPr>
          </a:p>
        </p:txBody>
      </p:sp>
      <p:sp>
        <p:nvSpPr>
          <p:cNvPr id="9219" name="Rectangle 4"/>
          <p:cNvSpPr/>
          <p:nvPr/>
        </p:nvSpPr>
        <p:spPr>
          <a:xfrm>
            <a:off x="1524000" y="-22225"/>
            <a:ext cx="7620000" cy="6858000"/>
          </a:xfrm>
          <a:prstGeom prst="rect">
            <a:avLst/>
          </a:prstGeom>
          <a:solidFill>
            <a:srgbClr val="00B050">
              <a:alpha val="96077"/>
            </a:srgbClr>
          </a:solidFill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2800" dirty="0">
              <a:latin typeface="VNI-Avo" pitchFamily="2" charset="0"/>
            </a:endParaRPr>
          </a:p>
        </p:txBody>
      </p:sp>
      <p:pic>
        <p:nvPicPr>
          <p:cNvPr id="21" name="qua-tuyet-voi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6938" y="68024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dung-5.mp3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88363" y="730408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Rectangle: Rounded Corners 8"/>
          <p:cNvSpPr/>
          <p:nvPr/>
        </p:nvSpPr>
        <p:spPr bwMode="auto">
          <a:xfrm>
            <a:off x="1752600" y="381000"/>
            <a:ext cx="5943600" cy="1143000"/>
          </a:xfrm>
          <a:prstGeom prst="roundRect">
            <a:avLst/>
          </a:prstGeom>
          <a:solidFill>
            <a:srgbClr val="FF0066">
              <a:alpha val="96001"/>
            </a:srgbClr>
          </a:solidFill>
          <a:ln w="28575" cap="flat" cmpd="sng" algn="ctr">
            <a:solidFill>
              <a:schemeClr val="tx2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hình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9223" name="Picture 1"/>
          <p:cNvPicPr>
            <a:picLocks noChangeAspect="1"/>
          </p:cNvPicPr>
          <p:nvPr/>
        </p:nvPicPr>
        <p:blipFill>
          <a:blip r:embed="rId8"/>
          <a:srcRect t="25555" b="42223"/>
          <a:stretch>
            <a:fillRect/>
          </a:stretch>
        </p:blipFill>
        <p:spPr>
          <a:xfrm>
            <a:off x="0" y="1546225"/>
            <a:ext cx="9144000" cy="52339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/>
          <p:nvPr/>
        </p:nvSpPr>
        <p:spPr>
          <a:xfrm>
            <a:off x="0" y="0"/>
            <a:ext cx="1524000" cy="6858000"/>
          </a:xfrm>
          <a:prstGeom prst="rect">
            <a:avLst/>
          </a:prstGeom>
          <a:solidFill>
            <a:srgbClr val="00FFCC">
              <a:alpha val="96077"/>
            </a:srgbClr>
          </a:solidFill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2800" dirty="0">
              <a:latin typeface="VNI-Avo" pitchFamily="2" charset="0"/>
            </a:endParaRPr>
          </a:p>
        </p:txBody>
      </p:sp>
      <p:sp>
        <p:nvSpPr>
          <p:cNvPr id="11267" name="Rectangle 4"/>
          <p:cNvSpPr/>
          <p:nvPr/>
        </p:nvSpPr>
        <p:spPr>
          <a:xfrm>
            <a:off x="1524000" y="17463"/>
            <a:ext cx="7620000" cy="6858000"/>
          </a:xfrm>
          <a:prstGeom prst="rect">
            <a:avLst/>
          </a:prstGeom>
          <a:solidFill>
            <a:srgbClr val="00B050">
              <a:alpha val="96077"/>
            </a:srgbClr>
          </a:solidFill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2800" dirty="0">
              <a:latin typeface="VNI-Avo" pitchFamily="2" charset="0"/>
            </a:endParaRPr>
          </a:p>
        </p:txBody>
      </p:sp>
      <p:pic>
        <p:nvPicPr>
          <p:cNvPr id="21" name="qua-tuyet-voi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6938" y="68024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dung-5.mp3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88363" y="730408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Rectangle: Rounded Corners 8"/>
          <p:cNvSpPr/>
          <p:nvPr/>
        </p:nvSpPr>
        <p:spPr bwMode="auto">
          <a:xfrm>
            <a:off x="1752600" y="381000"/>
            <a:ext cx="5943600" cy="1143000"/>
          </a:xfrm>
          <a:prstGeom prst="roundRect">
            <a:avLst/>
          </a:prstGeom>
          <a:solidFill>
            <a:srgbClr val="FF0066">
              <a:alpha val="96001"/>
            </a:srgbClr>
          </a:solidFill>
          <a:ln w="28575" cap="flat" cmpd="sng" algn="ctr">
            <a:solidFill>
              <a:schemeClr val="tx2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2: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hình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1271" name="Picture 2"/>
          <p:cNvPicPr>
            <a:picLocks noChangeAspect="1"/>
          </p:cNvPicPr>
          <p:nvPr/>
        </p:nvPicPr>
        <p:blipFill>
          <a:blip r:embed="rId8"/>
          <a:srcRect l="124" t="64191" r="-124" b="6665"/>
          <a:stretch>
            <a:fillRect/>
          </a:stretch>
        </p:blipFill>
        <p:spPr>
          <a:xfrm>
            <a:off x="0" y="1524000"/>
            <a:ext cx="9144000" cy="58880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/>
          <p:nvPr/>
        </p:nvSpPr>
        <p:spPr>
          <a:xfrm>
            <a:off x="0" y="0"/>
            <a:ext cx="1524000" cy="6858000"/>
          </a:xfrm>
          <a:prstGeom prst="rect">
            <a:avLst/>
          </a:prstGeom>
          <a:solidFill>
            <a:srgbClr val="00FFCC">
              <a:alpha val="96077"/>
            </a:srgbClr>
          </a:solidFill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2800" dirty="0">
              <a:latin typeface="VNI-Avo" pitchFamily="2" charset="0"/>
            </a:endParaRPr>
          </a:p>
        </p:txBody>
      </p:sp>
      <p:sp>
        <p:nvSpPr>
          <p:cNvPr id="13315" name="Rectangle 4"/>
          <p:cNvSpPr/>
          <p:nvPr/>
        </p:nvSpPr>
        <p:spPr>
          <a:xfrm>
            <a:off x="1524000" y="17463"/>
            <a:ext cx="7620000" cy="6858000"/>
          </a:xfrm>
          <a:prstGeom prst="rect">
            <a:avLst/>
          </a:prstGeom>
          <a:solidFill>
            <a:srgbClr val="00B050">
              <a:alpha val="96077"/>
            </a:srgbClr>
          </a:solidFill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2800" dirty="0">
              <a:latin typeface="VNI-Avo" pitchFamily="2" charset="0"/>
            </a:endParaRPr>
          </a:p>
        </p:txBody>
      </p:sp>
      <p:pic>
        <p:nvPicPr>
          <p:cNvPr id="21" name="qua-tuyet-voi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16938" y="68024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dung-5.mp3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88363" y="730408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8" name="Picture 1"/>
          <p:cNvPicPr>
            <a:picLocks noChangeAspect="1"/>
          </p:cNvPicPr>
          <p:nvPr/>
        </p:nvPicPr>
        <p:blipFill>
          <a:blip r:embed="rId7"/>
          <a:srcRect l="7709" t="5556" r="7709" b="32222"/>
          <a:stretch>
            <a:fillRect/>
          </a:stretch>
        </p:blipFill>
        <p:spPr>
          <a:xfrm>
            <a:off x="0" y="17463"/>
            <a:ext cx="9097963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8450"/>
            <a:ext cx="9144000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9" name="Picture 1"/>
          <p:cNvPicPr>
            <a:picLocks noChangeAspect="1"/>
          </p:cNvPicPr>
          <p:nvPr/>
        </p:nvPicPr>
        <p:blipFill>
          <a:blip r:embed="rId4"/>
          <a:srcRect t="67778" r="7709" b="7777"/>
          <a:stretch>
            <a:fillRect/>
          </a:stretch>
        </p:blipFill>
        <p:spPr>
          <a:xfrm>
            <a:off x="0" y="68263"/>
            <a:ext cx="9144000" cy="61039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912520" y="1819275"/>
            <a:ext cx="3088481" cy="4181475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155" cy="23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1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1884761" y="1172766"/>
            <a:ext cx="1372790" cy="1227534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1203127" y="1825824"/>
            <a:ext cx="1239441" cy="1359694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3027761" y="1001316"/>
            <a:ext cx="1372790" cy="1227534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886200" y="1687116"/>
            <a:ext cx="1372791" cy="1227534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343400" y="2800351"/>
            <a:ext cx="1372791" cy="1227535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4117777" y="3654624"/>
            <a:ext cx="1239441" cy="1359694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3330179" y="4282679"/>
            <a:ext cx="1238250" cy="1359694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187179" y="4282679"/>
            <a:ext cx="1238250" cy="1359694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1031677" y="2854524"/>
            <a:ext cx="1239441" cy="1359694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18022" y="3654029"/>
            <a:ext cx="1238250" cy="1359694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2343150" y="1980724"/>
            <a:ext cx="2085975" cy="1765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i="1" kern="1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 bwMode="auto">
          <a:xfrm>
            <a:off x="304800" y="417513"/>
            <a:ext cx="8382000" cy="4648200"/>
          </a:xfrm>
          <a:prstGeom prst="cloud">
            <a:avLst/>
          </a:prstGeom>
          <a:solidFill>
            <a:schemeClr val="accent1">
              <a:alpha val="96000"/>
            </a:schemeClr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16387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8450"/>
            <a:ext cx="9144000" cy="622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8" name="Text Box 4"/>
          <p:cNvSpPr txBox="1"/>
          <p:nvPr/>
        </p:nvSpPr>
        <p:spPr>
          <a:xfrm>
            <a:off x="1447800" y="817563"/>
            <a:ext cx="68580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defTabSz="685800">
              <a:spcBef>
                <a:spcPct val="0"/>
              </a:spcBef>
              <a:buNone/>
            </a:pPr>
            <a:r>
              <a:rPr lang="en-US" altLang="en-US" sz="36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3600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1295400" y="1463675"/>
            <a:ext cx="7391400" cy="25542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Hình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vuông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hình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tròn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hình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tam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giác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hình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nhật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Tiết</a:t>
            </a: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2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>
            <a:alpha val="96001"/>
          </a:srgbClr>
        </a:solidFill>
        <a:ln w="9525" cap="flat" cmpd="sng" algn="ctr">
          <a:solidFill>
            <a:srgbClr val="0000FF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Avo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>
            <a:alpha val="96001"/>
          </a:srgbClr>
        </a:solidFill>
        <a:ln w="9525" cap="flat" cmpd="sng" algn="ctr">
          <a:solidFill>
            <a:srgbClr val="0000FF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Avo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</Words>
  <Application>Microsoft Office PowerPoint</Application>
  <PresentationFormat>On-screen Show (4:3)</PresentationFormat>
  <Paragraphs>26</Paragraphs>
  <Slides>14</Slides>
  <Notes>10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DengXian</vt:lpstr>
      <vt:lpstr>SimSun</vt:lpstr>
      <vt:lpstr>Arial</vt:lpstr>
      <vt:lpstr>Calibri</vt:lpstr>
      <vt:lpstr>Calibri Light</vt:lpstr>
      <vt:lpstr>Segoe UI</vt:lpstr>
      <vt:lpstr>Tahoma</vt:lpstr>
      <vt:lpstr>Times New Roman</vt:lpstr>
      <vt:lpstr>VNI-Avo</vt:lpstr>
      <vt:lpstr>Default Design</vt:lpstr>
      <vt:lpstr>1_Office Theme</vt:lpstr>
      <vt:lpstr>Bạn nhỏ 16x9</vt:lpstr>
      <vt:lpstr>2_Office Theme</vt:lpstr>
      <vt:lpstr>3_Office Theme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CDV</dc:creator>
  <cp:lastModifiedBy>xanhrph@gmail.com</cp:lastModifiedBy>
  <cp:revision>1681</cp:revision>
  <dcterms:created xsi:type="dcterms:W3CDTF">2009-10-07T14:39:11Z</dcterms:created>
  <dcterms:modified xsi:type="dcterms:W3CDTF">2025-01-20T02:46:39Z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