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8" r:id="rId3"/>
    <p:sldMasterId id="2147483683" r:id="rId4"/>
    <p:sldMasterId id="2147483695" r:id="rId5"/>
    <p:sldMasterId id="2147483708" r:id="rId6"/>
    <p:sldMasterId id="2147483714" r:id="rId7"/>
  </p:sldMasterIdLst>
  <p:notesMasterIdLst>
    <p:notesMasterId r:id="rId24"/>
  </p:notesMasterIdLst>
  <p:sldIdLst>
    <p:sldId id="2905" r:id="rId8"/>
    <p:sldId id="2901" r:id="rId9"/>
    <p:sldId id="275" r:id="rId10"/>
    <p:sldId id="465" r:id="rId11"/>
    <p:sldId id="463" r:id="rId12"/>
    <p:sldId id="955" r:id="rId13"/>
    <p:sldId id="2902" r:id="rId14"/>
    <p:sldId id="361" r:id="rId15"/>
    <p:sldId id="269" r:id="rId16"/>
    <p:sldId id="957" r:id="rId17"/>
    <p:sldId id="2903" r:id="rId18"/>
    <p:sldId id="257" r:id="rId19"/>
    <p:sldId id="2904" r:id="rId20"/>
    <p:sldId id="959" r:id="rId21"/>
    <p:sldId id="436" r:id="rId22"/>
    <p:sldId id="35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E77EA1-2E5A-4A06-8B77-C7983D8D8BAC}" v="99" dt="2021-06-16T15:09:51.5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69" d="100"/>
          <a:sy n="69" d="100"/>
        </p:scale>
        <p:origin x="78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DF7C82-864A-4440-8FCE-308F1BF04F4D}" type="datetimeFigureOut">
              <a:rPr lang="en-US" smtClean="0"/>
              <a:t>07/01/2025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2F96CE-096E-48C5-A77A-AF94568C3A8A}" type="slidenum">
              <a:rPr lang="en-US" smtClean="0"/>
              <a:t>‹#›</a:t>
            </a:fld>
            <a:endParaRPr lang="en-US"/>
          </a:p>
        </p:txBody>
      </p:sp>
    </p:spTree>
    <p:extLst>
      <p:ext uri="{BB962C8B-B14F-4D97-AF65-F5344CB8AC3E}">
        <p14:creationId xmlns:p14="http://schemas.microsoft.com/office/powerpoint/2010/main" val="3675733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a:t>
            </a:r>
            <a:r>
              <a:rPr lang="en-US" dirty="0"/>
              <a:t> </a:t>
            </a:r>
            <a:r>
              <a:rPr lang="en-US" dirty="0" err="1"/>
              <a:t>Thảo</a:t>
            </a:r>
            <a:r>
              <a:rPr lang="en-US" dirty="0"/>
              <a:t> -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tranthao121004@gmail.com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981937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14386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2DEDC8-F581-455B-85E1-5B2F4409ED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925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a:t>
            </a:r>
            <a:r>
              <a:rPr lang="en-US" dirty="0"/>
              <a:t> </a:t>
            </a:r>
            <a:r>
              <a:rPr lang="en-US" dirty="0" err="1"/>
              <a:t>Thảo</a:t>
            </a:r>
            <a:r>
              <a:rPr lang="en-US" dirty="0"/>
              <a:t> -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tranthao121004@gmail.com</a:t>
            </a:r>
            <a:endParaRPr 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677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a:t>
            </a:r>
            <a:r>
              <a:rPr lang="en-US" dirty="0"/>
              <a:t> </a:t>
            </a:r>
            <a:r>
              <a:rPr lang="en-US" dirty="0" err="1"/>
              <a:t>Thảo</a:t>
            </a:r>
            <a:r>
              <a:rPr lang="en-US" dirty="0"/>
              <a:t> -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tranthao121004@gmail.com</a:t>
            </a:r>
            <a:endParaRPr lang="en-US" dirty="0"/>
          </a:p>
        </p:txBody>
      </p:sp>
      <p:sp>
        <p:nvSpPr>
          <p:cNvPr id="4" name="Slide Number Placeholder 3"/>
          <p:cNvSpPr>
            <a:spLocks noGrp="1"/>
          </p:cNvSpPr>
          <p:nvPr>
            <p:ph type="sldNum" sz="quarter" idx="5"/>
          </p:nvPr>
        </p:nvSpPr>
        <p:spPr/>
        <p:txBody>
          <a:bodyPr/>
          <a:lstStyle/>
          <a:p>
            <a:fld id="{D82F96CE-096E-48C5-A77A-AF94568C3A8A}" type="slidenum">
              <a:rPr lang="en-US" smtClean="0"/>
              <a:t>4</a:t>
            </a:fld>
            <a:endParaRPr lang="en-US"/>
          </a:p>
        </p:txBody>
      </p:sp>
    </p:spTree>
    <p:extLst>
      <p:ext uri="{BB962C8B-B14F-4D97-AF65-F5344CB8AC3E}">
        <p14:creationId xmlns:p14="http://schemas.microsoft.com/office/powerpoint/2010/main" val="3895543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6806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a:t>
            </a:r>
            <a:r>
              <a:rPr lang="en-US" dirty="0"/>
              <a:t> </a:t>
            </a:r>
            <a:r>
              <a:rPr lang="en-US" dirty="0" err="1"/>
              <a:t>Thảo</a:t>
            </a:r>
            <a:r>
              <a:rPr lang="en-US" dirty="0"/>
              <a:t> -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tranthao121004@gmail.com</a:t>
            </a:r>
            <a:endParaRPr lang="en-US" dirty="0"/>
          </a:p>
        </p:txBody>
      </p:sp>
      <p:sp>
        <p:nvSpPr>
          <p:cNvPr id="4" name="Slide Number Placeholder 3"/>
          <p:cNvSpPr>
            <a:spLocks noGrp="1"/>
          </p:cNvSpPr>
          <p:nvPr>
            <p:ph type="sldNum" sz="quarter" idx="5"/>
          </p:nvPr>
        </p:nvSpPr>
        <p:spPr/>
        <p:txBody>
          <a:bodyPr/>
          <a:lstStyle/>
          <a:p>
            <a:fld id="{D82F96CE-096E-48C5-A77A-AF94568C3A8A}" type="slidenum">
              <a:rPr lang="en-US" smtClean="0"/>
              <a:t>7</a:t>
            </a:fld>
            <a:endParaRPr lang="en-US"/>
          </a:p>
        </p:txBody>
      </p:sp>
    </p:spTree>
    <p:extLst>
      <p:ext uri="{BB962C8B-B14F-4D97-AF65-F5344CB8AC3E}">
        <p14:creationId xmlns:p14="http://schemas.microsoft.com/office/powerpoint/2010/main" val="4193816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05E7F-62A9-4701-BFC2-BAF91B980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945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6179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a:t>
            </a:r>
            <a:r>
              <a:rPr lang="en-US" dirty="0"/>
              <a:t> </a:t>
            </a:r>
            <a:r>
              <a:rPr lang="en-US" dirty="0" err="1"/>
              <a:t>Thảo</a:t>
            </a:r>
            <a:r>
              <a:rPr lang="en-US" dirty="0"/>
              <a:t> -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tranthao121004@gmail.com</a:t>
            </a:r>
            <a:endParaRPr lang="en-US" dirty="0"/>
          </a:p>
        </p:txBody>
      </p:sp>
      <p:sp>
        <p:nvSpPr>
          <p:cNvPr id="4" name="Slide Number Placeholder 3"/>
          <p:cNvSpPr>
            <a:spLocks noGrp="1"/>
          </p:cNvSpPr>
          <p:nvPr>
            <p:ph type="sldNum" sz="quarter" idx="5"/>
          </p:nvPr>
        </p:nvSpPr>
        <p:spPr/>
        <p:txBody>
          <a:bodyPr/>
          <a:lstStyle/>
          <a:p>
            <a:fld id="{D82F96CE-096E-48C5-A77A-AF94568C3A8A}" type="slidenum">
              <a:rPr lang="en-US" smtClean="0"/>
              <a:t>12</a:t>
            </a:fld>
            <a:endParaRPr lang="en-US"/>
          </a:p>
        </p:txBody>
      </p:sp>
    </p:spTree>
    <p:extLst>
      <p:ext uri="{BB962C8B-B14F-4D97-AF65-F5344CB8AC3E}">
        <p14:creationId xmlns:p14="http://schemas.microsoft.com/office/powerpoint/2010/main" val="3670581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05E7F-62A9-4701-BFC2-BAF91B980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153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2025/1/7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722821167"/>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11C4C31-3BF1-41BF-9EBE-DB8CE50D56C4}" type="datetimeFigureOut">
              <a:rPr lang="zh-CN" altLang="en-US" smtClean="0"/>
              <a:t>2025/1/7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698734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11C4C31-3BF1-41BF-9EBE-DB8CE50D56C4}" type="datetimeFigureOut">
              <a:rPr lang="zh-CN" altLang="en-US" smtClean="0"/>
              <a:t>2025/1/7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170390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11C4C31-3BF1-41BF-9EBE-DB8CE50D56C4}" type="datetimeFigureOut">
              <a:rPr lang="zh-CN" altLang="en-US" smtClean="0"/>
              <a:t>2025/1/7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1506234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11C4C31-3BF1-41BF-9EBE-DB8CE50D56C4}" type="datetimeFigureOut">
              <a:rPr lang="zh-CN" altLang="en-US" smtClean="0"/>
              <a:t>2025/1/7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1581276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11C4C31-3BF1-41BF-9EBE-DB8CE50D56C4}" type="datetimeFigureOut">
              <a:rPr lang="zh-CN" altLang="en-US" smtClean="0"/>
              <a:t>2025/1/7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2186843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pattFill prst="smConfetti">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endParaRPr>
          </a:p>
        </p:txBody>
      </p:sp>
    </p:spTree>
    <p:extLst>
      <p:ext uri="{BB962C8B-B14F-4D97-AF65-F5344CB8AC3E}">
        <p14:creationId xmlns:p14="http://schemas.microsoft.com/office/powerpoint/2010/main" val="1866789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746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6820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D65A57-EBA1-4EA8-AD22-47A5B2403690}"/>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98036802-EC14-4F2A-B2DD-D09CC42D786D}"/>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4066152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FB5CEFA-83CF-4C86-9F4B-47350923148F}"/>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0116DAC3-B955-4DAD-BFE3-BA566CA7456C}"/>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81898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2025/1/7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3146254368"/>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565E100-AD8A-431F-A68C-ED5B1800830D}"/>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6FC7E2E4-B43F-469F-9661-7C2CD1A4AA51}"/>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36549525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FFDEC7D-F651-4261-BD79-305C6356B85B}" type="datetimeFigureOut">
              <a:rPr lang="en-US" smtClean="0"/>
              <a:t>07/01/2025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59119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FDEC7D-F651-4261-BD79-305C6356B85B}" type="datetimeFigureOut">
              <a:rPr lang="en-US" smtClean="0"/>
              <a:t>07/01/2025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3081824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FFDEC7D-F651-4261-BD79-305C6356B85B}" type="datetimeFigureOut">
              <a:rPr lang="en-US" smtClean="0"/>
              <a:t>07/01/2025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1627477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FDEC7D-F651-4261-BD79-305C6356B85B}" type="datetimeFigureOut">
              <a:rPr lang="en-US" smtClean="0"/>
              <a:t>07/01/2025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723944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FDEC7D-F651-4261-BD79-305C6356B85B}" type="datetimeFigureOut">
              <a:rPr lang="en-US" smtClean="0"/>
              <a:t>07/01/2025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15453867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FDEC7D-F651-4261-BD79-305C6356B85B}" type="datetimeFigureOut">
              <a:rPr lang="en-US" smtClean="0"/>
              <a:t>07/01/2025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14439712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FDEC7D-F651-4261-BD79-305C6356B85B}" type="datetimeFigureOut">
              <a:rPr lang="en-US" smtClean="0"/>
              <a:t>07/01/2025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3729964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FDEC7D-F651-4261-BD79-305C6356B85B}" type="datetimeFigureOut">
              <a:rPr lang="en-US" smtClean="0"/>
              <a:t>07/01/2025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29497342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FDEC7D-F651-4261-BD79-305C6356B85B}" type="datetimeFigureOut">
              <a:rPr lang="en-US" smtClean="0"/>
              <a:t>07/01/2025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3961664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t>2025/1/7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AB2A2D-5054-49A2-BEE4-C9F6B6DAB1ED}" type="slidenum">
              <a:rPr lang="zh-CN" altLang="en-US" smtClean="0"/>
              <a:t>‹#›</a:t>
            </a:fld>
            <a:endParaRPr lang="zh-CN" altLang="en-US"/>
          </a:p>
        </p:txBody>
      </p:sp>
    </p:spTree>
    <p:extLst>
      <p:ext uri="{BB962C8B-B14F-4D97-AF65-F5344CB8AC3E}">
        <p14:creationId xmlns:p14="http://schemas.microsoft.com/office/powerpoint/2010/main" val="3032429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FDEC7D-F651-4261-BD79-305C6356B85B}" type="datetimeFigureOut">
              <a:rPr lang="en-US" smtClean="0"/>
              <a:t>07/01/2025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24788036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FDEC7D-F651-4261-BD79-305C6356B85B}" type="datetimeFigureOut">
              <a:rPr lang="en-US" smtClean="0"/>
              <a:t>07/01/2025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8464652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descr="025"/>
          <p:cNvPicPr>
            <a:picLocks noChangeAspect="1"/>
          </p:cNvPicPr>
          <p:nvPr userDrawn="1"/>
        </p:nvPicPr>
        <p:blipFill rotWithShape="1">
          <a:blip r:embed="rId2"/>
          <a:srcRect l="13131" t="15242" r="18441"/>
          <a:stretch>
            <a:fillRect/>
          </a:stretch>
        </p:blipFill>
        <p:spPr>
          <a:xfrm>
            <a:off x="-10161" y="-11723"/>
            <a:ext cx="12215945" cy="6166344"/>
          </a:xfrm>
          <a:prstGeom prst="rect">
            <a:avLst/>
          </a:prstGeom>
          <a:solidFill>
            <a:srgbClr val="FFF8DC"/>
          </a:solidFill>
        </p:spPr>
      </p:pic>
    </p:spTree>
    <p:extLst>
      <p:ext uri="{BB962C8B-B14F-4D97-AF65-F5344CB8AC3E}">
        <p14:creationId xmlns:p14="http://schemas.microsoft.com/office/powerpoint/2010/main" val="12195100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任意多边形 17"/>
          <p:cNvSpPr/>
          <p:nvPr userDrawn="1"/>
        </p:nvSpPr>
        <p:spPr>
          <a:xfrm rot="11102034">
            <a:off x="-86563" y="-282662"/>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16"/>
          <p:cNvSpPr/>
          <p:nvPr userDrawn="1"/>
        </p:nvSpPr>
        <p:spPr>
          <a:xfrm rot="11102034">
            <a:off x="-86565" y="-353783"/>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18"/>
          <p:cNvSpPr/>
          <p:nvPr userDrawn="1"/>
        </p:nvSpPr>
        <p:spPr>
          <a:xfrm rot="11216246">
            <a:off x="6947944" y="-305469"/>
            <a:ext cx="531406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20"/>
          <p:cNvSpPr/>
          <p:nvPr userDrawn="1"/>
        </p:nvSpPr>
        <p:spPr>
          <a:xfrm rot="11216246">
            <a:off x="6673851" y="-396958"/>
            <a:ext cx="5589163"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872792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3914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B727DE-7DB9-4C8E-9169-38AF78848443}" type="datetimeFigureOut">
              <a:rPr lang="en-US" smtClean="0"/>
              <a:t>07/01/2025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2925151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B727DE-7DB9-4C8E-9169-38AF78848443}" type="datetimeFigureOut">
              <a:rPr lang="en-US" smtClean="0"/>
              <a:t>07/01/2025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10789821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B727DE-7DB9-4C8E-9169-38AF78848443}" type="datetimeFigureOut">
              <a:rPr lang="en-US" smtClean="0"/>
              <a:t>07/01/2025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3298385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B727DE-7DB9-4C8E-9169-38AF78848443}" type="datetimeFigureOut">
              <a:rPr lang="en-US" smtClean="0"/>
              <a:t>07/01/2025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28887068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B727DE-7DB9-4C8E-9169-38AF78848443}" type="datetimeFigureOut">
              <a:rPr lang="en-US" smtClean="0"/>
              <a:t>07/01/2025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435332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C11C4C31-3BF1-41BF-9EBE-DB8CE50D56C4}" type="datetimeFigureOut">
              <a:rPr lang="zh-CN" altLang="en-US" smtClean="0"/>
              <a:t>2025/1/7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21717574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B727DE-7DB9-4C8E-9169-38AF78848443}" type="datetimeFigureOut">
              <a:rPr lang="en-US" smtClean="0"/>
              <a:t>07/01/2025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8227213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727DE-7DB9-4C8E-9169-38AF78848443}" type="datetimeFigureOut">
              <a:rPr lang="en-US" smtClean="0"/>
              <a:t>07/01/2025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28760319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727DE-7DB9-4C8E-9169-38AF78848443}" type="datetimeFigureOut">
              <a:rPr lang="en-US" smtClean="0"/>
              <a:t>07/01/2025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11455026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标题和内容">
    <p:bg>
      <p:bgPr>
        <a:solidFill>
          <a:srgbClr val="FFF8DC"/>
        </a:solidFill>
        <a:effectLst/>
      </p:bgPr>
    </p:bg>
    <p:spTree>
      <p:nvGrpSpPr>
        <p:cNvPr id="1" name=""/>
        <p:cNvGrpSpPr/>
        <p:nvPr/>
      </p:nvGrpSpPr>
      <p:grpSpPr>
        <a:xfrm>
          <a:off x="0" y="0"/>
          <a:ext cx="0" cy="0"/>
          <a:chOff x="0" y="0"/>
          <a:chExt cx="0" cy="0"/>
        </a:xfrm>
      </p:grpSpPr>
      <p:sp>
        <p:nvSpPr>
          <p:cNvPr id="18" name="任意多边形 17"/>
          <p:cNvSpPr/>
          <p:nvPr userDrawn="1"/>
        </p:nvSpPr>
        <p:spPr>
          <a:xfrm rot="11102034">
            <a:off x="-86563" y="-282662"/>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userDrawn="1"/>
        </p:nvSpPr>
        <p:spPr>
          <a:xfrm rot="11102034">
            <a:off x="-86565" y="-353783"/>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userDrawn="1"/>
        </p:nvSpPr>
        <p:spPr>
          <a:xfrm rot="11216246">
            <a:off x="6947944" y="-305469"/>
            <a:ext cx="531406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userDrawn="1"/>
        </p:nvSpPr>
        <p:spPr>
          <a:xfrm rot="11216246">
            <a:off x="6673851" y="-396958"/>
            <a:ext cx="5589163"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22020138"/>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2909690198"/>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14944867"/>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847881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7488250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284840"/>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07/01/2025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440169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11C4C31-3BF1-41BF-9EBE-DB8CE50D56C4}" type="datetimeFigureOut">
              <a:rPr lang="zh-CN" altLang="en-US" smtClean="0"/>
              <a:t>2025/1/7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1846361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07/01/2025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0624344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07/01/2025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1994982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07/01/2025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1708506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07/01/2025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8879551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07/01/2025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3094972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07/01/2025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7978748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07/01/2025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7285929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07/01/2025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8183319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07/01/2025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994355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07/01/2025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601775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C11C4C31-3BF1-41BF-9EBE-DB8CE50D56C4}" type="datetimeFigureOut">
              <a:rPr lang="zh-CN" altLang="en-US" smtClean="0"/>
              <a:t>2025/1/7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647506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C11C4C31-3BF1-41BF-9EBE-DB8CE50D56C4}" type="datetimeFigureOut">
              <a:rPr lang="zh-CN" altLang="en-US" smtClean="0"/>
              <a:t>2025/1/7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235364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C11C4C31-3BF1-41BF-9EBE-DB8CE50D56C4}" type="datetimeFigureOut">
              <a:rPr lang="zh-CN" altLang="en-US" smtClean="0"/>
              <a:t>2025/1/7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4086100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11C4C31-3BF1-41BF-9EBE-DB8CE50D56C4}" type="datetimeFigureOut">
              <a:rPr lang="zh-CN" altLang="en-US" smtClean="0"/>
              <a:t>2025/1/7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27834471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9.xml"/><Relationship Id="rId7" Type="http://schemas.microsoft.com/office/2007/relationships/hdphoto" Target="../media/hdphoto1.wdp"/><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5.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theme" Target="../theme/theme6.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11.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7.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2025/1/7</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6077193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C11C4C31-3BF1-41BF-9EBE-DB8CE50D56C4}" type="datetimeFigureOut">
              <a:rPr lang="zh-CN" altLang="en-US" smtClean="0"/>
              <a:pPr/>
              <a:t>2025/1/7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72B5578C-1C70-460D-A561-CE4265079FE7}" type="slidenum">
              <a:rPr lang="zh-CN" altLang="en-US" smtClean="0"/>
              <a:pPr/>
              <a:t>‹#›</a:t>
            </a:fld>
            <a:endParaRPr lang="zh-CN" altLang="en-US"/>
          </a:p>
        </p:txBody>
      </p:sp>
    </p:spTree>
    <p:extLst>
      <p:ext uri="{BB962C8B-B14F-4D97-AF65-F5344CB8AC3E}">
        <p14:creationId xmlns:p14="http://schemas.microsoft.com/office/powerpoint/2010/main" val="120111787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C4D570C-AF36-46FF-9604-3115B924A186}"/>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67001" y="-2667000"/>
            <a:ext cx="6857998" cy="12192004"/>
          </a:xfrm>
          <a:prstGeom prst="rect">
            <a:avLst/>
          </a:prstGeom>
        </p:spPr>
      </p:pic>
      <p:pic>
        <p:nvPicPr>
          <p:cNvPr id="4" name="图片 3">
            <a:extLst>
              <a:ext uri="{FF2B5EF4-FFF2-40B4-BE49-F238E27FC236}">
                <a16:creationId xmlns:a16="http://schemas.microsoft.com/office/drawing/2014/main" id="{2A55372E-B0E0-4188-804F-04CC135AC1FD}"/>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9814"/>
          <a:stretch/>
        </p:blipFill>
        <p:spPr>
          <a:xfrm>
            <a:off x="0" y="0"/>
            <a:ext cx="12192000" cy="6858000"/>
          </a:xfrm>
          <a:prstGeom prst="rect">
            <a:avLst/>
          </a:prstGeom>
        </p:spPr>
      </p:pic>
    </p:spTree>
    <p:extLst>
      <p:ext uri="{BB962C8B-B14F-4D97-AF65-F5344CB8AC3E}">
        <p14:creationId xmlns:p14="http://schemas.microsoft.com/office/powerpoint/2010/main" val="358906455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FDEC7D-F651-4261-BD79-305C6356B85B}" type="datetimeFigureOut">
              <a:rPr lang="en-US" smtClean="0"/>
              <a:t>07/01/2025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A35867-5342-4512-90B0-6F596D0F7375}" type="slidenum">
              <a:rPr lang="en-US" smtClean="0"/>
              <a:t>‹#›</a:t>
            </a:fld>
            <a:endParaRPr lang="en-US"/>
          </a:p>
        </p:txBody>
      </p:sp>
    </p:spTree>
    <p:extLst>
      <p:ext uri="{BB962C8B-B14F-4D97-AF65-F5344CB8AC3E}">
        <p14:creationId xmlns:p14="http://schemas.microsoft.com/office/powerpoint/2010/main" val="223710534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B727DE-7DB9-4C8E-9169-38AF78848443}" type="datetimeFigureOut">
              <a:rPr lang="en-US" smtClean="0"/>
              <a:t>07/01/2025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9204C-3B34-4015-A717-5A06486B2B9E}" type="slidenum">
              <a:rPr lang="en-US" smtClean="0"/>
              <a:t>‹#›</a:t>
            </a:fld>
            <a:endParaRPr lang="en-US"/>
          </a:p>
        </p:txBody>
      </p:sp>
    </p:spTree>
    <p:extLst>
      <p:ext uri="{BB962C8B-B14F-4D97-AF65-F5344CB8AC3E}">
        <p14:creationId xmlns:p14="http://schemas.microsoft.com/office/powerpoint/2010/main" val="427450439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51066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07/01/2025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36419940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3.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46.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50.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8"/>
          <p:cNvSpPr txBox="1"/>
          <p:nvPr/>
        </p:nvSpPr>
        <p:spPr>
          <a:xfrm>
            <a:off x="1428637" y="1679987"/>
            <a:ext cx="10009112" cy="814139"/>
          </a:xfrm>
          <a:prstGeom prst="rect">
            <a:avLst/>
          </a:prstGeom>
          <a:noFill/>
          <a:ln>
            <a:noFill/>
          </a:ln>
        </p:spPr>
        <p:txBody>
          <a:bodyPr wrap="square" lIns="0" tIns="0" rIns="0" bIns="0" anchor="ctr" anchorCtr="1">
            <a:noAutofit/>
          </a:bodyPr>
          <a:lstStyle/>
          <a:p>
            <a:pPr algn="ctr" defTabSz="914277">
              <a:defRPr/>
            </a:pPr>
            <a:r>
              <a:rPr lang="en-US" altLang="zh-CN" sz="6637" b="1" kern="0" dirty="0" err="1">
                <a:solidFill>
                  <a:prstClr val="white"/>
                </a:solidFill>
                <a:latin typeface="Times New Roman" panose="02020603050405020304" pitchFamily="18" charset="0"/>
                <a:ea typeface="微软雅黑"/>
                <a:cs typeface="Times New Roman" panose="02020603050405020304" pitchFamily="18" charset="0"/>
                <a:sym typeface="+mn-lt"/>
              </a:rPr>
              <a:t>Bài</a:t>
            </a:r>
            <a:r>
              <a:rPr lang="en-US" altLang="zh-CN" sz="6637" b="1" kern="0" dirty="0">
                <a:solidFill>
                  <a:prstClr val="white"/>
                </a:solidFill>
                <a:latin typeface="Times New Roman" panose="02020603050405020304" pitchFamily="18" charset="0"/>
                <a:ea typeface="微软雅黑"/>
                <a:cs typeface="Times New Roman" panose="02020603050405020304" pitchFamily="18" charset="0"/>
                <a:sym typeface="+mn-lt"/>
              </a:rPr>
              <a:t> 16: </a:t>
            </a:r>
            <a:r>
              <a:rPr lang="en-US" altLang="zh-CN" sz="6637" b="1" kern="0" dirty="0" err="1" smtClean="0">
                <a:solidFill>
                  <a:prstClr val="white"/>
                </a:solidFill>
                <a:latin typeface="Times New Roman" panose="02020603050405020304" pitchFamily="18" charset="0"/>
                <a:ea typeface="微软雅黑"/>
                <a:cs typeface="Times New Roman" panose="02020603050405020304" pitchFamily="18" charset="0"/>
                <a:sym typeface="+mn-lt"/>
              </a:rPr>
              <a:t>LThthywựa</a:t>
            </a:r>
            <a:r>
              <a:rPr lang="en-US" altLang="zh-CN" sz="6637" b="1" kern="0" dirty="0" smtClean="0">
                <a:solidFill>
                  <a:prstClr val="white"/>
                </a:solidFill>
                <a:latin typeface="Times New Roman" panose="02020603050405020304" pitchFamily="18" charset="0"/>
                <a:ea typeface="微软雅黑"/>
                <a:cs typeface="Times New Roman" panose="02020603050405020304" pitchFamily="18" charset="0"/>
                <a:sym typeface="+mn-lt"/>
              </a:rPr>
              <a:t> </a:t>
            </a:r>
            <a:r>
              <a:rPr lang="en-US" altLang="zh-CN" sz="6637" b="1" kern="0" dirty="0" err="1">
                <a:solidFill>
                  <a:prstClr val="white"/>
                </a:solidFill>
                <a:latin typeface="Times New Roman" panose="02020603050405020304" pitchFamily="18" charset="0"/>
                <a:ea typeface="微软雅黑"/>
                <a:cs typeface="Times New Roman" panose="02020603050405020304" pitchFamily="18" charset="0"/>
                <a:sym typeface="+mn-lt"/>
              </a:rPr>
              <a:t>chọn</a:t>
            </a:r>
            <a:r>
              <a:rPr lang="en-US" altLang="zh-CN" sz="6637" b="1" kern="0" dirty="0">
                <a:solidFill>
                  <a:prstClr val="white"/>
                </a:solidFill>
                <a:latin typeface="Times New Roman" panose="02020603050405020304" pitchFamily="18" charset="0"/>
                <a:ea typeface="微软雅黑"/>
                <a:cs typeface="Times New Roman" panose="02020603050405020304" pitchFamily="18" charset="0"/>
                <a:sym typeface="+mn-lt"/>
              </a:rPr>
              <a:t> </a:t>
            </a:r>
            <a:r>
              <a:rPr lang="en-US" altLang="zh-CN" sz="6637" b="1" kern="0" dirty="0" err="1">
                <a:solidFill>
                  <a:prstClr val="white"/>
                </a:solidFill>
                <a:latin typeface="Times New Roman" panose="02020603050405020304" pitchFamily="18" charset="0"/>
                <a:ea typeface="微软雅黑"/>
                <a:cs typeface="Times New Roman" panose="02020603050405020304" pitchFamily="18" charset="0"/>
                <a:sym typeface="+mn-lt"/>
              </a:rPr>
              <a:t>trang</a:t>
            </a:r>
            <a:r>
              <a:rPr lang="en-US" altLang="zh-CN" sz="6637" b="1" kern="0" dirty="0">
                <a:solidFill>
                  <a:prstClr val="white"/>
                </a:solidFill>
                <a:latin typeface="Times New Roman" panose="02020603050405020304" pitchFamily="18" charset="0"/>
                <a:ea typeface="微软雅黑"/>
                <a:cs typeface="Times New Roman" panose="02020603050405020304" pitchFamily="18" charset="0"/>
                <a:sym typeface="+mn-lt"/>
              </a:rPr>
              <a:t> </a:t>
            </a:r>
            <a:r>
              <a:rPr lang="en-US" altLang="zh-CN" sz="6637" b="1" kern="0" dirty="0" err="1">
                <a:solidFill>
                  <a:prstClr val="white"/>
                </a:solidFill>
                <a:latin typeface="Times New Roman" panose="02020603050405020304" pitchFamily="18" charset="0"/>
                <a:ea typeface="微软雅黑"/>
                <a:cs typeface="Times New Roman" panose="02020603050405020304" pitchFamily="18" charset="0"/>
                <a:sym typeface="+mn-lt"/>
              </a:rPr>
              <a:t>phục</a:t>
            </a:r>
            <a:endParaRPr lang="zh-CN" altLang="en-US" sz="6637" b="1" kern="0" dirty="0">
              <a:solidFill>
                <a:prstClr val="white"/>
              </a:solidFill>
              <a:latin typeface="Times New Roman" panose="02020603050405020304" pitchFamily="18" charset="0"/>
              <a:ea typeface="微软雅黑"/>
              <a:cs typeface="Times New Roman" panose="02020603050405020304" pitchFamily="18" charset="0"/>
              <a:sym typeface="+mn-lt"/>
            </a:endParaRPr>
          </a:p>
        </p:txBody>
      </p:sp>
      <p:pic>
        <p:nvPicPr>
          <p:cNvPr id="4"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37709"/>
            <a:ext cx="10806545" cy="3730654"/>
          </a:xfrm>
          <a:prstGeom prst="rect">
            <a:avLst/>
          </a:prstGeom>
        </p:spPr>
      </p:pic>
      <p:sp>
        <p:nvSpPr>
          <p:cNvPr id="5" name="文本框 8"/>
          <p:cNvSpPr txBox="1"/>
          <p:nvPr/>
        </p:nvSpPr>
        <p:spPr>
          <a:xfrm>
            <a:off x="1428637" y="1818532"/>
            <a:ext cx="10009112" cy="814139"/>
          </a:xfrm>
          <a:prstGeom prst="rect">
            <a:avLst/>
          </a:prstGeom>
          <a:noFill/>
          <a:ln>
            <a:noFill/>
          </a:ln>
        </p:spPr>
        <p:txBody>
          <a:bodyPr wrap="square" lIns="0" tIns="0" rIns="0" bIns="0" anchor="ctr" anchorCtr="1">
            <a:noAutofit/>
          </a:bodyPr>
          <a:lstStyle/>
          <a:p>
            <a:pPr algn="ctr" defTabSz="914277">
              <a:defRPr/>
            </a:pPr>
            <a:r>
              <a:rPr lang="en-US" altLang="zh-CN" sz="6637" b="1" kern="0" dirty="0" err="1">
                <a:solidFill>
                  <a:prstClr val="white"/>
                </a:solidFill>
                <a:latin typeface="Times New Roman" panose="02020603050405020304" pitchFamily="18" charset="0"/>
                <a:ea typeface="微软雅黑"/>
                <a:cs typeface="Times New Roman" panose="02020603050405020304" pitchFamily="18" charset="0"/>
                <a:sym typeface="+mn-lt"/>
              </a:rPr>
              <a:t>Bài</a:t>
            </a:r>
            <a:r>
              <a:rPr lang="en-US" altLang="zh-CN" sz="6637" b="1" kern="0" dirty="0">
                <a:solidFill>
                  <a:prstClr val="white"/>
                </a:solidFill>
                <a:latin typeface="Times New Roman" panose="02020603050405020304" pitchFamily="18" charset="0"/>
                <a:ea typeface="微软雅黑"/>
                <a:cs typeface="Times New Roman" panose="02020603050405020304" pitchFamily="18" charset="0"/>
                <a:sym typeface="+mn-lt"/>
              </a:rPr>
              <a:t> </a:t>
            </a:r>
            <a:r>
              <a:rPr lang="en-US" altLang="zh-CN" sz="6637" b="1" kern="0" dirty="0" smtClean="0">
                <a:solidFill>
                  <a:prstClr val="white"/>
                </a:solidFill>
                <a:latin typeface="Times New Roman" panose="02020603050405020304" pitchFamily="18" charset="0"/>
                <a:ea typeface="微软雅黑"/>
                <a:cs typeface="Times New Roman" panose="02020603050405020304" pitchFamily="18" charset="0"/>
                <a:sym typeface="+mn-lt"/>
              </a:rPr>
              <a:t>: </a:t>
            </a:r>
            <a:r>
              <a:rPr lang="en-US" altLang="zh-CN" sz="6637" b="1" kern="0" dirty="0" err="1">
                <a:solidFill>
                  <a:prstClr val="white"/>
                </a:solidFill>
                <a:latin typeface="Times New Roman" panose="02020603050405020304" pitchFamily="18" charset="0"/>
                <a:ea typeface="微软雅黑"/>
                <a:cs typeface="Times New Roman" panose="02020603050405020304" pitchFamily="18" charset="0"/>
                <a:sym typeface="+mn-lt"/>
              </a:rPr>
              <a:t>Lựa</a:t>
            </a:r>
            <a:r>
              <a:rPr lang="en-US" altLang="zh-CN" sz="6637" b="1" kern="0" dirty="0">
                <a:solidFill>
                  <a:prstClr val="white"/>
                </a:solidFill>
                <a:latin typeface="Times New Roman" panose="02020603050405020304" pitchFamily="18" charset="0"/>
                <a:ea typeface="微软雅黑"/>
                <a:cs typeface="Times New Roman" panose="02020603050405020304" pitchFamily="18" charset="0"/>
                <a:sym typeface="+mn-lt"/>
              </a:rPr>
              <a:t> </a:t>
            </a:r>
            <a:r>
              <a:rPr lang="en-US" altLang="zh-CN" sz="6637" b="1" kern="0" dirty="0" err="1">
                <a:solidFill>
                  <a:prstClr val="white"/>
                </a:solidFill>
                <a:latin typeface="Times New Roman" panose="02020603050405020304" pitchFamily="18" charset="0"/>
                <a:ea typeface="微软雅黑"/>
                <a:cs typeface="Times New Roman" panose="02020603050405020304" pitchFamily="18" charset="0"/>
                <a:sym typeface="+mn-lt"/>
              </a:rPr>
              <a:t>chọn</a:t>
            </a:r>
            <a:r>
              <a:rPr lang="en-US" altLang="zh-CN" sz="6637" b="1" kern="0" dirty="0">
                <a:solidFill>
                  <a:prstClr val="white"/>
                </a:solidFill>
                <a:latin typeface="Times New Roman" panose="02020603050405020304" pitchFamily="18" charset="0"/>
                <a:ea typeface="微软雅黑"/>
                <a:cs typeface="Times New Roman" panose="02020603050405020304" pitchFamily="18" charset="0"/>
                <a:sym typeface="+mn-lt"/>
              </a:rPr>
              <a:t> </a:t>
            </a:r>
            <a:r>
              <a:rPr lang="en-US" altLang="zh-CN" sz="6637" b="1" kern="0" dirty="0">
                <a:solidFill>
                  <a:prstClr val="white"/>
                </a:solidFill>
                <a:latin typeface="Times New Roman" panose="02020603050405020304" pitchFamily="18" charset="0"/>
                <a:cs typeface="Times New Roman" panose="02020603050405020304" pitchFamily="18" charset="0"/>
                <a:sym typeface="+mn-lt"/>
              </a:rPr>
              <a:t>trangLỰA16 </a:t>
            </a:r>
            <a:r>
              <a:rPr lang="en-US" altLang="zh-CN" sz="6637" b="1" kern="0" dirty="0" err="1">
                <a:solidFill>
                  <a:prstClr val="white"/>
                </a:solidFill>
                <a:latin typeface="Times New Roman" panose="02020603050405020304" pitchFamily="18" charset="0"/>
                <a:ea typeface="微软雅黑"/>
                <a:cs typeface="Times New Roman" panose="02020603050405020304" pitchFamily="18" charset="0"/>
                <a:sym typeface="+mn-lt"/>
              </a:rPr>
              <a:t>phục</a:t>
            </a:r>
            <a:endParaRPr lang="zh-CN" altLang="en-US" sz="6637" b="1" kern="0" dirty="0">
              <a:solidFill>
                <a:prstClr val="white"/>
              </a:solidFill>
              <a:latin typeface="Times New Roman" panose="02020603050405020304" pitchFamily="18" charset="0"/>
              <a:ea typeface="微软雅黑"/>
              <a:cs typeface="Times New Roman" panose="02020603050405020304" pitchFamily="18" charset="0"/>
              <a:sym typeface="+mn-lt"/>
            </a:endParaRPr>
          </a:p>
        </p:txBody>
      </p:sp>
    </p:spTree>
    <p:extLst>
      <p:ext uri="{BB962C8B-B14F-4D97-AF65-F5344CB8AC3E}">
        <p14:creationId xmlns:p14="http://schemas.microsoft.com/office/powerpoint/2010/main" val="1802441061"/>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id="{397D8443-0CB9-479A-BBAA-55D038689586}"/>
              </a:ext>
            </a:extLst>
          </p:cNvPr>
          <p:cNvPicPr/>
          <p:nvPr/>
        </p:nvPicPr>
        <p:blipFill>
          <a:blip r:embed="rId3"/>
          <a:stretch>
            <a:fillRect/>
          </a:stretch>
        </p:blipFill>
        <p:spPr>
          <a:xfrm>
            <a:off x="3276054" y="0"/>
            <a:ext cx="5639892" cy="6019800"/>
          </a:xfrm>
          <a:prstGeom prst="rect">
            <a:avLst/>
          </a:prstGeom>
        </p:spPr>
      </p:pic>
      <p:sp>
        <p:nvSpPr>
          <p:cNvPr id="7" name="TextBox 6">
            <a:extLst>
              <a:ext uri="{FF2B5EF4-FFF2-40B4-BE49-F238E27FC236}">
                <a16:creationId xmlns:a16="http://schemas.microsoft.com/office/drawing/2014/main" id="{0EF0B013-E220-4939-88D5-1BE69F4096F9}"/>
              </a:ext>
            </a:extLst>
          </p:cNvPr>
          <p:cNvSpPr txBox="1"/>
          <p:nvPr/>
        </p:nvSpPr>
        <p:spPr>
          <a:xfrm>
            <a:off x="4242391" y="2615609"/>
            <a:ext cx="279636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Mở</a:t>
            </a:r>
            <a:r>
              <a:rPr kumimoji="0" lang="en-US" sz="60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60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rộng</a:t>
            </a:r>
            <a:endParaRPr kumimoji="0" lang="en-US" sz="60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pic>
        <p:nvPicPr>
          <p:cNvPr id="9" name="Picture 8" descr="logohtchuan">
            <a:extLst>
              <a:ext uri="{FF2B5EF4-FFF2-40B4-BE49-F238E27FC236}">
                <a16:creationId xmlns:a16="http://schemas.microsoft.com/office/drawing/2014/main" id="{6BE6E962-EDE6-462A-AC8A-11EBB72F5765}"/>
              </a:ext>
            </a:extLst>
          </p:cNvPr>
          <p:cNvPicPr>
            <a:picLocks noChangeAspect="1"/>
          </p:cNvPicPr>
          <p:nvPr/>
        </p:nvPicPr>
        <p:blipFill>
          <a:blip r:embed="rId4"/>
          <a:stretch>
            <a:fillRect/>
          </a:stretch>
        </p:blipFill>
        <p:spPr>
          <a:xfrm>
            <a:off x="10333990" y="-91440"/>
            <a:ext cx="1971675" cy="1971675"/>
          </a:xfrm>
          <a:prstGeom prst="rect">
            <a:avLst/>
          </a:prstGeom>
        </p:spPr>
      </p:pic>
    </p:spTree>
    <p:extLst>
      <p:ext uri="{BB962C8B-B14F-4D97-AF65-F5344CB8AC3E}">
        <p14:creationId xmlns:p14="http://schemas.microsoft.com/office/powerpoint/2010/main" val="207898111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DFE54F-69DB-418F-8FE2-8CD35FC47C75}"/>
              </a:ext>
            </a:extLst>
          </p:cNvPr>
          <p:cNvSpPr txBox="1"/>
          <p:nvPr/>
        </p:nvSpPr>
        <p:spPr>
          <a:xfrm>
            <a:off x="3244709" y="1174327"/>
            <a:ext cx="7360920" cy="923330"/>
          </a:xfrm>
          <a:prstGeom prst="rect">
            <a:avLst/>
          </a:prstGeom>
          <a:noFill/>
        </p:spPr>
        <p:txBody>
          <a:bodyPr wrap="square" rtlCol="0">
            <a:spAutoFit/>
          </a:bodyPr>
          <a:lstStyle/>
          <a:p>
            <a:r>
              <a:rPr lang="en-US" sz="5400" dirty="0" err="1">
                <a:solidFill>
                  <a:srgbClr val="0070C0"/>
                </a:solidFill>
              </a:rPr>
              <a:t>Trò</a:t>
            </a:r>
            <a:r>
              <a:rPr lang="en-US" sz="5400" dirty="0">
                <a:solidFill>
                  <a:srgbClr val="0070C0"/>
                </a:solidFill>
              </a:rPr>
              <a:t> </a:t>
            </a:r>
            <a:r>
              <a:rPr lang="en-US" sz="5400" dirty="0" err="1">
                <a:solidFill>
                  <a:srgbClr val="0070C0"/>
                </a:solidFill>
              </a:rPr>
              <a:t>chơi</a:t>
            </a:r>
            <a:r>
              <a:rPr lang="en-US" sz="5400" dirty="0">
                <a:solidFill>
                  <a:srgbClr val="0070C0"/>
                </a:solidFill>
              </a:rPr>
              <a:t>: </a:t>
            </a:r>
            <a:r>
              <a:rPr lang="en-US" sz="5400" dirty="0" err="1">
                <a:solidFill>
                  <a:srgbClr val="0070C0"/>
                </a:solidFill>
              </a:rPr>
              <a:t>Ném</a:t>
            </a:r>
            <a:r>
              <a:rPr lang="en-US" sz="5400" dirty="0">
                <a:solidFill>
                  <a:srgbClr val="0070C0"/>
                </a:solidFill>
              </a:rPr>
              <a:t> </a:t>
            </a:r>
            <a:r>
              <a:rPr lang="en-US" sz="5400" dirty="0" err="1">
                <a:solidFill>
                  <a:srgbClr val="0070C0"/>
                </a:solidFill>
              </a:rPr>
              <a:t>bóng</a:t>
            </a:r>
            <a:endParaRPr lang="en-US" sz="5400" dirty="0">
              <a:solidFill>
                <a:srgbClr val="0070C0"/>
              </a:solidFill>
            </a:endParaRPr>
          </a:p>
        </p:txBody>
      </p:sp>
      <p:sp>
        <p:nvSpPr>
          <p:cNvPr id="3" name="Rectangle 2">
            <a:extLst>
              <a:ext uri="{FF2B5EF4-FFF2-40B4-BE49-F238E27FC236}">
                <a16:creationId xmlns:a16="http://schemas.microsoft.com/office/drawing/2014/main" id="{23DE61AB-EAF1-40D3-B2AB-AF55B6BE83A1}"/>
              </a:ext>
            </a:extLst>
          </p:cNvPr>
          <p:cNvSpPr/>
          <p:nvPr/>
        </p:nvSpPr>
        <p:spPr>
          <a:xfrm>
            <a:off x="128234" y="2408767"/>
            <a:ext cx="11871855" cy="277749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sz="3400" dirty="0"/>
              <a:t>L</a:t>
            </a:r>
            <a:r>
              <a:rPr lang="vi-VN" sz="3400" dirty="0"/>
              <a:t>uật chơi: Khi cô nói một câu chưa hoàn chỉnh (có liên quan đến chủ đề hoạt động) và ném bóng cho một bạn bất kì trong lớp thì bạn được nhận bóng phải kết thúc nốt câu đó.</a:t>
            </a:r>
            <a:endParaRPr lang="en-US" sz="3400" dirty="0"/>
          </a:p>
          <a:p>
            <a:pPr algn="ctr"/>
            <a:r>
              <a:rPr lang="vi-VN" sz="3400" dirty="0"/>
              <a:t>Ví dụ:</a:t>
            </a:r>
            <a:r>
              <a:rPr lang="en-US" sz="3400" dirty="0"/>
              <a:t> </a:t>
            </a:r>
            <a:r>
              <a:rPr lang="vi-VN" sz="3400" dirty="0"/>
              <a:t>Khi ra đường, đầu tóc cần …</a:t>
            </a:r>
            <a:r>
              <a:rPr lang="en-US" sz="3400" dirty="0"/>
              <a:t>…….</a:t>
            </a:r>
            <a:r>
              <a:rPr lang="vi-VN" sz="3400" dirty="0"/>
              <a:t> </a:t>
            </a:r>
            <a:endParaRPr lang="en-US" sz="3400" dirty="0"/>
          </a:p>
        </p:txBody>
      </p:sp>
      <p:sp>
        <p:nvSpPr>
          <p:cNvPr id="4" name="TextBox 3">
            <a:extLst>
              <a:ext uri="{FF2B5EF4-FFF2-40B4-BE49-F238E27FC236}">
                <a16:creationId xmlns:a16="http://schemas.microsoft.com/office/drawing/2014/main" id="{F0B8C023-5E5B-4897-933C-928AFDF1869F}"/>
              </a:ext>
            </a:extLst>
          </p:cNvPr>
          <p:cNvSpPr txBox="1"/>
          <p:nvPr/>
        </p:nvSpPr>
        <p:spPr>
          <a:xfrm>
            <a:off x="8514009" y="4220346"/>
            <a:ext cx="3328035" cy="584775"/>
          </a:xfrm>
          <a:prstGeom prst="rect">
            <a:avLst/>
          </a:prstGeom>
          <a:noFill/>
        </p:spPr>
        <p:txBody>
          <a:bodyPr wrap="square" rtlCol="0">
            <a:spAutoFit/>
          </a:bodyPr>
          <a:lstStyle/>
          <a:p>
            <a:r>
              <a:rPr lang="en-US" sz="3200" dirty="0" err="1">
                <a:solidFill>
                  <a:srgbClr val="FF0000"/>
                </a:solidFill>
              </a:rPr>
              <a:t>chải</a:t>
            </a:r>
            <a:r>
              <a:rPr lang="en-US" sz="3200" dirty="0">
                <a:solidFill>
                  <a:srgbClr val="FF0000"/>
                </a:solidFill>
              </a:rPr>
              <a:t> </a:t>
            </a:r>
            <a:r>
              <a:rPr lang="en-US" sz="3200" dirty="0" err="1">
                <a:solidFill>
                  <a:srgbClr val="FF0000"/>
                </a:solidFill>
              </a:rPr>
              <a:t>gọn</a:t>
            </a:r>
            <a:r>
              <a:rPr lang="en-US" sz="3200" dirty="0">
                <a:solidFill>
                  <a:srgbClr val="FF0000"/>
                </a:solidFill>
              </a:rPr>
              <a:t> </a:t>
            </a:r>
            <a:r>
              <a:rPr lang="en-US" sz="3200" dirty="0" err="1">
                <a:solidFill>
                  <a:srgbClr val="FF0000"/>
                </a:solidFill>
              </a:rPr>
              <a:t>gàng</a:t>
            </a:r>
            <a:endParaRPr lang="en-US" sz="3200" dirty="0">
              <a:solidFill>
                <a:srgbClr val="FF0000"/>
              </a:solidFill>
            </a:endParaRPr>
          </a:p>
        </p:txBody>
      </p:sp>
    </p:spTree>
    <p:extLst>
      <p:ext uri="{BB962C8B-B14F-4D97-AF65-F5344CB8AC3E}">
        <p14:creationId xmlns:p14="http://schemas.microsoft.com/office/powerpoint/2010/main" val="235277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p:cNvPicPr>
            <a:picLocks noChangeAspect="1"/>
          </p:cNvPicPr>
          <p:nvPr/>
        </p:nvPicPr>
        <p:blipFill rotWithShape="1">
          <a:blip r:embed="rId3" cstate="print">
            <a:extLst>
              <a:ext uri="{28A0092B-C50C-407E-A947-70E740481C1C}">
                <a14:useLocalDpi xmlns:a14="http://schemas.microsoft.com/office/drawing/2010/main" val="0"/>
              </a:ext>
            </a:extLst>
          </a:blip>
          <a:srcRect t="65315" r="14930"/>
          <a:stretch>
            <a:fillRect/>
          </a:stretch>
        </p:blipFill>
        <p:spPr>
          <a:xfrm>
            <a:off x="0" y="4554907"/>
            <a:ext cx="5648770" cy="2303093"/>
          </a:xfrm>
          <a:prstGeom prst="rect">
            <a:avLst/>
          </a:prstGeom>
        </p:spPr>
      </p:pic>
      <p:pic>
        <p:nvPicPr>
          <p:cNvPr id="3" name="3"/>
          <p:cNvPicPr>
            <a:picLocks noChangeAspect="1"/>
          </p:cNvPicPr>
          <p:nvPr/>
        </p:nvPicPr>
        <p:blipFill rotWithShape="1">
          <a:blip r:embed="rId4" cstate="print">
            <a:extLst>
              <a:ext uri="{28A0092B-C50C-407E-A947-70E740481C1C}">
                <a14:useLocalDpi xmlns:a14="http://schemas.microsoft.com/office/drawing/2010/main" val="0"/>
              </a:ext>
            </a:extLst>
          </a:blip>
          <a:srcRect t="62172" r="6123"/>
          <a:stretch>
            <a:fillRect/>
          </a:stretch>
        </p:blipFill>
        <p:spPr>
          <a:xfrm>
            <a:off x="0" y="4640366"/>
            <a:ext cx="5503492" cy="2217634"/>
          </a:xfrm>
          <a:prstGeom prst="rect">
            <a:avLst/>
          </a:prstGeom>
        </p:spPr>
      </p:pic>
      <p:pic>
        <p:nvPicPr>
          <p:cNvPr id="4" name="1165"/>
          <p:cNvPicPr>
            <a:picLocks noChangeAspect="1"/>
          </p:cNvPicPr>
          <p:nvPr/>
        </p:nvPicPr>
        <p:blipFill>
          <a:blip r:embed="rId5"/>
          <a:stretch>
            <a:fillRect/>
          </a:stretch>
        </p:blipFill>
        <p:spPr>
          <a:xfrm>
            <a:off x="9176958" y="4528501"/>
            <a:ext cx="2795624" cy="2199309"/>
          </a:xfrm>
          <a:prstGeom prst="rect">
            <a:avLst/>
          </a:prstGeom>
        </p:spPr>
      </p:pic>
      <p:pic>
        <p:nvPicPr>
          <p:cNvPr id="5" name="1166"/>
          <p:cNvPicPr>
            <a:picLocks noChangeAspect="1"/>
          </p:cNvPicPr>
          <p:nvPr/>
        </p:nvPicPr>
        <p:blipFill>
          <a:blip r:embed="rId6"/>
          <a:stretch>
            <a:fillRect/>
          </a:stretch>
        </p:blipFill>
        <p:spPr>
          <a:xfrm>
            <a:off x="219418" y="3064617"/>
            <a:ext cx="1737567" cy="2758388"/>
          </a:xfrm>
          <a:prstGeom prst="rect">
            <a:avLst/>
          </a:prstGeom>
        </p:spPr>
      </p:pic>
      <p:pic>
        <p:nvPicPr>
          <p:cNvPr id="6" name="6"/>
          <p:cNvPicPr/>
          <p:nvPr/>
        </p:nvPicPr>
        <p:blipFill rotWithShape="1">
          <a:blip r:embed="rId7" cstate="print">
            <a:extLst>
              <a:ext uri="{28A0092B-C50C-407E-A947-70E740481C1C}">
                <a14:useLocalDpi xmlns:a14="http://schemas.microsoft.com/office/drawing/2010/main" val="0"/>
              </a:ext>
            </a:extLst>
          </a:blip>
          <a:srcRect l="68108" b="58849"/>
          <a:stretch>
            <a:fillRect/>
          </a:stretch>
        </p:blipFill>
        <p:spPr>
          <a:xfrm>
            <a:off x="2911438" y="1901776"/>
            <a:ext cx="616684" cy="795704"/>
          </a:xfrm>
          <a:prstGeom prst="rect">
            <a:avLst/>
          </a:prstGeom>
        </p:spPr>
      </p:pic>
      <p:sp>
        <p:nvSpPr>
          <p:cNvPr id="8" name="8"/>
          <p:cNvSpPr txBox="1"/>
          <p:nvPr/>
        </p:nvSpPr>
        <p:spPr>
          <a:xfrm>
            <a:off x="3775009" y="2063243"/>
            <a:ext cx="8058026" cy="646331"/>
          </a:xfrm>
          <a:prstGeom prst="rect">
            <a:avLst/>
          </a:prstGeom>
          <a:noFill/>
          <a:ln>
            <a:noFill/>
          </a:ln>
          <a:extLst>
            <a:ext uri="{91240B29-F687-4F45-9708-019B960494DF}">
              <a14:hiddenLine xmlns:a14="http://schemas.microsoft.com/office/drawing/2010/main">
                <a:solidFill>
                  <a:srgbClr val="FF0000"/>
                </a:solidFill>
              </a14:hiddenLine>
            </a:ext>
          </a:ex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Khi </a:t>
            </a:r>
            <a:r>
              <a:rPr kumimoji="0" lang="en-US" altLang="zh-CN" sz="3600" b="1" i="0" u="none" strike="noStrike" kern="1200" cap="none" spc="0" normalizeH="0" baseline="0" noProof="0" dirty="0" err="1">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chúc</a:t>
            </a:r>
            <a:r>
              <a:rPr kumimoji="0" lang="en-US" altLang="zh-CN" sz="3600" b="1" i="0" u="none" strike="noStrike" kern="1200" cap="none" spc="0" normalizeH="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600" b="1" i="0" u="none" strike="noStrike" kern="1200" cap="none" spc="0" normalizeH="0" noProof="0" dirty="0" err="1">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Tết</a:t>
            </a:r>
            <a:r>
              <a:rPr kumimoji="0" lang="en-US" altLang="zh-CN" sz="3600" b="1" i="0" u="none" strike="noStrike" kern="1200" cap="none" spc="0" normalizeH="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600" b="1" i="0" u="none" strike="noStrike" kern="1200" cap="none" spc="0" normalizeH="0" noProof="0" dirty="0" err="1">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trang</a:t>
            </a:r>
            <a:r>
              <a:rPr kumimoji="0" lang="en-US" altLang="zh-CN" sz="3600" b="1" i="0" u="none" strike="noStrike" kern="1200" cap="none" spc="0" normalizeH="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600" b="1" i="0" u="none" strike="noStrike" kern="1200" cap="none" spc="0" normalizeH="0" noProof="0" dirty="0" err="1">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phục</a:t>
            </a:r>
            <a:r>
              <a:rPr kumimoji="0" lang="en-US" altLang="zh-CN" sz="3600" b="1" i="0" u="none" strike="noStrike" kern="1200" cap="none" spc="0" normalizeH="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600" b="1" i="0" u="none" strike="noStrike" kern="1200" cap="none" spc="0" normalizeH="0" noProof="0" dirty="0" err="1">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cần</a:t>
            </a:r>
            <a:r>
              <a:rPr kumimoji="0" lang="en-US" altLang="zh-CN" sz="3600" b="1" i="0" u="none" strike="noStrike" kern="1200" cap="none" spc="0" normalizeH="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a:t>
            </a:r>
            <a:endParaRPr kumimoji="0" lang="zh-CN" altLang="en-US" sz="3600" b="1" i="0" u="none" strike="noStrike" kern="1200" cap="none" spc="0" normalizeH="0" baseline="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9" name="5"/>
          <p:cNvPicPr>
            <a:picLocks noChangeAspect="1"/>
          </p:cNvPicPr>
          <p:nvPr/>
        </p:nvPicPr>
        <p:blipFill>
          <a:blip r:embed="rId8"/>
          <a:stretch>
            <a:fillRect/>
          </a:stretch>
        </p:blipFill>
        <p:spPr>
          <a:xfrm>
            <a:off x="2911438" y="2941127"/>
            <a:ext cx="766609" cy="544586"/>
          </a:xfrm>
          <a:prstGeom prst="rect">
            <a:avLst/>
          </a:prstGeom>
        </p:spPr>
      </p:pic>
      <p:sp>
        <p:nvSpPr>
          <p:cNvPr id="10" name="11"/>
          <p:cNvSpPr txBox="1"/>
          <p:nvPr/>
        </p:nvSpPr>
        <p:spPr>
          <a:xfrm>
            <a:off x="3219780" y="2907886"/>
            <a:ext cx="7350460" cy="646331"/>
          </a:xfrm>
          <a:prstGeom prst="rect">
            <a:avLst/>
          </a:prstGeom>
          <a:noFill/>
          <a:ln>
            <a:noFill/>
          </a:ln>
          <a:extLst>
            <a:ext uri="{91240B29-F687-4F45-9708-019B960494DF}">
              <a14:hiddenLine xmlns:a14="http://schemas.microsoft.com/office/drawing/2010/main">
                <a:solidFill>
                  <a:srgbClr val="FF0000"/>
                </a:solidFill>
              </a14:hiddenLine>
            </a:ext>
          </a:extLst>
        </p:spPr>
        <p:txBody>
          <a:bodyPr wrap="square" rtlCol="0">
            <a:spAutoFit/>
          </a:bodyPr>
          <a:lstStyle/>
          <a:p>
            <a:pPr lvl="0" algn="ctr"/>
            <a:r>
              <a:rPr lang="en-US" altLang="zh-CN" sz="3600" b="1" dirty="0">
                <a:solidFill>
                  <a:srgbClr val="F74F4F"/>
                </a:solidFill>
                <a:latin typeface="Times New Roman" panose="02020603050405020304" pitchFamily="18" charset="0"/>
                <a:cs typeface="Times New Roman" panose="02020603050405020304" pitchFamily="18" charset="0"/>
                <a:sym typeface="+mn-lt"/>
              </a:rPr>
              <a:t>Khi </a:t>
            </a:r>
            <a:r>
              <a:rPr lang="en-US" altLang="zh-CN" sz="3600" b="1" dirty="0" err="1">
                <a:solidFill>
                  <a:srgbClr val="F74F4F"/>
                </a:solidFill>
                <a:latin typeface="Times New Roman" panose="02020603050405020304" pitchFamily="18" charset="0"/>
                <a:cs typeface="Times New Roman" panose="02020603050405020304" pitchFamily="18" charset="0"/>
                <a:sym typeface="+mn-lt"/>
              </a:rPr>
              <a:t>đi</a:t>
            </a:r>
            <a:r>
              <a:rPr lang="en-US" altLang="zh-CN" sz="3600" b="1" dirty="0">
                <a:solidFill>
                  <a:srgbClr val="F74F4F"/>
                </a:solidFill>
                <a:latin typeface="Times New Roman" panose="02020603050405020304" pitchFamily="18" charset="0"/>
                <a:cs typeface="Times New Roman" panose="02020603050405020304" pitchFamily="18" charset="0"/>
                <a:sym typeface="+mn-lt"/>
              </a:rPr>
              <a:t> </a:t>
            </a:r>
            <a:r>
              <a:rPr lang="en-US" altLang="zh-CN" sz="3600" b="1" dirty="0" err="1">
                <a:solidFill>
                  <a:srgbClr val="F74F4F"/>
                </a:solidFill>
                <a:latin typeface="Times New Roman" panose="02020603050405020304" pitchFamily="18" charset="0"/>
                <a:cs typeface="Times New Roman" panose="02020603050405020304" pitchFamily="18" charset="0"/>
                <a:sym typeface="+mn-lt"/>
              </a:rPr>
              <a:t>ngủ</a:t>
            </a:r>
            <a:r>
              <a:rPr lang="en-US" altLang="zh-CN" sz="3600" b="1" dirty="0">
                <a:solidFill>
                  <a:srgbClr val="F74F4F"/>
                </a:solidFill>
                <a:latin typeface="Times New Roman" panose="02020603050405020304" pitchFamily="18" charset="0"/>
                <a:cs typeface="Times New Roman" panose="02020603050405020304" pitchFamily="18" charset="0"/>
                <a:sym typeface="+mn-lt"/>
              </a:rPr>
              <a:t>, </a:t>
            </a:r>
            <a:r>
              <a:rPr lang="en-US" altLang="zh-CN" sz="3600" b="1" dirty="0" err="1">
                <a:solidFill>
                  <a:srgbClr val="F74F4F"/>
                </a:solidFill>
                <a:latin typeface="Times New Roman" panose="02020603050405020304" pitchFamily="18" charset="0"/>
                <a:cs typeface="Times New Roman" panose="02020603050405020304" pitchFamily="18" charset="0"/>
                <a:sym typeface="+mn-lt"/>
              </a:rPr>
              <a:t>không</a:t>
            </a:r>
            <a:r>
              <a:rPr lang="en-US" altLang="zh-CN" sz="3600" b="1" dirty="0">
                <a:solidFill>
                  <a:srgbClr val="F74F4F"/>
                </a:solidFill>
                <a:latin typeface="Times New Roman" panose="02020603050405020304" pitchFamily="18" charset="0"/>
                <a:cs typeface="Times New Roman" panose="02020603050405020304" pitchFamily="18" charset="0"/>
                <a:sym typeface="+mn-lt"/>
              </a:rPr>
              <a:t> </a:t>
            </a:r>
            <a:r>
              <a:rPr lang="en-US" altLang="zh-CN" sz="3600" b="1" dirty="0" err="1">
                <a:solidFill>
                  <a:srgbClr val="F74F4F"/>
                </a:solidFill>
                <a:latin typeface="Times New Roman" panose="02020603050405020304" pitchFamily="18" charset="0"/>
                <a:cs typeface="Times New Roman" panose="02020603050405020304" pitchFamily="18" charset="0"/>
                <a:sym typeface="+mn-lt"/>
              </a:rPr>
              <a:t>nên</a:t>
            </a:r>
            <a:r>
              <a:rPr lang="en-US" altLang="zh-CN" sz="3600" b="1" dirty="0">
                <a:solidFill>
                  <a:srgbClr val="F74F4F"/>
                </a:solidFill>
                <a:latin typeface="Times New Roman" panose="02020603050405020304" pitchFamily="18" charset="0"/>
                <a:cs typeface="Times New Roman" panose="02020603050405020304" pitchFamily="18" charset="0"/>
                <a:sym typeface="+mn-lt"/>
              </a:rPr>
              <a:t> </a:t>
            </a:r>
            <a:r>
              <a:rPr lang="en-US" altLang="zh-CN" sz="3600" b="1" dirty="0" err="1">
                <a:solidFill>
                  <a:srgbClr val="F74F4F"/>
                </a:solidFill>
                <a:latin typeface="Times New Roman" panose="02020603050405020304" pitchFamily="18" charset="0"/>
                <a:cs typeface="Times New Roman" panose="02020603050405020304" pitchFamily="18" charset="0"/>
                <a:sym typeface="+mn-lt"/>
              </a:rPr>
              <a:t>mặc</a:t>
            </a:r>
            <a:r>
              <a:rPr lang="en-US" altLang="zh-CN" sz="3600" b="1" dirty="0">
                <a:solidFill>
                  <a:srgbClr val="F74F4F"/>
                </a:solidFill>
                <a:latin typeface="Times New Roman" panose="02020603050405020304" pitchFamily="18" charset="0"/>
                <a:cs typeface="Times New Roman" panose="02020603050405020304" pitchFamily="18" charset="0"/>
                <a:sym typeface="+mn-lt"/>
              </a:rPr>
              <a:t>…………</a:t>
            </a:r>
            <a:endParaRPr kumimoji="0" lang="zh-CN" altLang="en-US" sz="3600" b="1" i="0" u="none" strike="noStrike" kern="1200" cap="none" spc="0" normalizeH="0" baseline="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11" name="12"/>
          <p:cNvPicPr>
            <a:picLocks noChangeAspect="1"/>
          </p:cNvPicPr>
          <p:nvPr/>
        </p:nvPicPr>
        <p:blipFill rotWithShape="1">
          <a:blip r:embed="rId7" cstate="print">
            <a:extLst>
              <a:ext uri="{28A0092B-C50C-407E-A947-70E740481C1C}">
                <a14:useLocalDpi xmlns:a14="http://schemas.microsoft.com/office/drawing/2010/main" val="0"/>
              </a:ext>
            </a:extLst>
          </a:blip>
          <a:srcRect l="68108" b="58849"/>
          <a:stretch>
            <a:fillRect/>
          </a:stretch>
        </p:blipFill>
        <p:spPr>
          <a:xfrm>
            <a:off x="2911438" y="3838263"/>
            <a:ext cx="616684" cy="795704"/>
          </a:xfrm>
          <a:prstGeom prst="rect">
            <a:avLst/>
          </a:prstGeom>
        </p:spPr>
      </p:pic>
      <p:sp>
        <p:nvSpPr>
          <p:cNvPr id="12" name="13"/>
          <p:cNvSpPr txBox="1"/>
          <p:nvPr/>
        </p:nvSpPr>
        <p:spPr>
          <a:xfrm>
            <a:off x="3775010" y="3999730"/>
            <a:ext cx="6430146"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Khi </a:t>
            </a:r>
            <a:r>
              <a:rPr kumimoji="0" lang="en-US" altLang="zh-CN" sz="3600" b="1" i="0" u="none" strike="noStrike" kern="1200" cap="none" spc="0" normalizeH="0" baseline="0" noProof="0" dirty="0" err="1">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đi</a:t>
            </a:r>
            <a:r>
              <a:rPr kumimoji="0" lang="en-US" altLang="zh-CN" sz="3600" b="1" i="0" u="none" strike="noStrike" kern="1200" cap="none" spc="0" normalizeH="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600" b="1" i="0" u="none" strike="noStrike" kern="1200" cap="none" spc="0" normalizeH="0" noProof="0" dirty="0" err="1">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chơi</a:t>
            </a:r>
            <a:r>
              <a:rPr kumimoji="0" lang="en-US" altLang="zh-CN" sz="3600" b="1" i="0" u="none" strike="noStrike" kern="1200" cap="none" spc="0" normalizeH="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600" b="1" i="0" u="none" strike="noStrike" kern="1200" cap="none" spc="0" normalizeH="0" noProof="0" dirty="0" err="1">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nên</a:t>
            </a:r>
            <a:r>
              <a:rPr kumimoji="0" lang="en-US" altLang="zh-CN" sz="3600" b="1" i="0" u="none" strike="noStrike" kern="1200" cap="none" spc="0" normalizeH="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600" b="1" i="0" u="none" strike="noStrike" kern="1200" cap="none" spc="0" normalizeH="0" noProof="0" dirty="0" err="1">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mặc</a:t>
            </a:r>
            <a:r>
              <a:rPr kumimoji="0" lang="en-US" altLang="zh-CN" sz="3600" b="1" i="0" u="none" strike="noStrike" kern="1200" cap="none" spc="0" normalizeH="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a:t>
            </a:r>
            <a:endParaRPr kumimoji="0" lang="zh-CN" altLang="en-US" sz="3600" b="1" i="0" u="none" strike="noStrike" kern="1200" cap="none" spc="0" normalizeH="0" baseline="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13" name="14"/>
          <p:cNvPicPr>
            <a:picLocks noChangeAspect="1"/>
          </p:cNvPicPr>
          <p:nvPr/>
        </p:nvPicPr>
        <p:blipFill>
          <a:blip r:embed="rId8"/>
          <a:stretch>
            <a:fillRect/>
          </a:stretch>
        </p:blipFill>
        <p:spPr>
          <a:xfrm>
            <a:off x="2950457" y="4969815"/>
            <a:ext cx="766609" cy="544586"/>
          </a:xfrm>
          <a:prstGeom prst="rect">
            <a:avLst/>
          </a:prstGeom>
        </p:spPr>
      </p:pic>
      <p:sp>
        <p:nvSpPr>
          <p:cNvPr id="14" name="15"/>
          <p:cNvSpPr txBox="1"/>
          <p:nvPr/>
        </p:nvSpPr>
        <p:spPr>
          <a:xfrm>
            <a:off x="3907278" y="5000420"/>
            <a:ext cx="5503492"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Khi </a:t>
            </a:r>
            <a:r>
              <a:rPr kumimoji="0" lang="en-US" altLang="zh-CN" sz="3600" b="1" i="0" u="none" strike="noStrike" kern="1200" cap="none" spc="0" normalizeH="0" baseline="0" noProof="0" dirty="0" err="1">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đi</a:t>
            </a:r>
            <a:r>
              <a:rPr kumimoji="0" lang="en-US" altLang="zh-CN" sz="3600" b="1" i="0" u="none" strike="noStrike" kern="1200" cap="none" spc="0" normalizeH="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600" b="1" i="0" u="none" strike="noStrike" kern="1200" cap="none" spc="0" normalizeH="0" noProof="0" dirty="0" err="1">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bơi</a:t>
            </a:r>
            <a:r>
              <a:rPr kumimoji="0" lang="en-US" altLang="zh-CN" sz="3600" b="1" i="0" u="none" strike="noStrike" kern="1200" cap="none" spc="0" normalizeH="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600" b="1" i="0" u="none" strike="noStrike" kern="1200" cap="none" spc="0" normalizeH="0" noProof="0" dirty="0" err="1">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nên</a:t>
            </a:r>
            <a:r>
              <a:rPr kumimoji="0" lang="en-US" altLang="zh-CN" sz="3600" b="1" i="0" u="none" strike="noStrike" kern="1200" cap="none" spc="0" normalizeH="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600" b="1" i="0" u="none" strike="noStrike" kern="1200" cap="none" spc="0" normalizeH="0" noProof="0" dirty="0" err="1">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mặc</a:t>
            </a:r>
            <a:r>
              <a:rPr kumimoji="0" lang="en-US" altLang="zh-CN" sz="3600" b="1" i="0" u="none" strike="noStrike" kern="1200" cap="none" spc="0" normalizeH="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a:t>
            </a:r>
            <a:endParaRPr kumimoji="0" lang="zh-CN" altLang="en-US" sz="3600" b="1" i="0" u="none" strike="noStrike" kern="1200" cap="none" spc="0" normalizeH="0" baseline="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15" name="TextBox 14">
            <a:extLst>
              <a:ext uri="{FF2B5EF4-FFF2-40B4-BE49-F238E27FC236}">
                <a16:creationId xmlns:a16="http://schemas.microsoft.com/office/drawing/2014/main" id="{24B509AB-CBDD-4149-8D21-00AB98A5C6CC}"/>
              </a:ext>
            </a:extLst>
          </p:cNvPr>
          <p:cNvSpPr txBox="1"/>
          <p:nvPr/>
        </p:nvSpPr>
        <p:spPr>
          <a:xfrm>
            <a:off x="9204720" y="1974435"/>
            <a:ext cx="2731039" cy="584775"/>
          </a:xfrm>
          <a:prstGeom prst="rect">
            <a:avLst/>
          </a:prstGeom>
          <a:noFill/>
        </p:spPr>
        <p:txBody>
          <a:bodyPr wrap="square" rtlCol="0">
            <a:spAutoFit/>
          </a:bodyPr>
          <a:lstStyle/>
          <a:p>
            <a:r>
              <a:rPr lang="en-US" sz="3200" dirty="0" err="1">
                <a:solidFill>
                  <a:srgbClr val="002060"/>
                </a:solidFill>
                <a:latin typeface="Times New Roman" panose="02020603050405020304" pitchFamily="18" charset="0"/>
                <a:cs typeface="Times New Roman" panose="02020603050405020304" pitchFamily="18" charset="0"/>
              </a:rPr>
              <a:t>sạch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lịch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sự</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CF2F6BE-5AFC-4638-A516-8FAFAE528680}"/>
              </a:ext>
            </a:extLst>
          </p:cNvPr>
          <p:cNvSpPr txBox="1"/>
          <p:nvPr/>
        </p:nvSpPr>
        <p:spPr>
          <a:xfrm>
            <a:off x="8839636" y="2811232"/>
            <a:ext cx="2731039" cy="584775"/>
          </a:xfrm>
          <a:prstGeom prst="rect">
            <a:avLst/>
          </a:prstGeom>
          <a:noFill/>
        </p:spPr>
        <p:txBody>
          <a:bodyPr wrap="square" rtlCol="0">
            <a:spAutoFit/>
          </a:bodyPr>
          <a:lstStyle/>
          <a:p>
            <a:r>
              <a:rPr lang="en-US" sz="3200" dirty="0" err="1">
                <a:solidFill>
                  <a:srgbClr val="002060"/>
                </a:solidFill>
                <a:latin typeface="Times New Roman" panose="02020603050405020304" pitchFamily="18" charset="0"/>
                <a:cs typeface="Times New Roman" panose="02020603050405020304" pitchFamily="18" charset="0"/>
              </a:rPr>
              <a:t>quần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áo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học</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0DDB4469-2F1C-43F7-9634-07DD6CF3F42F}"/>
              </a:ext>
            </a:extLst>
          </p:cNvPr>
          <p:cNvSpPr txBox="1"/>
          <p:nvPr/>
        </p:nvSpPr>
        <p:spPr>
          <a:xfrm>
            <a:off x="7643930" y="3943727"/>
            <a:ext cx="3786011" cy="584775"/>
          </a:xfrm>
          <a:prstGeom prst="rect">
            <a:avLst/>
          </a:prstGeom>
          <a:noFill/>
        </p:spPr>
        <p:txBody>
          <a:bodyPr wrap="square" rtlCol="0">
            <a:spAutoFit/>
          </a:bodyPr>
          <a:lstStyle/>
          <a:p>
            <a:r>
              <a:rPr lang="en-US" sz="3200" dirty="0" err="1">
                <a:solidFill>
                  <a:srgbClr val="002060"/>
                </a:solidFill>
              </a:rPr>
              <a:t>quần</a:t>
            </a:r>
            <a:r>
              <a:rPr lang="en-US" sz="3200" dirty="0">
                <a:solidFill>
                  <a:srgbClr val="002060"/>
                </a:solidFill>
              </a:rPr>
              <a:t> </a:t>
            </a:r>
            <a:r>
              <a:rPr lang="en-US" sz="3200" dirty="0" err="1">
                <a:solidFill>
                  <a:srgbClr val="002060"/>
                </a:solidFill>
              </a:rPr>
              <a:t>áo</a:t>
            </a:r>
            <a:r>
              <a:rPr lang="en-US" sz="3200" dirty="0">
                <a:solidFill>
                  <a:srgbClr val="002060"/>
                </a:solidFill>
              </a:rPr>
              <a:t> </a:t>
            </a:r>
            <a:r>
              <a:rPr lang="en-US" sz="3200" dirty="0" err="1">
                <a:solidFill>
                  <a:srgbClr val="002060"/>
                </a:solidFill>
                <a:latin typeface="Times New Roman" panose="02020603050405020304" pitchFamily="18" charset="0"/>
                <a:cs typeface="Times New Roman" panose="02020603050405020304" pitchFamily="18" charset="0"/>
              </a:rPr>
              <a:t>thoáng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mát</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25F6CBB0-A5F6-4296-87AA-7053E9787DF4}"/>
              </a:ext>
            </a:extLst>
          </p:cNvPr>
          <p:cNvSpPr txBox="1"/>
          <p:nvPr/>
        </p:nvSpPr>
        <p:spPr>
          <a:xfrm>
            <a:off x="7505225" y="5054001"/>
            <a:ext cx="2731039" cy="584775"/>
          </a:xfrm>
          <a:prstGeom prst="rect">
            <a:avLst/>
          </a:prstGeom>
          <a:noFill/>
        </p:spPr>
        <p:txBody>
          <a:bodyPr wrap="square" rtlCol="0">
            <a:spAutoFit/>
          </a:bodyPr>
          <a:lstStyle/>
          <a:p>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đồ</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bơi</a:t>
            </a: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051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 calcmode="lin" valueType="num">
                                      <p:cBhvr additive="base">
                                        <p:cTn id="46"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6">
                                            <p:txEl>
                                              <p:pRg st="0" end="0"/>
                                            </p:txEl>
                                          </p:spTgt>
                                        </p:tgtEl>
                                        <p:attrNameLst>
                                          <p:attrName>style.visibility</p:attrName>
                                        </p:attrNameLst>
                                      </p:cBhvr>
                                      <p:to>
                                        <p:strVal val="visible"/>
                                      </p:to>
                                    </p:set>
                                    <p:anim calcmode="lin" valueType="num">
                                      <p:cBhvr additive="base">
                                        <p:cTn id="52"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7">
                                            <p:txEl>
                                              <p:pRg st="0" end="0"/>
                                            </p:txEl>
                                          </p:spTgt>
                                        </p:tgtEl>
                                        <p:attrNameLst>
                                          <p:attrName>style.visibility</p:attrName>
                                        </p:attrNameLst>
                                      </p:cBhvr>
                                      <p:to>
                                        <p:strVal val="visible"/>
                                      </p:to>
                                    </p:set>
                                    <p:anim calcmode="lin" valueType="num">
                                      <p:cBhvr additive="base">
                                        <p:cTn id="58"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8">
                                            <p:txEl>
                                              <p:pRg st="0" end="0"/>
                                            </p:txEl>
                                          </p:spTgt>
                                        </p:tgtEl>
                                        <p:attrNameLst>
                                          <p:attrName>style.visibility</p:attrName>
                                        </p:attrNameLst>
                                      </p:cBhvr>
                                      <p:to>
                                        <p:strVal val="visible"/>
                                      </p:to>
                                    </p:set>
                                    <p:anim calcmode="lin" valueType="num">
                                      <p:cBhvr additive="base">
                                        <p:cTn id="64"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8EC15B-2351-4D7E-8AEC-DE4C0639432E}"/>
              </a:ext>
            </a:extLst>
          </p:cNvPr>
          <p:cNvSpPr txBox="1"/>
          <p:nvPr/>
        </p:nvSpPr>
        <p:spPr>
          <a:xfrm>
            <a:off x="3414712" y="566166"/>
            <a:ext cx="536257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Kết</a:t>
            </a:r>
            <a:r>
              <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luận</a:t>
            </a:r>
            <a:endPar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39A2585-1C89-4F4F-B097-51C171329DC5}"/>
              </a:ext>
            </a:extLst>
          </p:cNvPr>
          <p:cNvSpPr txBox="1"/>
          <p:nvPr/>
        </p:nvSpPr>
        <p:spPr>
          <a:xfrm>
            <a:off x="1701593" y="2008642"/>
            <a:ext cx="8322906" cy="2554545"/>
          </a:xfrm>
          <a:prstGeom prst="rect">
            <a:avLst/>
          </a:prstGeom>
          <a:noFill/>
        </p:spPr>
        <p:txBody>
          <a:bodyPr wrap="square" rtlCol="0">
            <a:spAutoFit/>
          </a:bodyPr>
          <a:lstStyle/>
          <a:p>
            <a:pPr lvl="0" algn="ctr">
              <a:defRPr/>
            </a:pPr>
            <a:r>
              <a:rPr lang="vi-VN" sz="4000">
                <a:solidFill>
                  <a:srgbClr val="FF0000"/>
                </a:solidFill>
                <a:latin typeface="Calibri" panose="020F0502020204030204" pitchFamily="34" charset="0"/>
                <a:cs typeface="Arial" panose="020B0604020202020204" pitchFamily="34" charset="0"/>
              </a:rPr>
              <a:t>Trước khi đi ra ngoài, chúng ta cần giữ vệ sinh cá nhân sạch sẽ, đầu tóc chải gọn gàng, chọn trang phục phù hợp với tính chất hoạt động.</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4919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id="{397D8443-0CB9-479A-BBAA-55D038689586}"/>
              </a:ext>
            </a:extLst>
          </p:cNvPr>
          <p:cNvPicPr/>
          <p:nvPr/>
        </p:nvPicPr>
        <p:blipFill>
          <a:blip r:embed="rId3"/>
          <a:stretch>
            <a:fillRect/>
          </a:stretch>
        </p:blipFill>
        <p:spPr>
          <a:xfrm>
            <a:off x="3276054" y="0"/>
            <a:ext cx="5639892" cy="6019800"/>
          </a:xfrm>
          <a:prstGeom prst="rect">
            <a:avLst/>
          </a:prstGeom>
        </p:spPr>
      </p:pic>
      <p:sp>
        <p:nvSpPr>
          <p:cNvPr id="7" name="TextBox 6">
            <a:extLst>
              <a:ext uri="{FF2B5EF4-FFF2-40B4-BE49-F238E27FC236}">
                <a16:creationId xmlns:a16="http://schemas.microsoft.com/office/drawing/2014/main" id="{0EF0B013-E220-4939-88D5-1BE69F4096F9}"/>
              </a:ext>
            </a:extLst>
          </p:cNvPr>
          <p:cNvSpPr txBox="1"/>
          <p:nvPr/>
        </p:nvSpPr>
        <p:spPr>
          <a:xfrm>
            <a:off x="4242391" y="2615609"/>
            <a:ext cx="279636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BT </a:t>
            </a:r>
            <a:r>
              <a:rPr kumimoji="0" lang="en-US" sz="60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về</a:t>
            </a:r>
            <a:r>
              <a:rPr kumimoji="0" lang="en-US" sz="60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60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nhà</a:t>
            </a:r>
            <a:endParaRPr kumimoji="0" lang="en-US" sz="60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pic>
        <p:nvPicPr>
          <p:cNvPr id="9" name="Picture 8" descr="logohtchuan">
            <a:extLst>
              <a:ext uri="{FF2B5EF4-FFF2-40B4-BE49-F238E27FC236}">
                <a16:creationId xmlns:a16="http://schemas.microsoft.com/office/drawing/2014/main" id="{6BE6E962-EDE6-462A-AC8A-11EBB72F5765}"/>
              </a:ext>
            </a:extLst>
          </p:cNvPr>
          <p:cNvPicPr>
            <a:picLocks noChangeAspect="1"/>
          </p:cNvPicPr>
          <p:nvPr/>
        </p:nvPicPr>
        <p:blipFill>
          <a:blip r:embed="rId4"/>
          <a:stretch>
            <a:fillRect/>
          </a:stretch>
        </p:blipFill>
        <p:spPr>
          <a:xfrm>
            <a:off x="10333990" y="-91440"/>
            <a:ext cx="1971675" cy="1971675"/>
          </a:xfrm>
          <a:prstGeom prst="rect">
            <a:avLst/>
          </a:prstGeom>
        </p:spPr>
      </p:pic>
    </p:spTree>
    <p:extLst>
      <p:ext uri="{BB962C8B-B14F-4D97-AF65-F5344CB8AC3E}">
        <p14:creationId xmlns:p14="http://schemas.microsoft.com/office/powerpoint/2010/main" val="207176134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3">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3932" y="1308292"/>
            <a:ext cx="7924136" cy="4570649"/>
          </a:xfrm>
          <a:prstGeom prst="rect">
            <a:avLst/>
          </a:prstGeom>
        </p:spPr>
      </p:pic>
      <p:pic>
        <p:nvPicPr>
          <p:cNvPr id="5"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8">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16" name="Luyện đọc từ khó">
            <a:extLst>
              <a:ext uri="{FF2B5EF4-FFF2-40B4-BE49-F238E27FC236}">
                <a16:creationId xmlns:a16="http://schemas.microsoft.com/office/drawing/2014/main" id="{7CB46224-7161-4940-BE99-82083C11CA6E}"/>
              </a:ext>
            </a:extLst>
          </p:cNvPr>
          <p:cNvSpPr txBox="1"/>
          <p:nvPr/>
        </p:nvSpPr>
        <p:spPr>
          <a:xfrm>
            <a:off x="2426454" y="2085392"/>
            <a:ext cx="7495896" cy="2677656"/>
          </a:xfrm>
          <a:prstGeom prst="rect">
            <a:avLst/>
          </a:prstGeom>
          <a:noFill/>
        </p:spPr>
        <p:txBody>
          <a:bodyPr wrap="square" rtlCol="0">
            <a:spAutoFit/>
          </a:bodyPr>
          <a:lstStyle/>
          <a:p>
            <a:pPr lvl="0" algn="ctr" defTabSz="914377">
              <a:defRPr/>
            </a:pPr>
            <a:r>
              <a:rPr lang="vi-VN" sz="4200" b="1" dirty="0">
                <a:solidFill>
                  <a:srgbClr val="FFFF00"/>
                </a:solidFill>
                <a:effectLst>
                  <a:outerShdw blurRad="38100" dist="38100" dir="2700000" algn="tl">
                    <a:srgbClr val="000000">
                      <a:alpha val="43137"/>
                    </a:srgbClr>
                  </a:outerShdw>
                </a:effectLst>
                <a:latin typeface="+mj-lt"/>
                <a:cs typeface="iCiel Cucho" pitchFamily="50" charset="0"/>
              </a:rPr>
              <a:t>Về nhà em hãy cắt móng chân, móng tay theo hướng dẫn của cha mẹ và tự chuẩn bị quần áo, giầy dép trước khi đi học.</a:t>
            </a:r>
            <a:endParaRPr kumimoji="0" lang="en-US" sz="4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j-lt"/>
              <a:cs typeface="iCiel Cucho" pitchFamily="50" charset="0"/>
            </a:endParaRPr>
          </a:p>
        </p:txBody>
      </p:sp>
    </p:spTree>
    <p:extLst>
      <p:ext uri="{BB962C8B-B14F-4D97-AF65-F5344CB8AC3E}">
        <p14:creationId xmlns:p14="http://schemas.microsoft.com/office/powerpoint/2010/main" val="402374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down)">
                                      <p:cBhvr>
                                        <p:cTn id="69" dur="580">
                                          <p:stCondLst>
                                            <p:cond delay="0"/>
                                          </p:stCondLst>
                                        </p:cTn>
                                        <p:tgtEl>
                                          <p:spTgt spid="16"/>
                                        </p:tgtEl>
                                      </p:cBhvr>
                                    </p:animEffect>
                                    <p:anim calcmode="lin" valueType="num">
                                      <p:cBhvr>
                                        <p:cTn id="7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5" dur="26">
                                          <p:stCondLst>
                                            <p:cond delay="650"/>
                                          </p:stCondLst>
                                        </p:cTn>
                                        <p:tgtEl>
                                          <p:spTgt spid="16"/>
                                        </p:tgtEl>
                                      </p:cBhvr>
                                      <p:to x="100000" y="60000"/>
                                    </p:animScale>
                                    <p:animScale>
                                      <p:cBhvr>
                                        <p:cTn id="76" dur="166" decel="50000">
                                          <p:stCondLst>
                                            <p:cond delay="676"/>
                                          </p:stCondLst>
                                        </p:cTn>
                                        <p:tgtEl>
                                          <p:spTgt spid="16"/>
                                        </p:tgtEl>
                                      </p:cBhvr>
                                      <p:to x="100000" y="100000"/>
                                    </p:animScale>
                                    <p:animScale>
                                      <p:cBhvr>
                                        <p:cTn id="77" dur="26">
                                          <p:stCondLst>
                                            <p:cond delay="1312"/>
                                          </p:stCondLst>
                                        </p:cTn>
                                        <p:tgtEl>
                                          <p:spTgt spid="16"/>
                                        </p:tgtEl>
                                      </p:cBhvr>
                                      <p:to x="100000" y="80000"/>
                                    </p:animScale>
                                    <p:animScale>
                                      <p:cBhvr>
                                        <p:cTn id="78" dur="166" decel="50000">
                                          <p:stCondLst>
                                            <p:cond delay="1338"/>
                                          </p:stCondLst>
                                        </p:cTn>
                                        <p:tgtEl>
                                          <p:spTgt spid="16"/>
                                        </p:tgtEl>
                                      </p:cBhvr>
                                      <p:to x="100000" y="100000"/>
                                    </p:animScale>
                                    <p:animScale>
                                      <p:cBhvr>
                                        <p:cTn id="79" dur="26">
                                          <p:stCondLst>
                                            <p:cond delay="1642"/>
                                          </p:stCondLst>
                                        </p:cTn>
                                        <p:tgtEl>
                                          <p:spTgt spid="16"/>
                                        </p:tgtEl>
                                      </p:cBhvr>
                                      <p:to x="100000" y="90000"/>
                                    </p:animScale>
                                    <p:animScale>
                                      <p:cBhvr>
                                        <p:cTn id="80" dur="166" decel="50000">
                                          <p:stCondLst>
                                            <p:cond delay="1668"/>
                                          </p:stCondLst>
                                        </p:cTn>
                                        <p:tgtEl>
                                          <p:spTgt spid="16"/>
                                        </p:tgtEl>
                                      </p:cBhvr>
                                      <p:to x="100000" y="100000"/>
                                    </p:animScale>
                                    <p:animScale>
                                      <p:cBhvr>
                                        <p:cTn id="81" dur="26">
                                          <p:stCondLst>
                                            <p:cond delay="1808"/>
                                          </p:stCondLst>
                                        </p:cTn>
                                        <p:tgtEl>
                                          <p:spTgt spid="16"/>
                                        </p:tgtEl>
                                      </p:cBhvr>
                                      <p:to x="100000" y="95000"/>
                                    </p:animScale>
                                    <p:animScale>
                                      <p:cBhvr>
                                        <p:cTn id="82"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58291"/>
            <a:ext cx="12192000" cy="5310072"/>
          </a:xfrm>
          <a:prstGeom prst="rect">
            <a:avLst/>
          </a:prstGeom>
        </p:spPr>
      </p:pic>
      <p:sp>
        <p:nvSpPr>
          <p:cNvPr id="2" name="矩形 1"/>
          <p:cNvSpPr/>
          <p:nvPr/>
        </p:nvSpPr>
        <p:spPr>
          <a:xfrm>
            <a:off x="1505628" y="928255"/>
            <a:ext cx="10686372" cy="241069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endParaRPr lang="zh-CN" altLang="en-US" sz="1707" dirty="0">
              <a:solidFill>
                <a:prstClr val="white"/>
              </a:solidFill>
              <a:latin typeface="Times New Roman" panose="02020603050405020304" pitchFamily="18" charset="0"/>
              <a:ea typeface="微软雅黑"/>
              <a:cs typeface="Times New Roman" panose="02020603050405020304" pitchFamily="18" charset="0"/>
              <a:sym typeface="+mn-lt"/>
            </a:endParaRPr>
          </a:p>
        </p:txBody>
      </p:sp>
      <p:sp>
        <p:nvSpPr>
          <p:cNvPr id="6" name="文本框 8"/>
          <p:cNvSpPr txBox="1"/>
          <p:nvPr/>
        </p:nvSpPr>
        <p:spPr>
          <a:xfrm>
            <a:off x="1316182" y="1731818"/>
            <a:ext cx="9969167" cy="706582"/>
          </a:xfrm>
          <a:prstGeom prst="rect">
            <a:avLst/>
          </a:prstGeom>
          <a:noFill/>
          <a:ln>
            <a:noFill/>
          </a:ln>
        </p:spPr>
        <p:txBody>
          <a:bodyPr wrap="square" lIns="0" tIns="0" rIns="0" bIns="0" anchor="ctr" anchorCtr="1">
            <a:noAutofit/>
          </a:bodyPr>
          <a:lstStyle/>
          <a:p>
            <a:pPr algn="ctr" defTabSz="914277">
              <a:defRPr/>
            </a:pPr>
            <a:r>
              <a:rPr lang="en-US" altLang="zh-CN" sz="6000" b="1" u="sng" kern="0" dirty="0" err="1">
                <a:solidFill>
                  <a:prstClr val="white"/>
                </a:solidFill>
                <a:latin typeface="Times New Roman" panose="02020603050405020304" pitchFamily="18" charset="0"/>
                <a:ea typeface="微软雅黑"/>
                <a:cs typeface="Times New Roman" panose="02020603050405020304" pitchFamily="18" charset="0"/>
                <a:sym typeface="+mn-lt"/>
              </a:rPr>
              <a:t>Bài</a:t>
            </a:r>
            <a:r>
              <a:rPr lang="en-US" altLang="zh-CN" sz="6637" b="1" kern="0" dirty="0">
                <a:solidFill>
                  <a:prstClr val="white"/>
                </a:solidFill>
                <a:latin typeface="Times New Roman" panose="02020603050405020304" pitchFamily="18" charset="0"/>
                <a:ea typeface="微软雅黑"/>
                <a:cs typeface="Times New Roman" panose="02020603050405020304" pitchFamily="18" charset="0"/>
                <a:sym typeface="+mn-lt"/>
              </a:rPr>
              <a:t> 16: </a:t>
            </a:r>
            <a:r>
              <a:rPr lang="en-US" altLang="zh-CN" sz="6637" b="1" kern="0" dirty="0" err="1">
                <a:solidFill>
                  <a:prstClr val="white"/>
                </a:solidFill>
                <a:latin typeface="Times New Roman" panose="02020603050405020304" pitchFamily="18" charset="0"/>
                <a:ea typeface="微软雅黑"/>
                <a:cs typeface="Times New Roman" panose="02020603050405020304" pitchFamily="18" charset="0"/>
                <a:sym typeface="+mn-lt"/>
              </a:rPr>
              <a:t>Lựa</a:t>
            </a:r>
            <a:r>
              <a:rPr lang="en-US" altLang="zh-CN" sz="6637" b="1" kern="0" dirty="0">
                <a:solidFill>
                  <a:prstClr val="white"/>
                </a:solidFill>
                <a:latin typeface="Times New Roman" panose="02020603050405020304" pitchFamily="18" charset="0"/>
                <a:ea typeface="微软雅黑"/>
                <a:cs typeface="Times New Roman" panose="02020603050405020304" pitchFamily="18" charset="0"/>
                <a:sym typeface="+mn-lt"/>
              </a:rPr>
              <a:t> </a:t>
            </a:r>
            <a:r>
              <a:rPr lang="en-US" altLang="zh-CN" sz="6637" b="1" kern="0" dirty="0" err="1">
                <a:solidFill>
                  <a:prstClr val="white"/>
                </a:solidFill>
                <a:latin typeface="Times New Roman" panose="02020603050405020304" pitchFamily="18" charset="0"/>
                <a:ea typeface="微软雅黑"/>
                <a:cs typeface="Times New Roman" panose="02020603050405020304" pitchFamily="18" charset="0"/>
                <a:sym typeface="+mn-lt"/>
              </a:rPr>
              <a:t>chọn</a:t>
            </a:r>
            <a:r>
              <a:rPr lang="en-US" altLang="zh-CN" sz="6637" b="1" kern="0" dirty="0">
                <a:solidFill>
                  <a:prstClr val="white"/>
                </a:solidFill>
                <a:latin typeface="Times New Roman" panose="02020603050405020304" pitchFamily="18" charset="0"/>
                <a:ea typeface="微软雅黑"/>
                <a:cs typeface="Times New Roman" panose="02020603050405020304" pitchFamily="18" charset="0"/>
                <a:sym typeface="+mn-lt"/>
              </a:rPr>
              <a:t> </a:t>
            </a:r>
            <a:r>
              <a:rPr lang="en-US" altLang="zh-CN" sz="6637" b="1" kern="0" dirty="0" err="1">
                <a:solidFill>
                  <a:prstClr val="white"/>
                </a:solidFill>
                <a:latin typeface="Times New Roman" panose="02020603050405020304" pitchFamily="18" charset="0"/>
                <a:ea typeface="微软雅黑"/>
                <a:cs typeface="Times New Roman" panose="02020603050405020304" pitchFamily="18" charset="0"/>
                <a:sym typeface="+mn-lt"/>
              </a:rPr>
              <a:t>trang</a:t>
            </a:r>
            <a:r>
              <a:rPr lang="en-US" altLang="zh-CN" sz="6637" b="1" kern="0" dirty="0">
                <a:solidFill>
                  <a:prstClr val="white"/>
                </a:solidFill>
                <a:latin typeface="Times New Roman" panose="02020603050405020304" pitchFamily="18" charset="0"/>
                <a:ea typeface="微软雅黑"/>
                <a:cs typeface="Times New Roman" panose="02020603050405020304" pitchFamily="18" charset="0"/>
                <a:sym typeface="+mn-lt"/>
              </a:rPr>
              <a:t> </a:t>
            </a:r>
            <a:r>
              <a:rPr lang="en-US" altLang="zh-CN" sz="6637" b="1" kern="0" dirty="0" err="1">
                <a:solidFill>
                  <a:prstClr val="white"/>
                </a:solidFill>
                <a:latin typeface="Times New Roman" panose="02020603050405020304" pitchFamily="18" charset="0"/>
                <a:ea typeface="微软雅黑"/>
                <a:cs typeface="Times New Roman" panose="02020603050405020304" pitchFamily="18" charset="0"/>
                <a:sym typeface="+mn-lt"/>
              </a:rPr>
              <a:t>phục</a:t>
            </a:r>
            <a:endParaRPr lang="zh-CN" altLang="en-US" sz="6637" b="1" kern="0" dirty="0">
              <a:solidFill>
                <a:prstClr val="white"/>
              </a:solidFill>
              <a:latin typeface="Times New Roman" panose="02020603050405020304" pitchFamily="18" charset="0"/>
              <a:ea typeface="微软雅黑"/>
              <a:cs typeface="Times New Roman" panose="02020603050405020304" pitchFamily="18" charset="0"/>
              <a:sym typeface="+mn-lt"/>
            </a:endParaRPr>
          </a:p>
        </p:txBody>
      </p:sp>
    </p:spTree>
    <p:extLst>
      <p:ext uri="{BB962C8B-B14F-4D97-AF65-F5344CB8AC3E}">
        <p14:creationId xmlns:p14="http://schemas.microsoft.com/office/powerpoint/2010/main" val="3200067870"/>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id="{397D8443-0CB9-479A-BBAA-55D038689586}"/>
              </a:ext>
            </a:extLst>
          </p:cNvPr>
          <p:cNvPicPr/>
          <p:nvPr/>
        </p:nvPicPr>
        <p:blipFill>
          <a:blip r:embed="rId3"/>
          <a:stretch>
            <a:fillRect/>
          </a:stretch>
        </p:blipFill>
        <p:spPr>
          <a:xfrm>
            <a:off x="3276054" y="0"/>
            <a:ext cx="5639892" cy="6019800"/>
          </a:xfrm>
          <a:prstGeom prst="rect">
            <a:avLst/>
          </a:prstGeom>
        </p:spPr>
      </p:pic>
      <p:sp>
        <p:nvSpPr>
          <p:cNvPr id="7" name="TextBox 6">
            <a:extLst>
              <a:ext uri="{FF2B5EF4-FFF2-40B4-BE49-F238E27FC236}">
                <a16:creationId xmlns:a16="http://schemas.microsoft.com/office/drawing/2014/main" id="{0EF0B013-E220-4939-88D5-1BE69F4096F9}"/>
              </a:ext>
            </a:extLst>
          </p:cNvPr>
          <p:cNvSpPr txBox="1"/>
          <p:nvPr/>
        </p:nvSpPr>
        <p:spPr>
          <a:xfrm>
            <a:off x="4242391" y="2615609"/>
            <a:ext cx="279636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70C0"/>
                </a:solidFill>
                <a:effectLst/>
                <a:uLnTx/>
                <a:uFillTx/>
                <a:latin typeface="Arial"/>
                <a:ea typeface="微软雅黑"/>
                <a:cs typeface="+mn-cs"/>
              </a:rPr>
              <a:t>Khởi</a:t>
            </a:r>
            <a:r>
              <a:rPr kumimoji="0" lang="en-US" sz="6000" b="0" i="0" u="none" strike="noStrike" kern="1200" cap="none" spc="0" normalizeH="0" baseline="0" noProof="0" dirty="0">
                <a:ln>
                  <a:noFill/>
                </a:ln>
                <a:solidFill>
                  <a:srgbClr val="0070C0"/>
                </a:solidFill>
                <a:effectLst/>
                <a:uLnTx/>
                <a:uFillTx/>
                <a:latin typeface="Arial"/>
                <a:ea typeface="微软雅黑"/>
                <a:cs typeface="+mn-cs"/>
              </a:rPr>
              <a:t> </a:t>
            </a:r>
            <a:r>
              <a:rPr kumimoji="0" lang="en-US" sz="6000" b="0" i="0" u="none" strike="noStrike" kern="1200" cap="none" spc="0" normalizeH="0" baseline="0" noProof="0" dirty="0" err="1">
                <a:ln>
                  <a:noFill/>
                </a:ln>
                <a:solidFill>
                  <a:srgbClr val="0070C0"/>
                </a:solidFill>
                <a:effectLst/>
                <a:uLnTx/>
                <a:uFillTx/>
                <a:latin typeface="Arial"/>
                <a:ea typeface="微软雅黑"/>
                <a:cs typeface="+mn-cs"/>
              </a:rPr>
              <a:t>động</a:t>
            </a:r>
            <a:endParaRPr kumimoji="0" lang="en-US" sz="6000" b="0" i="0" u="none" strike="noStrike" kern="1200" cap="none" spc="0" normalizeH="0" baseline="0" noProof="0" dirty="0">
              <a:ln>
                <a:noFill/>
              </a:ln>
              <a:solidFill>
                <a:srgbClr val="0070C0"/>
              </a:solidFill>
              <a:effectLst/>
              <a:uLnTx/>
              <a:uFillTx/>
              <a:latin typeface="Arial"/>
              <a:ea typeface="微软雅黑"/>
              <a:cs typeface="+mn-cs"/>
            </a:endParaRPr>
          </a:p>
        </p:txBody>
      </p:sp>
      <p:pic>
        <p:nvPicPr>
          <p:cNvPr id="9" name="Picture 8" descr="logohtchuan">
            <a:extLst>
              <a:ext uri="{FF2B5EF4-FFF2-40B4-BE49-F238E27FC236}">
                <a16:creationId xmlns:a16="http://schemas.microsoft.com/office/drawing/2014/main" id="{6BE6E962-EDE6-462A-AC8A-11EBB72F5765}"/>
              </a:ext>
            </a:extLst>
          </p:cNvPr>
          <p:cNvPicPr>
            <a:picLocks noChangeAspect="1"/>
          </p:cNvPicPr>
          <p:nvPr/>
        </p:nvPicPr>
        <p:blipFill>
          <a:blip r:embed="rId4"/>
          <a:stretch>
            <a:fillRect/>
          </a:stretch>
        </p:blipFill>
        <p:spPr>
          <a:xfrm>
            <a:off x="10333990" y="-91440"/>
            <a:ext cx="1971675" cy="1971675"/>
          </a:xfrm>
          <a:prstGeom prst="rect">
            <a:avLst/>
          </a:prstGeom>
        </p:spPr>
      </p:pic>
    </p:spTree>
    <p:extLst>
      <p:ext uri="{BB962C8B-B14F-4D97-AF65-F5344CB8AC3E}">
        <p14:creationId xmlns:p14="http://schemas.microsoft.com/office/powerpoint/2010/main" val="402399898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Bài 16">
            <a:hlinkClick r:id="" action="ppaction://media"/>
            <a:extLst>
              <a:ext uri="{FF2B5EF4-FFF2-40B4-BE49-F238E27FC236}">
                <a16:creationId xmlns:a16="http://schemas.microsoft.com/office/drawing/2014/main" id="{3E3C2592-B60F-4CAE-992D-D826A25CCFC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8600" y="177164"/>
            <a:ext cx="11734800" cy="6600825"/>
          </a:xfrm>
          <a:prstGeom prst="rect">
            <a:avLst/>
          </a:prstGeom>
        </p:spPr>
      </p:pic>
    </p:spTree>
    <p:extLst>
      <p:ext uri="{BB962C8B-B14F-4D97-AF65-F5344CB8AC3E}">
        <p14:creationId xmlns:p14="http://schemas.microsoft.com/office/powerpoint/2010/main" val="174581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H:\ppt\素材包\边框-1\956e9d60f655100a844a557877f1ce05.png">
            <a:extLst>
              <a:ext uri="{FF2B5EF4-FFF2-40B4-BE49-F238E27FC236}">
                <a16:creationId xmlns:a16="http://schemas.microsoft.com/office/drawing/2014/main" id="{3A16D57E-B29A-46FF-A3D5-8A244D106C3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57350" y="908408"/>
            <a:ext cx="9381490" cy="5041184"/>
          </a:xfrm>
          <a:prstGeom prst="rect">
            <a:avLst/>
          </a:prstGeom>
          <a:noFill/>
          <a:ln>
            <a:noFill/>
          </a:ln>
        </p:spPr>
      </p:pic>
      <p:sp>
        <p:nvSpPr>
          <p:cNvPr id="3" name="TextBox 2">
            <a:extLst>
              <a:ext uri="{FF2B5EF4-FFF2-40B4-BE49-F238E27FC236}">
                <a16:creationId xmlns:a16="http://schemas.microsoft.com/office/drawing/2014/main" id="{FC19AC50-8416-4BE7-84DC-C6DCC953E1B6}"/>
              </a:ext>
            </a:extLst>
          </p:cNvPr>
          <p:cNvSpPr txBox="1"/>
          <p:nvPr/>
        </p:nvSpPr>
        <p:spPr>
          <a:xfrm>
            <a:off x="2399030" y="2376377"/>
            <a:ext cx="789812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noProof="0" dirty="0">
                <a:solidFill>
                  <a:srgbClr val="0070C0"/>
                </a:solidFill>
                <a:latin typeface="Times New Roman" panose="02020603050405020304" pitchFamily="18" charset="0"/>
                <a:ea typeface="微软雅黑"/>
                <a:cs typeface="Times New Roman" panose="02020603050405020304" pitchFamily="18" charset="0"/>
              </a:rPr>
              <a:t>Ở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nhà</a:t>
            </a:r>
            <a:r>
              <a:rPr lang="en-US" sz="4000" noProof="0" dirty="0">
                <a:solidFill>
                  <a:srgbClr val="0070C0"/>
                </a:solidFill>
                <a:latin typeface="Times New Roman" panose="02020603050405020304" pitchFamily="18" charset="0"/>
                <a:ea typeface="微软雅黑"/>
                <a:cs typeface="Times New Roman" panose="02020603050405020304" pitchFamily="18" charset="0"/>
              </a:rPr>
              <a:t>,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em</a:t>
            </a:r>
            <a:r>
              <a:rPr lang="en-US" sz="4000" noProof="0" dirty="0">
                <a:solidFill>
                  <a:srgbClr val="0070C0"/>
                </a:solidFill>
                <a:latin typeface="Times New Roman" panose="02020603050405020304" pitchFamily="18" charset="0"/>
                <a:ea typeface="微软雅黑"/>
                <a:cs typeface="Times New Roman" panose="02020603050405020304" pitchFamily="18" charset="0"/>
              </a:rPr>
              <a:t>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đã</a:t>
            </a:r>
            <a:r>
              <a:rPr lang="en-US" sz="4000" noProof="0" dirty="0">
                <a:solidFill>
                  <a:srgbClr val="0070C0"/>
                </a:solidFill>
                <a:latin typeface="Times New Roman" panose="02020603050405020304" pitchFamily="18" charset="0"/>
                <a:ea typeface="微软雅黑"/>
                <a:cs typeface="Times New Roman" panose="02020603050405020304" pitchFamily="18" charset="0"/>
              </a:rPr>
              <a:t>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tự</a:t>
            </a:r>
            <a:r>
              <a:rPr lang="en-US" sz="4000" noProof="0" dirty="0">
                <a:solidFill>
                  <a:srgbClr val="0070C0"/>
                </a:solidFill>
                <a:latin typeface="Times New Roman" panose="02020603050405020304" pitchFamily="18" charset="0"/>
                <a:ea typeface="微软雅黑"/>
                <a:cs typeface="Times New Roman" panose="02020603050405020304" pitchFamily="18" charset="0"/>
              </a:rPr>
              <a:t>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biết</a:t>
            </a:r>
            <a:r>
              <a:rPr lang="en-US" sz="4000" noProof="0" dirty="0">
                <a:solidFill>
                  <a:srgbClr val="0070C0"/>
                </a:solidFill>
                <a:latin typeface="Times New Roman" panose="02020603050405020304" pitchFamily="18" charset="0"/>
                <a:ea typeface="微软雅黑"/>
                <a:cs typeface="Times New Roman" panose="02020603050405020304" pitchFamily="18" charset="0"/>
              </a:rPr>
              <a:t>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lựa</a:t>
            </a:r>
            <a:r>
              <a:rPr lang="en-US" sz="4000" noProof="0" dirty="0">
                <a:solidFill>
                  <a:srgbClr val="0070C0"/>
                </a:solidFill>
                <a:latin typeface="Times New Roman" panose="02020603050405020304" pitchFamily="18" charset="0"/>
                <a:ea typeface="微软雅黑"/>
                <a:cs typeface="Times New Roman" panose="02020603050405020304" pitchFamily="18" charset="0"/>
              </a:rPr>
              <a:t>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chọn</a:t>
            </a:r>
            <a:r>
              <a:rPr lang="en-US" sz="4000" noProof="0" dirty="0">
                <a:solidFill>
                  <a:srgbClr val="0070C0"/>
                </a:solidFill>
                <a:latin typeface="Times New Roman" panose="02020603050405020304" pitchFamily="18" charset="0"/>
                <a:ea typeface="微软雅黑"/>
                <a:cs typeface="Times New Roman" panose="02020603050405020304" pitchFamily="18" charset="0"/>
              </a:rPr>
              <a:t>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trang</a:t>
            </a:r>
            <a:r>
              <a:rPr lang="en-US" sz="4000" noProof="0" dirty="0">
                <a:solidFill>
                  <a:srgbClr val="0070C0"/>
                </a:solidFill>
                <a:latin typeface="Times New Roman" panose="02020603050405020304" pitchFamily="18" charset="0"/>
                <a:ea typeface="微软雅黑"/>
                <a:cs typeface="Times New Roman" panose="02020603050405020304" pitchFamily="18" charset="0"/>
              </a:rPr>
              <a:t>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phục</a:t>
            </a:r>
            <a:r>
              <a:rPr lang="en-US" sz="4000" noProof="0" dirty="0">
                <a:solidFill>
                  <a:srgbClr val="0070C0"/>
                </a:solidFill>
                <a:latin typeface="Times New Roman" panose="02020603050405020304" pitchFamily="18" charset="0"/>
                <a:ea typeface="微软雅黑"/>
                <a:cs typeface="Times New Roman" panose="02020603050405020304" pitchFamily="18" charset="0"/>
              </a:rPr>
              <a:t>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và</a:t>
            </a:r>
            <a:r>
              <a:rPr lang="en-US" sz="4000" noProof="0" dirty="0">
                <a:solidFill>
                  <a:srgbClr val="0070C0"/>
                </a:solidFill>
                <a:latin typeface="Times New Roman" panose="02020603050405020304" pitchFamily="18" charset="0"/>
                <a:ea typeface="微软雅黑"/>
                <a:cs typeface="Times New Roman" panose="02020603050405020304" pitchFamily="18" charset="0"/>
              </a:rPr>
              <a:t>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tự</a:t>
            </a:r>
            <a:r>
              <a:rPr lang="en-US" sz="4000" noProof="0" dirty="0">
                <a:solidFill>
                  <a:srgbClr val="0070C0"/>
                </a:solidFill>
                <a:latin typeface="Times New Roman" panose="02020603050405020304" pitchFamily="18" charset="0"/>
                <a:ea typeface="微软雅黑"/>
                <a:cs typeface="Times New Roman" panose="02020603050405020304" pitchFamily="18" charset="0"/>
              </a:rPr>
              <a:t>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mặc</a:t>
            </a:r>
            <a:r>
              <a:rPr lang="en-US" sz="4000" noProof="0" dirty="0">
                <a:solidFill>
                  <a:srgbClr val="0070C0"/>
                </a:solidFill>
                <a:latin typeface="Times New Roman" panose="02020603050405020304" pitchFamily="18" charset="0"/>
                <a:ea typeface="微软雅黑"/>
                <a:cs typeface="Times New Roman" panose="02020603050405020304" pitchFamily="18" charset="0"/>
              </a:rPr>
              <a:t>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quần</a:t>
            </a:r>
            <a:r>
              <a:rPr lang="en-US" sz="4000" noProof="0" dirty="0">
                <a:solidFill>
                  <a:srgbClr val="0070C0"/>
                </a:solidFill>
                <a:latin typeface="Times New Roman" panose="02020603050405020304" pitchFamily="18" charset="0"/>
                <a:ea typeface="微软雅黑"/>
                <a:cs typeface="Times New Roman" panose="02020603050405020304" pitchFamily="18" charset="0"/>
              </a:rPr>
              <a:t>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áo</a:t>
            </a:r>
            <a:r>
              <a:rPr lang="en-US" sz="4000" noProof="0" dirty="0">
                <a:solidFill>
                  <a:srgbClr val="0070C0"/>
                </a:solidFill>
                <a:latin typeface="Times New Roman" panose="02020603050405020304" pitchFamily="18" charset="0"/>
                <a:ea typeface="微软雅黑"/>
                <a:cs typeface="Times New Roman" panose="02020603050405020304" pitchFamily="18" charset="0"/>
              </a:rPr>
              <a:t>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chưa</a:t>
            </a:r>
            <a:r>
              <a:rPr lang="en-US" sz="4000" noProof="0" dirty="0">
                <a:solidFill>
                  <a:srgbClr val="0070C0"/>
                </a:solidFill>
                <a:latin typeface="Times New Roman" panose="02020603050405020304" pitchFamily="18" charset="0"/>
                <a:ea typeface="微软雅黑"/>
                <a:cs typeface="Times New Roman" panose="02020603050405020304" pitchFamily="18" charset="0"/>
              </a:rPr>
              <a:t>?</a:t>
            </a:r>
            <a:endParaRPr kumimoji="0" lang="en-US" sz="40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40683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3"/>
                                        </p:tgtEl>
                                        <p:attrNameLst>
                                          <p:attrName>style.color</p:attrName>
                                        </p:attrNameLst>
                                      </p:cBhvr>
                                      <p:to>
                                        <p:clrVal>
                                          <a:schemeClr val="accent2"/>
                                        </p:clrVal>
                                      </p:to>
                                    </p:set>
                                    <p:set>
                                      <p:cBhvr>
                                        <p:cTn id="7" dur="500" fill="hold"/>
                                        <p:tgtEl>
                                          <p:spTgt spid="3"/>
                                        </p:tgtEl>
                                        <p:attrNameLst>
                                          <p:attrName>fillcolor</p:attrName>
                                        </p:attrNameLst>
                                      </p:cBhvr>
                                      <p:to>
                                        <p:clrVal>
                                          <a:schemeClr val="accent2"/>
                                        </p:clrVal>
                                      </p:to>
                                    </p:set>
                                    <p:set>
                                      <p:cBhvr>
                                        <p:cTn id="8"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id="{397D8443-0CB9-479A-BBAA-55D038689586}"/>
              </a:ext>
            </a:extLst>
          </p:cNvPr>
          <p:cNvPicPr/>
          <p:nvPr/>
        </p:nvPicPr>
        <p:blipFill>
          <a:blip r:embed="rId3"/>
          <a:stretch>
            <a:fillRect/>
          </a:stretch>
        </p:blipFill>
        <p:spPr>
          <a:xfrm>
            <a:off x="3276054" y="0"/>
            <a:ext cx="5639892" cy="6019800"/>
          </a:xfrm>
          <a:prstGeom prst="rect">
            <a:avLst/>
          </a:prstGeom>
        </p:spPr>
      </p:pic>
      <p:sp>
        <p:nvSpPr>
          <p:cNvPr id="7" name="TextBox 6">
            <a:extLst>
              <a:ext uri="{FF2B5EF4-FFF2-40B4-BE49-F238E27FC236}">
                <a16:creationId xmlns:a16="http://schemas.microsoft.com/office/drawing/2014/main" id="{0EF0B013-E220-4939-88D5-1BE69F4096F9}"/>
              </a:ext>
            </a:extLst>
          </p:cNvPr>
          <p:cNvSpPr txBox="1"/>
          <p:nvPr/>
        </p:nvSpPr>
        <p:spPr>
          <a:xfrm>
            <a:off x="4242391" y="2615609"/>
            <a:ext cx="279636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Khám</a:t>
            </a:r>
            <a:r>
              <a:rPr kumimoji="0" lang="en-US" sz="60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60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phá</a:t>
            </a:r>
            <a:endParaRPr kumimoji="0" lang="en-US" sz="60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pic>
        <p:nvPicPr>
          <p:cNvPr id="9" name="Picture 8" descr="logohtchuan">
            <a:extLst>
              <a:ext uri="{FF2B5EF4-FFF2-40B4-BE49-F238E27FC236}">
                <a16:creationId xmlns:a16="http://schemas.microsoft.com/office/drawing/2014/main" id="{6BE6E962-EDE6-462A-AC8A-11EBB72F5765}"/>
              </a:ext>
            </a:extLst>
          </p:cNvPr>
          <p:cNvPicPr>
            <a:picLocks noChangeAspect="1"/>
          </p:cNvPicPr>
          <p:nvPr/>
        </p:nvPicPr>
        <p:blipFill>
          <a:blip r:embed="rId4"/>
          <a:stretch>
            <a:fillRect/>
          </a:stretch>
        </p:blipFill>
        <p:spPr>
          <a:xfrm>
            <a:off x="10333990" y="-91440"/>
            <a:ext cx="1971675" cy="1971675"/>
          </a:xfrm>
          <a:prstGeom prst="rect">
            <a:avLst/>
          </a:prstGeom>
        </p:spPr>
      </p:pic>
    </p:spTree>
    <p:extLst>
      <p:ext uri="{BB962C8B-B14F-4D97-AF65-F5344CB8AC3E}">
        <p14:creationId xmlns:p14="http://schemas.microsoft.com/office/powerpoint/2010/main" val="34177389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0A73F3-E465-4D1C-901A-974D084DA6E3}"/>
              </a:ext>
            </a:extLst>
          </p:cNvPr>
          <p:cNvSpPr txBox="1"/>
          <p:nvPr/>
        </p:nvSpPr>
        <p:spPr>
          <a:xfrm>
            <a:off x="331470" y="171450"/>
            <a:ext cx="10949940" cy="600164"/>
          </a:xfrm>
          <a:prstGeom prst="rect">
            <a:avLst/>
          </a:prstGeom>
          <a:noFill/>
        </p:spPr>
        <p:txBody>
          <a:bodyPr wrap="square" rtlCol="0">
            <a:spAutoFit/>
          </a:bodyPr>
          <a:lstStyle/>
          <a:p>
            <a:r>
              <a:rPr lang="en-US" sz="3300" dirty="0">
                <a:highlight>
                  <a:srgbClr val="FFFF00"/>
                </a:highlight>
                <a:latin typeface="Times New Roman" panose="02020603050405020304" pitchFamily="18" charset="0"/>
                <a:cs typeface="Times New Roman" panose="02020603050405020304" pitchFamily="18" charset="0"/>
              </a:rPr>
              <a:t>2. </a:t>
            </a:r>
            <a:r>
              <a:rPr lang="en-US" sz="33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Lựa</a:t>
            </a:r>
            <a:r>
              <a:rPr lang="en-US" sz="33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3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chọn</a:t>
            </a:r>
            <a:r>
              <a:rPr lang="en-US" sz="33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3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trang</a:t>
            </a:r>
            <a:r>
              <a:rPr lang="en-US" sz="33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3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phục</a:t>
            </a:r>
            <a:r>
              <a:rPr lang="en-US" sz="3300" b="1"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300" b="1"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phù</a:t>
            </a:r>
            <a:r>
              <a:rPr lang="en-US" sz="3300" b="1"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300" b="1"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hợp</a:t>
            </a:r>
            <a:r>
              <a:rPr lang="en-US" sz="3300" b="1"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300" b="1"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với</a:t>
            </a:r>
            <a:r>
              <a:rPr lang="en-US" sz="3300" b="1"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300" b="1"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các</a:t>
            </a:r>
            <a:r>
              <a:rPr lang="en-US" sz="3300" b="1"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300" b="1"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hoạt</a:t>
            </a:r>
            <a:r>
              <a:rPr lang="en-US" sz="3300" b="1"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300" b="1"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động</a:t>
            </a:r>
            <a:r>
              <a:rPr lang="en-US" sz="3300" b="1"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300" b="1"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dưới</a:t>
            </a:r>
            <a:r>
              <a:rPr lang="en-US" sz="3300" b="1"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300" b="1"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đây</a:t>
            </a:r>
            <a:endParaRPr lang="en-US" sz="33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77AC6DD1-3DC0-444B-8078-ED0A3925D968}"/>
              </a:ext>
            </a:extLst>
          </p:cNvPr>
          <p:cNvPicPr>
            <a:picLocks noChangeAspect="1"/>
          </p:cNvPicPr>
          <p:nvPr/>
        </p:nvPicPr>
        <p:blipFill>
          <a:blip r:embed="rId4"/>
          <a:stretch>
            <a:fillRect/>
          </a:stretch>
        </p:blipFill>
        <p:spPr>
          <a:xfrm>
            <a:off x="331470" y="1367605"/>
            <a:ext cx="3859324" cy="3067235"/>
          </a:xfrm>
          <a:prstGeom prst="rect">
            <a:avLst/>
          </a:prstGeom>
        </p:spPr>
      </p:pic>
      <p:pic>
        <p:nvPicPr>
          <p:cNvPr id="7" name="Picture 6">
            <a:extLst>
              <a:ext uri="{FF2B5EF4-FFF2-40B4-BE49-F238E27FC236}">
                <a16:creationId xmlns:a16="http://schemas.microsoft.com/office/drawing/2014/main" id="{3A9C7F20-D4FD-4596-A6BC-57E95B9FFA6C}"/>
              </a:ext>
            </a:extLst>
          </p:cNvPr>
          <p:cNvPicPr>
            <a:picLocks noChangeAspect="1"/>
          </p:cNvPicPr>
          <p:nvPr/>
        </p:nvPicPr>
        <p:blipFill>
          <a:blip r:embed="rId5"/>
          <a:stretch>
            <a:fillRect/>
          </a:stretch>
        </p:blipFill>
        <p:spPr>
          <a:xfrm>
            <a:off x="4344355" y="1367605"/>
            <a:ext cx="3572825" cy="3067236"/>
          </a:xfrm>
          <a:prstGeom prst="rect">
            <a:avLst/>
          </a:prstGeom>
        </p:spPr>
      </p:pic>
      <p:pic>
        <p:nvPicPr>
          <p:cNvPr id="9" name="Picture 8">
            <a:extLst>
              <a:ext uri="{FF2B5EF4-FFF2-40B4-BE49-F238E27FC236}">
                <a16:creationId xmlns:a16="http://schemas.microsoft.com/office/drawing/2014/main" id="{713DE2FE-A982-4523-860B-E4C0DF69F915}"/>
              </a:ext>
            </a:extLst>
          </p:cNvPr>
          <p:cNvPicPr>
            <a:picLocks noChangeAspect="1"/>
          </p:cNvPicPr>
          <p:nvPr/>
        </p:nvPicPr>
        <p:blipFill>
          <a:blip r:embed="rId6"/>
          <a:stretch>
            <a:fillRect/>
          </a:stretch>
        </p:blipFill>
        <p:spPr>
          <a:xfrm>
            <a:off x="8144738" y="1508760"/>
            <a:ext cx="3572825" cy="2813995"/>
          </a:xfrm>
          <a:prstGeom prst="rect">
            <a:avLst/>
          </a:prstGeom>
        </p:spPr>
      </p:pic>
      <p:sp>
        <p:nvSpPr>
          <p:cNvPr id="10" name="Rectangle: Rounded Corners 9">
            <a:extLst>
              <a:ext uri="{FF2B5EF4-FFF2-40B4-BE49-F238E27FC236}">
                <a16:creationId xmlns:a16="http://schemas.microsoft.com/office/drawing/2014/main" id="{72E97500-B9F7-4E88-A84F-7A735897B978}"/>
              </a:ext>
            </a:extLst>
          </p:cNvPr>
          <p:cNvSpPr/>
          <p:nvPr/>
        </p:nvSpPr>
        <p:spPr>
          <a:xfrm>
            <a:off x="331470" y="4720590"/>
            <a:ext cx="3859324" cy="14973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đùi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thoáng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mát</a:t>
            </a:r>
            <a:endParaRPr lang="en-US" sz="3200"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D9D24DF6-7B8A-4901-9CEB-A1CEBB3F4089}"/>
              </a:ext>
            </a:extLst>
          </p:cNvPr>
          <p:cNvSpPr/>
          <p:nvPr/>
        </p:nvSpPr>
        <p:spPr>
          <a:xfrm>
            <a:off x="4491990" y="4741730"/>
            <a:ext cx="3859324" cy="14973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đẹp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a:t>
            </a:r>
          </a:p>
        </p:txBody>
      </p:sp>
      <p:sp>
        <p:nvSpPr>
          <p:cNvPr id="12" name="Rectangle: Rounded Corners 11">
            <a:extLst>
              <a:ext uri="{FF2B5EF4-FFF2-40B4-BE49-F238E27FC236}">
                <a16:creationId xmlns:a16="http://schemas.microsoft.com/office/drawing/2014/main" id="{48EF7A11-3BBA-46D5-8EBE-ACD66DE9C6D4}"/>
              </a:ext>
            </a:extLst>
          </p:cNvPr>
          <p:cNvSpPr/>
          <p:nvPr/>
        </p:nvSpPr>
        <p:spPr>
          <a:xfrm>
            <a:off x="8526780" y="4694290"/>
            <a:ext cx="3859324" cy="14973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thoái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mái</a:t>
            </a:r>
            <a:r>
              <a:rPr lang="en-US" sz="3200" dirty="0">
                <a:latin typeface="Times New Roman" panose="02020603050405020304" pitchFamily="18" charset="0"/>
                <a:cs typeface="Times New Roman" panose="02020603050405020304" pitchFamily="18" charset="0"/>
              </a:rPr>
              <a:t>, co </a:t>
            </a:r>
            <a:r>
              <a:rPr lang="en-US" sz="3200" dirty="0" err="1">
                <a:latin typeface="Times New Roman" panose="02020603050405020304" pitchFamily="18" charset="0"/>
                <a:cs typeface="Times New Roman" panose="02020603050405020304" pitchFamily="18" charset="0"/>
              </a:rPr>
              <a:t>giãn</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0887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hought Bubble: Cloud 2">
            <a:extLst>
              <a:ext uri="{FF2B5EF4-FFF2-40B4-BE49-F238E27FC236}">
                <a16:creationId xmlns:a16="http://schemas.microsoft.com/office/drawing/2014/main" id="{EE78EEE5-0060-4590-BC60-AB7273D831C5}"/>
              </a:ext>
            </a:extLst>
          </p:cNvPr>
          <p:cNvSpPr/>
          <p:nvPr/>
        </p:nvSpPr>
        <p:spPr>
          <a:xfrm>
            <a:off x="1816608" y="2021139"/>
            <a:ext cx="8461248" cy="3221421"/>
          </a:xfrm>
          <a:prstGeom prst="cloudCallout">
            <a:avLst>
              <a:gd name="adj1" fmla="val -43599"/>
              <a:gd name="adj2" fmla="val 5298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Vào</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ngày</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cuối</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tuần</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em</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thường</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làm</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gì</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4" name="Thought Bubble: Cloud 3">
            <a:extLst>
              <a:ext uri="{FF2B5EF4-FFF2-40B4-BE49-F238E27FC236}">
                <a16:creationId xmlns:a16="http://schemas.microsoft.com/office/drawing/2014/main" id="{52A32CE9-A1D6-44E9-A9FC-98DF99414924}"/>
              </a:ext>
            </a:extLst>
          </p:cNvPr>
          <p:cNvSpPr/>
          <p:nvPr/>
        </p:nvSpPr>
        <p:spPr>
          <a:xfrm>
            <a:off x="1816608" y="2021138"/>
            <a:ext cx="8461248" cy="3221421"/>
          </a:xfrm>
          <a:prstGeom prst="cloudCallout">
            <a:avLst>
              <a:gd name="adj1" fmla="val -43599"/>
              <a:gd name="adj2" fmla="val 5298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white"/>
                </a:solidFill>
                <a:effectLst/>
                <a:uLnTx/>
                <a:uFillTx/>
                <a:latin typeface="Calibri" panose="020F0502020204030204"/>
                <a:ea typeface="+mn-ea"/>
                <a:cs typeface="+mn-cs"/>
              </a:rPr>
              <a:t>Những việc</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vi-VN" sz="4400" b="0" i="0" u="none" strike="noStrike" kern="1200" cap="none" spc="0" normalizeH="0" baseline="0" noProof="0" dirty="0">
                <a:ln>
                  <a:noFill/>
                </a:ln>
                <a:solidFill>
                  <a:prstClr val="white"/>
                </a:solidFill>
                <a:effectLst/>
                <a:uLnTx/>
                <a:uFillTx/>
                <a:latin typeface="Calibri" panose="020F0502020204030204"/>
                <a:ea typeface="+mn-ea"/>
                <a:cs typeface="+mn-cs"/>
              </a:rPr>
              <a:t>gì em thường xuyên tự làm không cần ai nhắc?</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hought Bubble: Cloud 4">
            <a:extLst>
              <a:ext uri="{FF2B5EF4-FFF2-40B4-BE49-F238E27FC236}">
                <a16:creationId xmlns:a16="http://schemas.microsoft.com/office/drawing/2014/main" id="{8592D197-DF44-45E6-8B4E-027BBC004445}"/>
              </a:ext>
            </a:extLst>
          </p:cNvPr>
          <p:cNvSpPr/>
          <p:nvPr/>
        </p:nvSpPr>
        <p:spPr>
          <a:xfrm>
            <a:off x="1816608" y="1615441"/>
            <a:ext cx="8461248" cy="3627118"/>
          </a:xfrm>
          <a:prstGeom prst="cloudCallout">
            <a:avLst>
              <a:gd name="adj1" fmla="val -43599"/>
              <a:gd name="adj2" fmla="val 5298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vi-VN" sz="4400" dirty="0">
                <a:solidFill>
                  <a:prstClr val="white"/>
                </a:solidFill>
                <a:latin typeface="+mj-lt"/>
              </a:rPr>
              <a:t>Em đã từng lựa chọn quần áo chưa phù hợp và không thấy thoải mái chưa?</a:t>
            </a:r>
            <a:endParaRPr kumimoji="0" lang="en-US" sz="4400" b="0" i="0" u="none" strike="noStrike" kern="1200" cap="none" spc="0" normalizeH="0" baseline="0" noProof="0" dirty="0">
              <a:ln>
                <a:noFill/>
              </a:ln>
              <a:solidFill>
                <a:prstClr val="white"/>
              </a:solidFill>
              <a:effectLst/>
              <a:uLnTx/>
              <a:uFillTx/>
              <a:latin typeface="+mj-lt"/>
            </a:endParaRPr>
          </a:p>
        </p:txBody>
      </p:sp>
    </p:spTree>
    <p:extLst>
      <p:ext uri="{BB962C8B-B14F-4D97-AF65-F5344CB8AC3E}">
        <p14:creationId xmlns:p14="http://schemas.microsoft.com/office/powerpoint/2010/main" val="100969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xit" presetSubtype="21" fill="hold" grpId="1" nodeType="clickEffect">
                                  <p:stCondLst>
                                    <p:cond delay="0"/>
                                  </p:stCondLst>
                                  <p:childTnLst>
                                    <p:animEffect transition="out" filter="barn(inVertical)">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grpId="1" nodeType="clickEffect">
                                  <p:stCondLst>
                                    <p:cond delay="0"/>
                                  </p:stCondLst>
                                  <p:childTnLst>
                                    <p:animEffect transition="out" filter="barn(inVertical)">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xit" presetSubtype="21" fill="hold" grpId="1" nodeType="clickEffect">
                                  <p:stCondLst>
                                    <p:cond delay="0"/>
                                  </p:stCondLst>
                                  <p:childTnLst>
                                    <p:animEffect transition="out" filter="barn(inVertical)">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8EC15B-2351-4D7E-8AEC-DE4C0639432E}"/>
              </a:ext>
            </a:extLst>
          </p:cNvPr>
          <p:cNvSpPr txBox="1"/>
          <p:nvPr/>
        </p:nvSpPr>
        <p:spPr>
          <a:xfrm>
            <a:off x="3414712" y="566166"/>
            <a:ext cx="536257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Kết</a:t>
            </a:r>
            <a:r>
              <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luận</a:t>
            </a:r>
            <a:endPar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39A2585-1C89-4F4F-B097-51C171329DC5}"/>
              </a:ext>
            </a:extLst>
          </p:cNvPr>
          <p:cNvSpPr txBox="1"/>
          <p:nvPr/>
        </p:nvSpPr>
        <p:spPr>
          <a:xfrm>
            <a:off x="1701593" y="2008642"/>
            <a:ext cx="8322906" cy="3170099"/>
          </a:xfrm>
          <a:prstGeom prst="rect">
            <a:avLst/>
          </a:prstGeom>
          <a:noFill/>
        </p:spPr>
        <p:txBody>
          <a:bodyPr wrap="square" rtlCol="0">
            <a:spAutoFit/>
          </a:bodyPr>
          <a:lstStyle/>
          <a:p>
            <a:pPr lvl="0" algn="ctr">
              <a:defRPr/>
            </a:pPr>
            <a:r>
              <a:rPr lang="vi-VN" sz="4000" dirty="0">
                <a:solidFill>
                  <a:srgbClr val="FF0000"/>
                </a:solidFill>
                <a:latin typeface="+mj-lt"/>
                <a:cs typeface="Arial" panose="020B0604020202020204" pitchFamily="34" charset="0"/>
              </a:rPr>
              <a:t>Lựa chọn trang phục phù hợp với hoạt động giúp em thuận tiện, thoải mái hơn khi tham gia hoạt động, đồng thời thể hiện sự tôn trọng mọi người xung quanh. </a:t>
            </a:r>
            <a:endParaRPr kumimoji="0" lang="en-US" sz="4000" b="0" i="0" u="none" strike="noStrike" kern="1200" cap="none" spc="0" normalizeH="0" baseline="0" noProof="0" dirty="0">
              <a:ln>
                <a:noFill/>
              </a:ln>
              <a:solidFill>
                <a:srgbClr val="FF0000"/>
              </a:solidFill>
              <a:effectLst/>
              <a:uLnTx/>
              <a:uFillTx/>
              <a:latin typeface="+mj-lt"/>
              <a:cs typeface="Arial" panose="020B0604020202020204" pitchFamily="34" charset="0"/>
            </a:endParaRPr>
          </a:p>
        </p:txBody>
      </p:sp>
    </p:spTree>
    <p:extLst>
      <p:ext uri="{BB962C8B-B14F-4D97-AF65-F5344CB8AC3E}">
        <p14:creationId xmlns:p14="http://schemas.microsoft.com/office/powerpoint/2010/main" val="133429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418AB3"/>
      </a:accent1>
      <a:accent2>
        <a:srgbClr val="A6B727"/>
      </a:accent2>
      <a:accent3>
        <a:srgbClr val="F69200"/>
      </a:accent3>
      <a:accent4>
        <a:srgbClr val="838383"/>
      </a:accent4>
      <a:accent5>
        <a:srgbClr val="FEC306"/>
      </a:accent5>
      <a:accent6>
        <a:srgbClr val="DF5327"/>
      </a:accent6>
      <a:hlink>
        <a:srgbClr val="418AB3"/>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441</Words>
  <Application>Microsoft Office PowerPoint</Application>
  <PresentationFormat>Widescreen</PresentationFormat>
  <Paragraphs>53</Paragraphs>
  <Slides>16</Slides>
  <Notes>12</Notes>
  <HiddenSlides>0</HiddenSlides>
  <MMClips>1</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16</vt:i4>
      </vt:variant>
    </vt:vector>
  </HeadingPairs>
  <TitlesOfParts>
    <vt:vector size="36" baseType="lpstr">
      <vt:lpstr>微软雅黑</vt:lpstr>
      <vt:lpstr>宋体</vt:lpstr>
      <vt:lpstr>Arial</vt:lpstr>
      <vt:lpstr>Arial-Rounded</vt:lpstr>
      <vt:lpstr>Arial-SGK-TV</vt:lpstr>
      <vt:lpstr>Averta Std CY Bold</vt:lpstr>
      <vt:lpstr>Calibri</vt:lpstr>
      <vt:lpstr>Calibri Light</vt:lpstr>
      <vt:lpstr>等线</vt:lpstr>
      <vt:lpstr>iCiel Cucho</vt:lpstr>
      <vt:lpstr>Quicksand Medium</vt:lpstr>
      <vt:lpstr>Times New Roman</vt:lpstr>
      <vt:lpstr>印品黑体</vt:lpstr>
      <vt:lpstr>自定义设计方案</vt:lpstr>
      <vt:lpstr>1_Office 主题​​</vt:lpstr>
      <vt:lpstr>包图主题2</vt:lpstr>
      <vt:lpstr>Office Theme</vt:lpstr>
      <vt:lpstr>1_Office Theme</vt:lpstr>
      <vt:lpstr>Hoạt động</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10</cp:revision>
  <dcterms:created xsi:type="dcterms:W3CDTF">2021-06-16T14:20:35Z</dcterms:created>
  <dcterms:modified xsi:type="dcterms:W3CDTF">2025-01-07T10:49:52Z</dcterms:modified>
</cp:coreProperties>
</file>