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89" r:id="rId8"/>
    <p:sldId id="262" r:id="rId9"/>
    <p:sldId id="296" r:id="rId10"/>
    <p:sldId id="267" r:id="rId11"/>
    <p:sldId id="292" r:id="rId12"/>
    <p:sldId id="293" r:id="rId13"/>
    <p:sldId id="290" r:id="rId14"/>
    <p:sldId id="294" r:id="rId15"/>
    <p:sldId id="295" r:id="rId16"/>
    <p:sldId id="270" r:id="rId17"/>
    <p:sldId id="273" r:id="rId18"/>
    <p:sldId id="271" r:id="rId19"/>
    <p:sldId id="279" r:id="rId20"/>
    <p:sldId id="272" r:id="rId21"/>
    <p:sldId id="297" r:id="rId22"/>
    <p:sldId id="275" r:id="rId23"/>
    <p:sldId id="298" r:id="rId24"/>
    <p:sldId id="276" r:id="rId25"/>
    <p:sldId id="281" r:id="rId26"/>
    <p:sldId id="277" r:id="rId27"/>
    <p:sldId id="299" r:id="rId28"/>
    <p:sldId id="278" r:id="rId29"/>
    <p:sldId id="285" r:id="rId30"/>
    <p:sldId id="286" r:id="rId31"/>
    <p:sldId id="300" r:id="rId32"/>
    <p:sldId id="301" r:id="rId33"/>
    <p:sldId id="302" r:id="rId34"/>
    <p:sldId id="303" r:id="rId35"/>
    <p:sldId id="304" r:id="rId36"/>
    <p:sldId id="283" r:id="rId37"/>
    <p:sldId id="265" r:id="rId38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Nunito Black" pitchFamily="2" charset="0"/>
      <p:bold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Sigmar One" panose="00000500000000000000" pitchFamily="2" charset="0"/>
      <p:regular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1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12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49.png"/><Relationship Id="rId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image" Target="../media/image35.sv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5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12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53.jpeg"/><Relationship Id="rId5" Type="http://schemas.openxmlformats.org/officeDocument/2006/relationships/image" Target="../media/image36.png"/><Relationship Id="rId10" Type="http://schemas.openxmlformats.org/officeDocument/2006/relationships/image" Target="../media/image52.jpeg"/><Relationship Id="rId4" Type="http://schemas.openxmlformats.org/officeDocument/2006/relationships/image" Target="../media/image35.sv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6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33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6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6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60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12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6.png"/><Relationship Id="rId5" Type="http://schemas.openxmlformats.org/officeDocument/2006/relationships/image" Target="../media/image11.svg"/><Relationship Id="rId10" Type="http://schemas.openxmlformats.org/officeDocument/2006/relationships/image" Target="../media/image77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2.png"/><Relationship Id="rId7" Type="http://schemas.openxmlformats.org/officeDocument/2006/relationships/image" Target="../media/image7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35.sv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8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svg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microsoft.com/office/2007/relationships/hdphoto" Target="../media/hdphoto1.wdp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18348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426433" y="654535"/>
            <a:ext cx="891231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Thứ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ngày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tháng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năm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2022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820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4800" b="1" spc="-133" dirty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48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>
            <a:grpSpLocks noGrp="1" noUngrp="1" noRot="1" noMove="1" noResize="1"/>
          </p:cNvGrpSpPr>
          <p:nvPr/>
        </p:nvGrpSpPr>
        <p:grpSpPr>
          <a:xfrm>
            <a:off x="3217607" y="2197246"/>
            <a:ext cx="6284191" cy="903947"/>
            <a:chOff x="3818231" y="2048168"/>
            <a:chExt cx="6284191" cy="903947"/>
          </a:xfrm>
        </p:grpSpPr>
        <p:sp>
          <p:nvSpPr>
            <p:cNvPr id="36" name="Rounded Rectangle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91435" y="2109975"/>
              <a:ext cx="6210987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18231" y="2048168"/>
              <a:ext cx="6210988" cy="7780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8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64" y="2925136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2581" y="2674881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782107" y="1567138"/>
            <a:ext cx="7917243" cy="1055608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mát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49" y="854234"/>
            <a:ext cx="1854792" cy="1905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7" b="87626" l="3188" r="98750">
                        <a14:foregroundMark x1="18250" y1="38899" x2="25625" y2="57667"/>
                        <a14:foregroundMark x1="22125" y1="35524" x2="28750" y2="40557"/>
                        <a14:foregroundMark x1="33188" y1="41326" x2="42438" y2="38070"/>
                        <a14:foregroundMark x1="34938" y1="46004" x2="46438" y2="45293"/>
                        <a14:foregroundMark x1="35813" y1="50622" x2="45875" y2="5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669" y="2353021"/>
            <a:ext cx="4737066" cy="5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29043" y="37296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897" y="1112741"/>
            <a:ext cx="1715294" cy="344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059" y="1199925"/>
            <a:ext cx="1750097" cy="3407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2827" y="1307054"/>
            <a:ext cx="2875198" cy="3246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8991" y="1106699"/>
            <a:ext cx="1707751" cy="359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41561" y="4936637"/>
            <a:ext cx="1720958" cy="510778"/>
          </a:xfrm>
          <a:prstGeom prst="roundRect">
            <a:avLst/>
          </a:prstGeom>
          <a:solidFill>
            <a:srgbClr val="FFFF66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944025" y="4921028"/>
            <a:ext cx="2917681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nghiệp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6095999" y="4911310"/>
            <a:ext cx="2554450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8986525" y="4904755"/>
            <a:ext cx="2486432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hoà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6020" y="535320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17"/>
            <a:ext cx="12192000" cy="689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93" y="1079581"/>
            <a:ext cx="6213869" cy="5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91902" y="2744034"/>
            <a:ext cx="1459054" cy="615636"/>
            <a:chOff x="814089" y="3132499"/>
            <a:chExt cx="1459054" cy="615636"/>
          </a:xfrm>
        </p:grpSpPr>
        <p:sp>
          <p:nvSpPr>
            <p:cNvPr id="2" name="Rounded Rectangle 1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4089" y="3219437"/>
              <a:ext cx="14590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Cánh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6565" y="1417280"/>
            <a:ext cx="1457608" cy="615636"/>
            <a:chOff x="814812" y="3132499"/>
            <a:chExt cx="1457608" cy="615636"/>
          </a:xfrm>
        </p:grpSpPr>
        <p:sp>
          <p:nvSpPr>
            <p:cNvPr id="21" name="Rounded Rectangle 20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0502" y="3219437"/>
              <a:ext cx="14462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Lồng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79548" y="4103890"/>
            <a:ext cx="1457608" cy="615636"/>
            <a:chOff x="814812" y="3132499"/>
            <a:chExt cx="1457608" cy="615636"/>
          </a:xfrm>
        </p:grpSpPr>
        <p:sp>
          <p:nvSpPr>
            <p:cNvPr id="24" name="Rounded Rectangle 23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9699" y="3219437"/>
              <a:ext cx="1447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Thân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87484" y="5416233"/>
            <a:ext cx="1171001" cy="615636"/>
            <a:chOff x="957872" y="3132499"/>
            <a:chExt cx="1171001" cy="615636"/>
          </a:xfrm>
        </p:grpSpPr>
        <p:sp>
          <p:nvSpPr>
            <p:cNvPr id="27" name="Rounded Rectangle 26"/>
            <p:cNvSpPr/>
            <p:nvPr/>
          </p:nvSpPr>
          <p:spPr>
            <a:xfrm>
              <a:off x="957872" y="3132499"/>
              <a:ext cx="1171001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360" y="3219437"/>
              <a:ext cx="11705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Đế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06962" y="5445973"/>
            <a:ext cx="1524776" cy="615636"/>
            <a:chOff x="781230" y="3132499"/>
            <a:chExt cx="1524776" cy="615636"/>
          </a:xfrm>
        </p:grpSpPr>
        <p:sp>
          <p:nvSpPr>
            <p:cNvPr id="30" name="Rounded Rectangle 29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230" y="3219437"/>
              <a:ext cx="1524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Dây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nguồn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953" y="4119724"/>
            <a:ext cx="2472152" cy="615636"/>
            <a:chOff x="254315" y="3132499"/>
            <a:chExt cx="2472152" cy="615636"/>
          </a:xfrm>
        </p:grpSpPr>
        <p:sp>
          <p:nvSpPr>
            <p:cNvPr id="33" name="Rounded Rectangle 32"/>
            <p:cNvSpPr/>
            <p:nvPr/>
          </p:nvSpPr>
          <p:spPr>
            <a:xfrm>
              <a:off x="263563" y="3132499"/>
              <a:ext cx="2453657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315" y="3224428"/>
              <a:ext cx="2472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nút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điều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khiển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98663" y="1444957"/>
            <a:ext cx="1471878" cy="615636"/>
            <a:chOff x="807680" y="3132499"/>
            <a:chExt cx="1471878" cy="615636"/>
          </a:xfrm>
        </p:grpSpPr>
        <p:sp>
          <p:nvSpPr>
            <p:cNvPr id="36" name="Rounded Rectangle 35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7680" y="3219437"/>
              <a:ext cx="147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Tuốc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năng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98663" y="2830972"/>
            <a:ext cx="2393606" cy="615636"/>
            <a:chOff x="346817" y="3132499"/>
            <a:chExt cx="2393606" cy="615636"/>
          </a:xfrm>
        </p:grpSpPr>
        <p:sp>
          <p:nvSpPr>
            <p:cNvPr id="39" name="Rounded Rectangle 38"/>
            <p:cNvSpPr/>
            <p:nvPr/>
          </p:nvSpPr>
          <p:spPr>
            <a:xfrm>
              <a:off x="346817" y="3132499"/>
              <a:ext cx="2366255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818" y="3219437"/>
              <a:ext cx="2393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Hộp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động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cơ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5134"/>
              </p:ext>
            </p:extLst>
          </p:nvPr>
        </p:nvGraphicFramePr>
        <p:xfrm>
          <a:off x="2311804" y="1440955"/>
          <a:ext cx="7854172" cy="48253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40528">
                  <a:extLst>
                    <a:ext uri="{9D8B030D-6E8A-4147-A177-3AD203B41FA5}">
                      <a16:colId xmlns:a16="http://schemas.microsoft.com/office/drawing/2014/main" val="1579416127"/>
                    </a:ext>
                  </a:extLst>
                </a:gridCol>
                <a:gridCol w="3927086">
                  <a:extLst>
                    <a:ext uri="{9D8B030D-6E8A-4147-A177-3AD203B41FA5}">
                      <a16:colId xmlns:a16="http://schemas.microsoft.com/office/drawing/2014/main" val="787793578"/>
                    </a:ext>
                  </a:extLst>
                </a:gridCol>
                <a:gridCol w="2386558">
                  <a:extLst>
                    <a:ext uri="{9D8B030D-6E8A-4147-A177-3AD203B41FA5}">
                      <a16:colId xmlns:a16="http://schemas.microsoft.com/office/drawing/2014/main" val="170979644"/>
                    </a:ext>
                  </a:extLst>
                </a:gridCol>
              </a:tblGrid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phận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20954660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Bật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khiển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61492062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Bảo vệ cánh quạt an toàn cho người sử dụng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Lồng quạt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321805680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Chứa động cơ của quạt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 động cơ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9166872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8141064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điện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Dây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57097774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Giữ cho quạt đứng vững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1320125173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Giúp thay đổi hướng gió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237378773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Đỡ động cơ và cánh quạt, có thể điều chỉnh độ cao của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175864252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5" y="807154"/>
            <a:ext cx="9856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2492110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1703326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2521232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3202281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3268829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1679131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242259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1648552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3172439" y="1813683"/>
            <a:ext cx="819299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đế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khiển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61" y="1224018"/>
            <a:ext cx="2227499" cy="228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9699" y="2852579"/>
            <a:ext cx="4422157" cy="46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1" y="280617"/>
            <a:ext cx="1034898" cy="1199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74" y="3787438"/>
            <a:ext cx="1931222" cy="265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288" y="3848508"/>
            <a:ext cx="2107918" cy="259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457609" y="587051"/>
            <a:ext cx="5167024" cy="3030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Đai-sơn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Dyson)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123797" y="1479784"/>
            <a:ext cx="4046899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phận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088" y="5785598"/>
            <a:ext cx="1675541" cy="8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056207" y="1295973"/>
            <a:ext cx="565538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295" y="493771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3753" y="1016991"/>
            <a:ext cx="1001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48" y="1906801"/>
            <a:ext cx="4905459" cy="469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1" y="0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7689" y="451648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6435" y="1111855"/>
            <a:ext cx="10873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56" y="1993921"/>
            <a:ext cx="4441558" cy="425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1858424"/>
            <a:ext cx="6826818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1: Đặt quạt điện trên bề mặt bằng phẳng, chắc chắn (Hình a)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2905006"/>
            <a:ext cx="6331895" cy="919401"/>
          </a:xfrm>
          <a:prstGeom prst="roundRect">
            <a:avLst/>
          </a:prstGeom>
          <a:solidFill>
            <a:srgbClr val="F7A9F1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2: Bật quạt và chọn tốc độ quay của cánh quạt (Hình c)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3951588"/>
            <a:ext cx="4894923" cy="919401"/>
          </a:xfrm>
          <a:prstGeom prst="roundRect">
            <a:avLst/>
          </a:prstGeom>
          <a:solidFill>
            <a:srgbClr val="92D050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3: Điều chỉnh hướng gió </a:t>
            </a:r>
            <a:endParaRPr lang="en-US" sz="24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(Hình d)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8" y="4998170"/>
            <a:ext cx="5797035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Bước 4: Tắt quạt khi không sử dụng</a:t>
            </a:r>
            <a:endParaRPr lang="en-US" sz="2400" b="0" i="0" dirty="0">
              <a:solidFill>
                <a:srgbClr val="000000"/>
              </a:solidFill>
              <a:effectLst/>
              <a:latin typeface="Nunito Black" pitchFamily="2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 (Hình b)</a:t>
            </a:r>
            <a:endParaRPr lang="en-US" sz="2400" dirty="0">
              <a:latin typeface="Nunito Black" pitchFamily="2" charset="0"/>
            </a:endParaRP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2954" y="4908126"/>
            <a:ext cx="2186890" cy="18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" y="-35975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3076" y="502549"/>
            <a:ext cx="9137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cùng bạn thực hành các bước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842" y="3151130"/>
            <a:ext cx="2170779" cy="31450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>
                        <a14:backgroundMark x1="89723" y1="43466" x2="89723" y2="43466"/>
                        <a14:backgroundMark x1="79447" y1="46591" x2="79447" y2="46591"/>
                        <a14:backgroundMark x1="82213" y1="59943" x2="82213" y2="59943"/>
                        <a14:backgroundMark x1="81818" y1="55398" x2="81818" y2="5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342" y="3126924"/>
            <a:ext cx="2474230" cy="3442409"/>
          </a:xfrm>
          <a:prstGeom prst="rect">
            <a:avLst/>
          </a:prstGeom>
        </p:spPr>
      </p:pic>
      <p:pic>
        <p:nvPicPr>
          <p:cNvPr id="18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>
                        <a14:backgroundMark x1="70781" y1="15625" x2="70781" y2="15625"/>
                        <a14:backgroundMark x1="82969" y1="22813" x2="82969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7366676" y="3179424"/>
            <a:ext cx="240844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90699" y="1237692"/>
            <a:ext cx="8610600" cy="43926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      </a:t>
            </a:r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Các bước sử dụng quạt điện là: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  <a:p>
            <a:pPr lvl="0">
              <a:defRPr/>
            </a:pP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   </a:t>
            </a:r>
          </a:p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4756" y="2217562"/>
            <a:ext cx="6409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Open Sans" panose="020B0606030504020204" pitchFamily="34" charset="0"/>
              </a:rPr>
              <a:t>*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9787" y="3100645"/>
            <a:ext cx="664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984807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</a:rPr>
              <a:t>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0165" y="409533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0165" y="4736018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*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17" y="1967264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3753" y="414880"/>
            <a:ext cx="977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hãy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biết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tại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sao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656686"/>
            <a:ext cx="5277393" cy="458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99" y="1563463"/>
            <a:ext cx="3895899" cy="35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Hình a: Đặt quạt chênh vênh trên ghế rất dễ đổ quạt vào người.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18" y="1807095"/>
            <a:ext cx="3518871" cy="311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b: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Ngồi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tóc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cuốn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03644" y="5558575"/>
            <a:ext cx="804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c: Cho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ngón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hoạt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sẽ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kẹp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1729310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651" y="1748798"/>
            <a:ext cx="3998737" cy="328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14631" y="5531681"/>
            <a:ext cx="704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d: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Tắt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bằng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giật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dây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nguồn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vi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phạm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an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thiết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240296" y="5746186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738" y="1656686"/>
            <a:ext cx="4371291" cy="342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1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307096" y="2425358"/>
            <a:ext cx="9317941" cy="24857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			      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kêu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rung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lắc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chóng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an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978" y="2498350"/>
            <a:ext cx="3448873" cy="21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034" y="158371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2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chia sẻ với bạn: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404" y="1139786"/>
            <a:ext cx="868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Trong gia đình em có những loại quạt điện nào? Mỗi loại quạt được dùng ở đâu và trong trường hợp nào?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404" y="2170735"/>
            <a:ext cx="720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31" y="3657211"/>
            <a:ext cx="4196813" cy="2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6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hãy chia sẻ với bạn: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66" y="902403"/>
            <a:ext cx="8688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 Trong gia đình em có những loại quạt điện nào? Mỗi loại quạt được dùng ở đâu và trong trường hợp nào?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266" y="1711270"/>
            <a:ext cx="6040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-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sử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dụng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đúng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an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toàn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4979" y="3696479"/>
            <a:ext cx="6452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solidFill>
                  <a:srgbClr val="7030A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Gia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có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bàn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trần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9861" y="4485414"/>
            <a:ext cx="87396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để bàn được đặt ở bàn học, dùng khi em học bài.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497" y="5148260"/>
            <a:ext cx="84751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trần được treo ở phòng khách, dùng khi cả nhà ngồi xem ti vi hoặc chơi cùng nhau.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119" y="5655426"/>
            <a:ext cx="1940399" cy="10757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28412" y="3165322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021" y="655671"/>
            <a:ext cx="3912238" cy="37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0819" y="4191791"/>
            <a:ext cx="925530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Nunito Black" pitchFamily="2" charset="0"/>
              </a:rPr>
              <a:t>- 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0819" y="4824572"/>
            <a:ext cx="8079456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-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4255" y="5477457"/>
            <a:ext cx="506273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-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44255" y="6110238"/>
            <a:ext cx="609047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- 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4" y="589787"/>
            <a:ext cx="7619414" cy="299583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961299" y="51108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6369" y="3579330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H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ướng dẫn cách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07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87" y="1857663"/>
            <a:ext cx="4363488" cy="37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1251</Words>
  <Application>Microsoft Office PowerPoint</Application>
  <PresentationFormat>Widescreen</PresentationFormat>
  <Paragraphs>157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OpenSans</vt:lpstr>
      <vt:lpstr>Sriracha</vt:lpstr>
      <vt:lpstr>Open Sans</vt:lpstr>
      <vt:lpstr>Arial</vt:lpstr>
      <vt:lpstr>Calibri</vt:lpstr>
      <vt:lpstr>Tahoma</vt:lpstr>
      <vt:lpstr>Nunito Black</vt:lpstr>
      <vt:lpstr>#9Slide03 AmpleSoft Bold</vt:lpstr>
      <vt:lpstr>Gluten Black</vt:lpstr>
      <vt:lpstr>Sigmar One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nguyenthi lien</cp:lastModifiedBy>
  <cp:revision>58</cp:revision>
  <dcterms:created xsi:type="dcterms:W3CDTF">2022-07-17T22:20:46Z</dcterms:created>
  <dcterms:modified xsi:type="dcterms:W3CDTF">2022-08-06T09:41:30Z</dcterms:modified>
</cp:coreProperties>
</file>