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6"/>
  </p:notesMasterIdLst>
  <p:sldIdLst>
    <p:sldId id="264" r:id="rId4"/>
    <p:sldId id="265" r:id="rId5"/>
    <p:sldId id="266" r:id="rId6"/>
    <p:sldId id="258" r:id="rId7"/>
    <p:sldId id="268" r:id="rId8"/>
    <p:sldId id="262" r:id="rId9"/>
    <p:sldId id="267" r:id="rId10"/>
    <p:sldId id="270" r:id="rId11"/>
    <p:sldId id="269" r:id="rId12"/>
    <p:sldId id="263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Karaoke%20Qu&#7889;c%20Ca%20Vi&#7879;t%20Nam%20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12D870-6383-4E4E-3C6F-91DF5B0853B2}"/>
              </a:ext>
            </a:extLst>
          </p:cNvPr>
          <p:cNvSpPr txBox="1"/>
          <p:nvPr/>
        </p:nvSpPr>
        <p:spPr>
          <a:xfrm>
            <a:off x="-90183" y="1433715"/>
            <a:ext cx="417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Y2meta.app - [KARAOKE] TỔ QUỐC TA  (BEAT HTS) LỚP 1 - Kết Nối Tri Thức Với Cuộc Sống (128 kbps)">
            <a:hlinkClick r:id="" action="ppaction://media"/>
            <a:extLst>
              <a:ext uri="{FF2B5EF4-FFF2-40B4-BE49-F238E27FC236}">
                <a16:creationId xmlns:a16="http://schemas.microsoft.com/office/drawing/2014/main" xmlns="" id="{EAB534F5-B071-3854-9090-EA56ADD190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51530" y="3247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599865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5820" y="163925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8000" y="1463876"/>
            <a:ext cx="81415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0790" y="565103"/>
            <a:ext cx="157023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5158" y="1872641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Y2meta.app - Ca ngợi tổ quốc KARAOKE _ Bài hát sinh hoạt Đội _ Hà Lực _ (128 kbps)">
            <a:hlinkClick r:id="" action="ppaction://media"/>
            <a:extLst>
              <a:ext uri="{FF2B5EF4-FFF2-40B4-BE49-F238E27FC236}">
                <a16:creationId xmlns:a16="http://schemas.microsoft.com/office/drawing/2014/main" xmlns="" id="{AD1DF8C2-3A6C-9AB0-2C3F-8EDB38AE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BEBB6A-77EE-9FC3-8D95-DE61936286D5}"/>
              </a:ext>
            </a:extLst>
          </p:cNvPr>
          <p:cNvSpPr txBox="1"/>
          <p:nvPr/>
        </p:nvSpPr>
        <p:spPr>
          <a:xfrm>
            <a:off x="2438400" y="636494"/>
            <a:ext cx="843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NHẠC ĐOÁN TÊN BÀI HÁT</a:t>
            </a:r>
          </a:p>
        </p:txBody>
      </p:sp>
    </p:spTree>
    <p:extLst>
      <p:ext uri="{BB962C8B-B14F-4D97-AF65-F5344CB8AC3E}">
        <p14:creationId xmlns:p14="http://schemas.microsoft.com/office/powerpoint/2010/main" val="16794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5F2C4C-43D6-9B95-424C-C0576442E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3276882" y="1886608"/>
            <a:ext cx="437186" cy="436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6E3B01-3690-8781-AEED-D7578C36AD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3827933" y="1876697"/>
            <a:ext cx="437186" cy="436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5B20B6-95F2-6A4D-E52C-1EE36CDA10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4410240" y="1876697"/>
            <a:ext cx="437186" cy="436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7CCB05-167E-278E-D503-00F4CDEB4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5059059" y="1879176"/>
            <a:ext cx="437186" cy="43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0AE23F-DB7A-8EDA-7DDE-17304DB339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5852999" y="1886031"/>
            <a:ext cx="437186" cy="43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1F4F8E-7273-1CCD-5688-BDC618944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6404050" y="1884528"/>
            <a:ext cx="437186" cy="43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9DFCE4-5D5A-4F5C-F81F-155B114CD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6955101" y="1870945"/>
            <a:ext cx="437186" cy="436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CC1802-6236-5183-E5F1-935B81F5B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7506152" y="1870945"/>
            <a:ext cx="437186" cy="436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A872F7-27F9-DEE0-9E98-B33874B8FD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8081499" y="1886031"/>
            <a:ext cx="437186" cy="436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ECCCBE-2BF2-E22A-AEAD-CABDC819FC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8674502" y="1879176"/>
            <a:ext cx="437186" cy="436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E0C12D-D239-EA36-C1F2-8DAE8E727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9297466" y="1879176"/>
            <a:ext cx="437186" cy="436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709E4B-CFCE-B602-AD4C-8DECF000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9880759" y="1879176"/>
            <a:ext cx="437186" cy="436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351831-1FB8-286D-2017-B9E7672FFB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10396931" y="1886031"/>
            <a:ext cx="437186" cy="436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C17D75-2209-F2CE-614A-E4D6884E2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10876209" y="1886031"/>
            <a:ext cx="437186" cy="436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997B2D9-5101-1254-7CC3-0DFFD0EBF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81836" r="76004"/>
          <a:stretch/>
        </p:blipFill>
        <p:spPr>
          <a:xfrm>
            <a:off x="11394305" y="1870945"/>
            <a:ext cx="437186" cy="4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FB7A2D-87BF-AD01-1E5C-013ECD5C7593}"/>
              </a:ext>
            </a:extLst>
          </p:cNvPr>
          <p:cNvSpPr txBox="1"/>
          <p:nvPr/>
        </p:nvSpPr>
        <p:spPr>
          <a:xfrm>
            <a:off x="2768692" y="1918010"/>
            <a:ext cx="929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Em </a:t>
            </a:r>
            <a:r>
              <a:rPr lang="en-US" sz="2000" i="1" dirty="0" err="1"/>
              <a:t>yêu</a:t>
            </a:r>
            <a:r>
              <a:rPr lang="en-US" sz="2000" i="1" dirty="0"/>
              <a:t>     </a:t>
            </a:r>
            <a:r>
              <a:rPr lang="en-US" sz="2000" i="1" dirty="0" err="1"/>
              <a:t>tổ</a:t>
            </a:r>
            <a:r>
              <a:rPr lang="en-US" sz="2000" i="1" dirty="0"/>
              <a:t>     </a:t>
            </a:r>
            <a:r>
              <a:rPr lang="en-US" sz="2000" i="1" dirty="0" err="1"/>
              <a:t>quốc</a:t>
            </a:r>
            <a:r>
              <a:rPr lang="en-US" sz="2000" i="1" dirty="0"/>
              <a:t>   </a:t>
            </a:r>
            <a:r>
              <a:rPr lang="en-US" sz="2000" i="1" dirty="0" err="1"/>
              <a:t>Việt</a:t>
            </a:r>
            <a:r>
              <a:rPr lang="en-US" sz="2000" i="1" dirty="0"/>
              <a:t>     Nam  </a:t>
            </a:r>
            <a:r>
              <a:rPr lang="en-US" sz="2000" i="1" dirty="0" err="1"/>
              <a:t>có</a:t>
            </a:r>
            <a:r>
              <a:rPr lang="en-US" sz="2000" i="1" dirty="0"/>
              <a:t>     </a:t>
            </a:r>
            <a:r>
              <a:rPr lang="en-US" sz="2000" i="1" dirty="0" err="1"/>
              <a:t>hoa</a:t>
            </a:r>
            <a:r>
              <a:rPr lang="en-US" sz="2000" i="1" dirty="0"/>
              <a:t> </a:t>
            </a:r>
            <a:r>
              <a:rPr lang="en-US" sz="2000" i="1" dirty="0" err="1"/>
              <a:t>sen</a:t>
            </a:r>
            <a:r>
              <a:rPr lang="en-US" sz="2000" i="1" dirty="0"/>
              <a:t>   </a:t>
            </a:r>
            <a:r>
              <a:rPr lang="en-US" sz="2000" i="1" dirty="0" err="1"/>
              <a:t>thắm</a:t>
            </a:r>
            <a:r>
              <a:rPr lang="en-US" sz="2000" i="1" dirty="0"/>
              <a:t>   </a:t>
            </a:r>
            <a:r>
              <a:rPr lang="en-US" sz="2000" i="1" dirty="0" err="1"/>
              <a:t>tỏa</a:t>
            </a:r>
            <a:r>
              <a:rPr lang="en-US" sz="2000" i="1" dirty="0"/>
              <a:t>   </a:t>
            </a:r>
            <a:r>
              <a:rPr lang="en-US" sz="2000" i="1" dirty="0" err="1"/>
              <a:t>ngát</a:t>
            </a:r>
            <a:r>
              <a:rPr lang="en-US" sz="2000" i="1" dirty="0"/>
              <a:t> </a:t>
            </a:r>
            <a:r>
              <a:rPr lang="en-US" sz="2000" i="1" dirty="0" err="1"/>
              <a:t>hương</a:t>
            </a:r>
            <a:r>
              <a:rPr lang="en-US" sz="2000" i="1" dirty="0"/>
              <a:t> </a:t>
            </a:r>
            <a:r>
              <a:rPr lang="en-US" sz="2000" i="1" dirty="0" err="1"/>
              <a:t>thơm</a:t>
            </a:r>
            <a:r>
              <a:rPr lang="en-US" sz="2000" i="1" dirty="0"/>
              <a:t> </a:t>
            </a:r>
            <a:r>
              <a:rPr lang="en-US" sz="2000" i="1" dirty="0" err="1"/>
              <a:t>trong</a:t>
            </a:r>
            <a:r>
              <a:rPr lang="en-US" sz="2000" i="1" dirty="0"/>
              <a:t> </a:t>
            </a:r>
            <a:r>
              <a:rPr lang="en-US" sz="2000" i="1" dirty="0" err="1"/>
              <a:t>hồ</a:t>
            </a:r>
            <a:r>
              <a:rPr lang="en-US" sz="2000" i="1" dirty="0"/>
              <a:t>.</a:t>
            </a:r>
          </a:p>
        </p:txBody>
      </p:sp>
      <p:pic>
        <p:nvPicPr>
          <p:cNvPr id="3" name="Y2meta.app - Nghe nhạc_ Ca ngợi tổ quốc[Âm nhạc 3] (128 kbps)">
            <a:hlinkClick r:id="" action="ppaction://media"/>
            <a:extLst>
              <a:ext uri="{FF2B5EF4-FFF2-40B4-BE49-F238E27FC236}">
                <a16:creationId xmlns:a16="http://schemas.microsoft.com/office/drawing/2014/main" xmlns="" id="{D6DA5C69-2F37-207D-0D3E-19615FECB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59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E93D48-2604-ED22-E11D-3AFAC88CE819}"/>
              </a:ext>
            </a:extLst>
          </p:cNvPr>
          <p:cNvSpPr txBox="1"/>
          <p:nvPr/>
        </p:nvSpPr>
        <p:spPr>
          <a:xfrm>
            <a:off x="1865085" y="740229"/>
            <a:ext cx="8461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TRANH EM YÊU TỔ QUỐC</a:t>
            </a:r>
          </a:p>
        </p:txBody>
      </p:sp>
    </p:spTree>
    <p:extLst>
      <p:ext uri="{BB962C8B-B14F-4D97-AF65-F5344CB8AC3E}">
        <p14:creationId xmlns:p14="http://schemas.microsoft.com/office/powerpoint/2010/main" val="12986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sp>
        <p:nvSpPr>
          <p:cNvPr id="3" name="5-Point Star 2">
            <a:hlinkClick r:id="rId4" action="ppaction://hlinkfile"/>
          </p:cNvPr>
          <p:cNvSpPr/>
          <p:nvPr/>
        </p:nvSpPr>
        <p:spPr>
          <a:xfrm>
            <a:off x="10071279" y="721217"/>
            <a:ext cx="734096" cy="5666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84</Words>
  <Application>Microsoft Office PowerPoint</Application>
  <PresentationFormat>Custom</PresentationFormat>
  <Paragraphs>11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23</cp:revision>
  <dcterms:created xsi:type="dcterms:W3CDTF">2022-04-04T07:27:39Z</dcterms:created>
  <dcterms:modified xsi:type="dcterms:W3CDTF">2024-10-29T14:26:42Z</dcterms:modified>
</cp:coreProperties>
</file>