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9" r:id="rId2"/>
    <p:sldMasterId id="2147483691" r:id="rId3"/>
  </p:sldMasterIdLst>
  <p:notesMasterIdLst>
    <p:notesMasterId r:id="rId24"/>
  </p:notesMasterIdLst>
  <p:sldIdLst>
    <p:sldId id="2007577115" r:id="rId4"/>
    <p:sldId id="419" r:id="rId5"/>
    <p:sldId id="263" r:id="rId6"/>
    <p:sldId id="2007577095" r:id="rId7"/>
    <p:sldId id="420" r:id="rId8"/>
    <p:sldId id="294" r:id="rId9"/>
    <p:sldId id="2007577105" r:id="rId10"/>
    <p:sldId id="2007577102" r:id="rId11"/>
    <p:sldId id="2007577116" r:id="rId12"/>
    <p:sldId id="2007577110" r:id="rId13"/>
    <p:sldId id="2007577104" r:id="rId14"/>
    <p:sldId id="260" r:id="rId15"/>
    <p:sldId id="259" r:id="rId16"/>
    <p:sldId id="261" r:id="rId17"/>
    <p:sldId id="375" r:id="rId18"/>
    <p:sldId id="376" r:id="rId19"/>
    <p:sldId id="264" r:id="rId20"/>
    <p:sldId id="265" r:id="rId21"/>
    <p:sldId id="2007577111" r:id="rId22"/>
    <p:sldId id="11708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00FF"/>
    <a:srgbClr val="FF00FF"/>
    <a:srgbClr val="006600"/>
    <a:srgbClr val="51B416"/>
    <a:srgbClr val="00FF00"/>
    <a:srgbClr val="F8CBAD"/>
    <a:srgbClr val="E6B9B8"/>
    <a:srgbClr val="92D05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9370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131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59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3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78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08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4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56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21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803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80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33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2024/10/27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5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421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35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9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76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04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276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71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17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11969-EDB4-470C-AFD5-0009D93439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7B920-7C53-44B2-977E-E1DCC6CEF6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7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0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7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44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49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706" r:id="rId4"/>
    <p:sldLayoutId id="214748370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3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6.gif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4.wdp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18" Type="http://schemas.openxmlformats.org/officeDocument/2006/relationships/slide" Target="slide16.xml"/><Relationship Id="rId3" Type="http://schemas.openxmlformats.org/officeDocument/2006/relationships/image" Target="../media/image45.png"/><Relationship Id="rId21" Type="http://schemas.openxmlformats.org/officeDocument/2006/relationships/image" Target="../media/image60.png"/><Relationship Id="rId7" Type="http://schemas.openxmlformats.org/officeDocument/2006/relationships/image" Target="../media/image51.png"/><Relationship Id="rId12" Type="http://schemas.openxmlformats.org/officeDocument/2006/relationships/slide" Target="slide18.xml"/><Relationship Id="rId17" Type="http://schemas.openxmlformats.org/officeDocument/2006/relationships/image" Target="../media/image58.png"/><Relationship Id="rId25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slide" Target="slide15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4.png"/><Relationship Id="rId24" Type="http://schemas.microsoft.com/office/2007/relationships/hdphoto" Target="../media/hdphoto6.wdp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23" Type="http://schemas.openxmlformats.org/officeDocument/2006/relationships/image" Target="../media/image62.png"/><Relationship Id="rId10" Type="http://schemas.openxmlformats.org/officeDocument/2006/relationships/image" Target="../media/image53.png"/><Relationship Id="rId19" Type="http://schemas.openxmlformats.org/officeDocument/2006/relationships/image" Target="../media/image59.png"/><Relationship Id="rId4" Type="http://schemas.openxmlformats.org/officeDocument/2006/relationships/image" Target="../media/image46.gif"/><Relationship Id="rId9" Type="http://schemas.openxmlformats.org/officeDocument/2006/relationships/image" Target="../media/image52.png"/><Relationship Id="rId14" Type="http://schemas.openxmlformats.org/officeDocument/2006/relationships/slide" Target="slide14.xml"/><Relationship Id="rId22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6.gif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46.gif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1428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1426377" y="2072318"/>
            <a:ext cx="9990046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Quý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thầy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cô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giáo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về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dự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giờ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thăm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lớp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2A1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672347" y="1043104"/>
            <a:ext cx="97440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Nhiệt</a:t>
            </a: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liệt</a:t>
            </a: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alt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vi-V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endParaRPr kumimoji="0" lang="en-US" altLang="vi-VN" sz="80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10358439" y="1976364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9448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5912111" y="380672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4114800" y="877618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1062747" y="17526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6" y="0"/>
            <a:ext cx="4400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93C60D-3725-4218-B8A6-8F8DAC7B95BE}"/>
              </a:ext>
            </a:extLst>
          </p:cNvPr>
          <p:cNvSpPr txBox="1"/>
          <p:nvPr/>
        </p:nvSpPr>
        <p:spPr>
          <a:xfrm>
            <a:off x="4419600" y="5273585"/>
            <a:ext cx="9205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800" b="1" i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lang="en-US" sz="2800" b="1" i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</a:t>
            </a:r>
            <a:r>
              <a:rPr lang="en-US" sz="2800" b="1" i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sz="2800" b="1" i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r>
              <a:rPr lang="en-US" sz="2800" b="1" i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8B72D-41ED-9867-8BE3-F9653EEA3D23}"/>
              </a:ext>
            </a:extLst>
          </p:cNvPr>
          <p:cNvSpPr txBox="1"/>
          <p:nvPr/>
        </p:nvSpPr>
        <p:spPr>
          <a:xfrm>
            <a:off x="1493370" y="4272037"/>
            <a:ext cx="9205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noProof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684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6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8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1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1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43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600"/>
                            </p:stCondLst>
                            <p:childTnLst>
                              <p:par>
                                <p:cTn id="49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5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61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9" grpId="0" animBg="1"/>
      <p:bldP spid="10" grpId="0" animBg="1"/>
      <p:bldP spid="1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1E56C5-6039-49B4-9F25-3950690A982E}"/>
              </a:ext>
            </a:extLst>
          </p:cNvPr>
          <p:cNvSpPr txBox="1"/>
          <p:nvPr/>
        </p:nvSpPr>
        <p:spPr>
          <a:xfrm>
            <a:off x="1379871" y="538121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AE88A-2912-423F-BCE7-6CAFA202D26A}"/>
              </a:ext>
            </a:extLst>
          </p:cNvPr>
          <p:cNvCxnSpPr>
            <a:cxnSpLocks/>
          </p:cNvCxnSpPr>
          <p:nvPr/>
        </p:nvCxnSpPr>
        <p:spPr>
          <a:xfrm>
            <a:off x="4060566" y="105799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5CDD3-B42D-4416-93C6-18D6C9273630}"/>
              </a:ext>
            </a:extLst>
          </p:cNvPr>
          <p:cNvCxnSpPr>
            <a:cxnSpLocks/>
          </p:cNvCxnSpPr>
          <p:nvPr/>
        </p:nvCxnSpPr>
        <p:spPr>
          <a:xfrm>
            <a:off x="1500445" y="1649938"/>
            <a:ext cx="5605784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03D5E9-50B9-4657-B873-CF63D44E48C8}"/>
              </a:ext>
            </a:extLst>
          </p:cNvPr>
          <p:cNvCxnSpPr>
            <a:cxnSpLocks/>
          </p:cNvCxnSpPr>
          <p:nvPr/>
        </p:nvCxnSpPr>
        <p:spPr>
          <a:xfrm flipV="1">
            <a:off x="6546888" y="1057997"/>
            <a:ext cx="162353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0B619B3-BA65-401C-8104-338E093C590C}"/>
              </a:ext>
            </a:extLst>
          </p:cNvPr>
          <p:cNvSpPr txBox="1"/>
          <p:nvPr/>
        </p:nvSpPr>
        <p:spPr>
          <a:xfrm>
            <a:off x="1121880" y="1980481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: 8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537051-243C-430D-A4E5-8C272DE247FD}"/>
              </a:ext>
            </a:extLst>
          </p:cNvPr>
          <p:cNvGrpSpPr/>
          <p:nvPr/>
        </p:nvGrpSpPr>
        <p:grpSpPr>
          <a:xfrm>
            <a:off x="-2649876" y="1309575"/>
            <a:ext cx="2183912" cy="447085"/>
            <a:chOff x="7050824" y="4749059"/>
            <a:chExt cx="2183912" cy="4470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9A9C99D-69F6-4AF5-AF28-09DF5A9433E2}"/>
                </a:ext>
              </a:extLst>
            </p:cNvPr>
            <p:cNvSpPr/>
            <p:nvPr/>
          </p:nvSpPr>
          <p:spPr>
            <a:xfrm>
              <a:off x="7050824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389B762-63DC-473B-B751-AA6BD7897E93}"/>
                </a:ext>
              </a:extLst>
            </p:cNvPr>
            <p:cNvSpPr/>
            <p:nvPr/>
          </p:nvSpPr>
          <p:spPr>
            <a:xfrm>
              <a:off x="7924571" y="4749059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85C31AA-5719-467B-BD89-49B12FE3C021}"/>
                </a:ext>
              </a:extLst>
            </p:cNvPr>
            <p:cNvSpPr/>
            <p:nvPr/>
          </p:nvSpPr>
          <p:spPr>
            <a:xfrm>
              <a:off x="8798318" y="475972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9EFB66-56F1-44E4-944A-A3AC05930293}"/>
                </a:ext>
              </a:extLst>
            </p:cNvPr>
            <p:cNvSpPr txBox="1"/>
            <p:nvPr/>
          </p:nvSpPr>
          <p:spPr>
            <a:xfrm>
              <a:off x="7539963" y="4807174"/>
              <a:ext cx="122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           =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9C5B8B7-691F-4CAE-9D05-4D38B439674E}"/>
              </a:ext>
            </a:extLst>
          </p:cNvPr>
          <p:cNvSpPr/>
          <p:nvPr/>
        </p:nvSpPr>
        <p:spPr>
          <a:xfrm>
            <a:off x="791249" y="624170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DD23ED-BA8A-4D26-9D6B-BD72B707A5A8}"/>
              </a:ext>
            </a:extLst>
          </p:cNvPr>
          <p:cNvCxnSpPr>
            <a:cxnSpLocks/>
          </p:cNvCxnSpPr>
          <p:nvPr/>
        </p:nvCxnSpPr>
        <p:spPr>
          <a:xfrm flipV="1">
            <a:off x="8355735" y="1057996"/>
            <a:ext cx="1816965" cy="22046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B9BCF02-4C6F-4874-B51E-76487F69A1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7838" y="1671982"/>
            <a:ext cx="4316014" cy="2418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ABCA4-CC0B-4DB5-8B63-1C7DE9F5AC2A}"/>
              </a:ext>
            </a:extLst>
          </p:cNvPr>
          <p:cNvSpPr txBox="1"/>
          <p:nvPr/>
        </p:nvSpPr>
        <p:spPr>
          <a:xfrm>
            <a:off x="4264478" y="4104786"/>
            <a:ext cx="5406720" cy="2239844"/>
          </a:xfrm>
          <a:prstGeom prst="rect">
            <a:avLst/>
          </a:prstGeom>
          <a:solidFill>
            <a:srgbClr val="FFCA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+ 8 = 17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17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0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86B66-FDB3-41E9-830E-080AF4833C0F}"/>
              </a:ext>
            </a:extLst>
          </p:cNvPr>
          <p:cNvSpPr txBox="1"/>
          <p:nvPr/>
        </p:nvSpPr>
        <p:spPr>
          <a:xfrm>
            <a:off x="1672737" y="913769"/>
            <a:ext cx="1287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27F61F5-3F0A-437B-AAF3-8103BDCBB506}"/>
              </a:ext>
            </a:extLst>
          </p:cNvPr>
          <p:cNvSpPr/>
          <p:nvPr/>
        </p:nvSpPr>
        <p:spPr>
          <a:xfrm>
            <a:off x="1033403" y="8876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20600-BE50-4916-84D2-BAAFBEA0260B}"/>
              </a:ext>
            </a:extLst>
          </p:cNvPr>
          <p:cNvGrpSpPr/>
          <p:nvPr/>
        </p:nvGrpSpPr>
        <p:grpSpPr>
          <a:xfrm>
            <a:off x="1811041" y="2018015"/>
            <a:ext cx="8185332" cy="1528625"/>
            <a:chOff x="2202524" y="1580389"/>
            <a:chExt cx="6961247" cy="13000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4BF941-2235-4E09-88E4-28EEA3351766}"/>
                </a:ext>
              </a:extLst>
            </p:cNvPr>
            <p:cNvSpPr/>
            <p:nvPr/>
          </p:nvSpPr>
          <p:spPr>
            <a:xfrm>
              <a:off x="2202524" y="2076294"/>
              <a:ext cx="802998" cy="80299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B79783F-737F-43C2-AA54-C7A12A4364C8}"/>
                </a:ext>
              </a:extLst>
            </p:cNvPr>
            <p:cNvCxnSpPr>
              <a:cxnSpLocks/>
              <a:stCxn id="5" idx="6"/>
            </p:cNvCxnSpPr>
            <p:nvPr/>
          </p:nvCxnSpPr>
          <p:spPr>
            <a:xfrm flipV="1">
              <a:off x="3005522" y="2204375"/>
              <a:ext cx="1409063" cy="27341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7EE2783-3A8D-4434-9024-13ADCA2FD897}"/>
                </a:ext>
              </a:extLst>
            </p:cNvPr>
            <p:cNvCxnSpPr>
              <a:cxnSpLocks/>
            </p:cNvCxnSpPr>
            <p:nvPr/>
          </p:nvCxnSpPr>
          <p:spPr>
            <a:xfrm>
              <a:off x="4864369" y="2139923"/>
              <a:ext cx="1422586" cy="4073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824DD10-199E-4678-8C89-5D2D3C0BD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5160" y="2204374"/>
              <a:ext cx="1489220" cy="38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4C40DC-5AFC-4FBA-816B-341AB5D6BF31}"/>
                </a:ext>
              </a:extLst>
            </p:cNvPr>
            <p:cNvSpPr txBox="1"/>
            <p:nvPr/>
          </p:nvSpPr>
          <p:spPr>
            <a:xfrm rot="996765">
              <a:off x="5400581" y="1961523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AB80486-4CC0-4699-800C-B574EC7F3F37}"/>
                </a:ext>
              </a:extLst>
            </p:cNvPr>
            <p:cNvSpPr txBox="1"/>
            <p:nvPr/>
          </p:nvSpPr>
          <p:spPr>
            <a:xfrm rot="21056098">
              <a:off x="3244344" y="1973542"/>
              <a:ext cx="7056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+ 9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E96A08-E291-40B8-89D3-971557EF81C3}"/>
                </a:ext>
              </a:extLst>
            </p:cNvPr>
            <p:cNvSpPr txBox="1"/>
            <p:nvPr/>
          </p:nvSpPr>
          <p:spPr>
            <a:xfrm rot="20483046">
              <a:off x="7101529" y="2048807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+ 5 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381FDD9-70DA-4FFF-A493-D8612E960C57}"/>
                </a:ext>
              </a:extLst>
            </p:cNvPr>
            <p:cNvGrpSpPr/>
            <p:nvPr/>
          </p:nvGrpSpPr>
          <p:grpSpPr>
            <a:xfrm>
              <a:off x="4316330" y="1648492"/>
              <a:ext cx="659817" cy="659817"/>
              <a:chOff x="4331821" y="2549383"/>
              <a:chExt cx="659817" cy="659817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0009274-FA7B-40ED-9DEB-E98DE3BE64BA}"/>
                  </a:ext>
                </a:extLst>
              </p:cNvPr>
              <p:cNvSpPr/>
              <p:nvPr/>
            </p:nvSpPr>
            <p:spPr>
              <a:xfrm rot="2776758">
                <a:off x="4331821" y="2549383"/>
                <a:ext cx="659817" cy="65981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53C472-423D-4E45-A401-185BE2FA31CC}"/>
                  </a:ext>
                </a:extLst>
              </p:cNvPr>
              <p:cNvSpPr txBox="1"/>
              <p:nvPr/>
            </p:nvSpPr>
            <p:spPr>
              <a:xfrm>
                <a:off x="4476874" y="264621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818BADBE-C951-4D36-9C35-FC3276D45B1C}"/>
                </a:ext>
              </a:extLst>
            </p:cNvPr>
            <p:cNvSpPr/>
            <p:nvPr/>
          </p:nvSpPr>
          <p:spPr>
            <a:xfrm>
              <a:off x="6113411" y="2095411"/>
              <a:ext cx="932891" cy="785003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90E7CA76-EA31-4D8D-A275-5F3C30126B79}"/>
                </a:ext>
              </a:extLst>
            </p:cNvPr>
            <p:cNvSpPr/>
            <p:nvPr/>
          </p:nvSpPr>
          <p:spPr>
            <a:xfrm>
              <a:off x="8096971" y="1580389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498A1D-375D-4BB0-9E6B-52BBED328621}"/>
              </a:ext>
            </a:extLst>
          </p:cNvPr>
          <p:cNvGrpSpPr/>
          <p:nvPr/>
        </p:nvGrpSpPr>
        <p:grpSpPr>
          <a:xfrm>
            <a:off x="4296391" y="2035393"/>
            <a:ext cx="775841" cy="853164"/>
            <a:chOff x="6328603" y="5717593"/>
            <a:chExt cx="659817" cy="72557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23D97-9CFC-4604-9A3E-222C29E2CFE5}"/>
                </a:ext>
              </a:extLst>
            </p:cNvPr>
            <p:cNvSpPr/>
            <p:nvPr/>
          </p:nvSpPr>
          <p:spPr>
            <a:xfrm rot="2776758">
              <a:off x="6328603" y="5783353"/>
              <a:ext cx="659817" cy="6598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DFF11-8F45-44B7-BAC1-C1D1BD0F4BC1}"/>
                </a:ext>
              </a:extLst>
            </p:cNvPr>
            <p:cNvSpPr txBox="1"/>
            <p:nvPr/>
          </p:nvSpPr>
          <p:spPr>
            <a:xfrm>
              <a:off x="6335885" y="5717593"/>
              <a:ext cx="544222" cy="62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</a:t>
              </a:r>
            </a:p>
          </p:txBody>
        </p:sp>
      </p:grp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3F3F731-8C53-42E0-8146-EDA32F1B3503}"/>
              </a:ext>
            </a:extLst>
          </p:cNvPr>
          <p:cNvSpPr/>
          <p:nvPr/>
        </p:nvSpPr>
        <p:spPr>
          <a:xfrm>
            <a:off x="6430932" y="2623600"/>
            <a:ext cx="1096933" cy="923040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9A8FA1-822B-48C9-A9AF-10069A5DE5FA}"/>
              </a:ext>
            </a:extLst>
          </p:cNvPr>
          <p:cNvGrpSpPr/>
          <p:nvPr/>
        </p:nvGrpSpPr>
        <p:grpSpPr>
          <a:xfrm>
            <a:off x="8741830" y="2020438"/>
            <a:ext cx="1254389" cy="1096933"/>
            <a:chOff x="7797020" y="3607255"/>
            <a:chExt cx="1066800" cy="932891"/>
          </a:xfrm>
        </p:grpSpPr>
        <p:sp>
          <p:nvSpPr>
            <p:cNvPr id="22" name="Star: 5 Points 21">
              <a:extLst>
                <a:ext uri="{FF2B5EF4-FFF2-40B4-BE49-F238E27FC236}">
                  <a16:creationId xmlns:a16="http://schemas.microsoft.com/office/drawing/2014/main" id="{7043081F-469B-4614-AFC2-B0C8C5AD6901}"/>
                </a:ext>
              </a:extLst>
            </p:cNvPr>
            <p:cNvSpPr/>
            <p:nvPr/>
          </p:nvSpPr>
          <p:spPr>
            <a:xfrm>
              <a:off x="7797020" y="3607255"/>
              <a:ext cx="1066800" cy="932891"/>
            </a:xfrm>
            <a:prstGeom prst="star5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0AF2D5-924A-4D25-9A86-CD34E0DDCE1A}"/>
                </a:ext>
              </a:extLst>
            </p:cNvPr>
            <p:cNvSpPr txBox="1"/>
            <p:nvPr/>
          </p:nvSpPr>
          <p:spPr>
            <a:xfrm>
              <a:off x="8037711" y="3821341"/>
              <a:ext cx="585417" cy="65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</p:grpSp>
      <p:pic>
        <p:nvPicPr>
          <p:cNvPr id="24" name="Picture 4" descr="Children Jumping Cartoon HD Stock Images | Shutterstock">
            <a:extLst>
              <a:ext uri="{FF2B5EF4-FFF2-40B4-BE49-F238E27FC236}">
                <a16:creationId xmlns:a16="http://schemas.microsoft.com/office/drawing/2014/main" id="{15866E10-E3E9-44CE-9DBE-4CDDBE9B2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9"/>
          <a:stretch/>
        </p:blipFill>
        <p:spPr bwMode="auto">
          <a:xfrm>
            <a:off x="6096000" y="4227822"/>
            <a:ext cx="4894077" cy="20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8289"/>
            <a:ext cx="12192000" cy="643971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581CBD69-C324-40B0-8218-0F8E207A9662}"/>
              </a:ext>
            </a:extLst>
          </p:cNvPr>
          <p:cNvGrpSpPr/>
          <p:nvPr/>
        </p:nvGrpSpPr>
        <p:grpSpPr>
          <a:xfrm>
            <a:off x="2535956" y="1645438"/>
            <a:ext cx="6701113" cy="3841862"/>
            <a:chOff x="3017080" y="2209449"/>
            <a:chExt cx="6701113" cy="327695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FE0A797-D8B1-4388-A689-167CF73A52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1837" l="3833" r="94309">
                          <a14:foregroundMark x1="8595" y1="21224" x2="8595" y2="21224"/>
                          <a14:foregroundMark x1="4413" y1="20000" x2="4413" y2="20000"/>
                          <a14:foregroundMark x1="94541" y1="41837" x2="94541" y2="41837"/>
                          <a14:foregroundMark x1="82927" y1="7143" x2="82927" y2="7143"/>
                          <a14:foregroundMark x1="56562" y1="89388" x2="56562" y2="89388"/>
                          <a14:foregroundMark x1="57259" y1="90000" x2="57259" y2="90000"/>
                          <a14:foregroundMark x1="29733" y1="91837" x2="29733" y2="91837"/>
                          <a14:foregroundMark x1="3833" y1="21429" x2="3833" y2="2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2" t="42584" r="40755" b="3194"/>
            <a:stretch/>
          </p:blipFill>
          <p:spPr>
            <a:xfrm>
              <a:off x="3017080" y="2209449"/>
              <a:ext cx="6701113" cy="327695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CDE24E1-0825-4D3D-A84F-B20DB3B04E6C}"/>
                </a:ext>
              </a:extLst>
            </p:cNvPr>
            <p:cNvSpPr txBox="1"/>
            <p:nvPr/>
          </p:nvSpPr>
          <p:spPr>
            <a:xfrm>
              <a:off x="3394358" y="3037365"/>
              <a:ext cx="5925448" cy="1968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gỗ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  <a:p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-&gt;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bụng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8B4DA1B-9732-485B-AC00-0AC2DFC19436}"/>
              </a:ext>
            </a:extLst>
          </p:cNvPr>
          <p:cNvGrpSpPr/>
          <p:nvPr/>
        </p:nvGrpSpPr>
        <p:grpSpPr>
          <a:xfrm>
            <a:off x="2134325" y="-346852"/>
            <a:ext cx="7697086" cy="2479838"/>
            <a:chOff x="2338841" y="569380"/>
            <a:chExt cx="7697086" cy="247983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149F6E-C117-4A33-97D0-4C308335F0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303" b="93939" l="3929" r="95595">
                          <a14:foregroundMark x1="8571" y1="71313" x2="8810" y2="83232"/>
                          <a14:foregroundMark x1="8810" y1="83232" x2="8810" y2="83232"/>
                          <a14:foregroundMark x1="3929" y1="71919" x2="3929" y2="81414"/>
                          <a14:foregroundMark x1="91190" y1="69697" x2="92024" y2="86061"/>
                          <a14:foregroundMark x1="95595" y1="72727" x2="94881" y2="804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45603" r="-2907"/>
            <a:stretch/>
          </p:blipFill>
          <p:spPr>
            <a:xfrm flipV="1">
              <a:off x="2338841" y="1110224"/>
              <a:ext cx="7697086" cy="193899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8318A36-C04F-4EAD-A269-4B9050A221CA}"/>
                </a:ext>
              </a:extLst>
            </p:cNvPr>
            <p:cNvSpPr/>
            <p:nvPr/>
          </p:nvSpPr>
          <p:spPr>
            <a:xfrm>
              <a:off x="2944786" y="569380"/>
              <a:ext cx="6412836" cy="185928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4400" b="1" cap="none" spc="0" dirty="0">
                  <a:ln w="12700">
                    <a:solidFill>
                      <a:srgbClr val="FFFF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vo" panose="02040603050506020204" pitchFamily="18" charset="0"/>
                </a:rPr>
                <a:t>CHẮP CÁNH ƯỚC MƠ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FD7312B-A3CD-4E31-A899-F3290745B4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278" y1="52222" x2="46111" y2="51667"/>
                        <a14:foregroundMark x1="46111" y1="51667" x2="69444" y2="52500"/>
                        <a14:foregroundMark x1="28889" y1="48056" x2="71667" y2="49167"/>
                        <a14:foregroundMark x1="71667" y1="49167" x2="72500" y2="49444"/>
                        <a14:foregroundMark x1="57222" y1="39444" x2="69722" y2="45278"/>
                        <a14:foregroundMark x1="69722" y1="45278" x2="68889" y2="41667"/>
                        <a14:foregroundMark x1="35000" y1="56944" x2="45000" y2="60278"/>
                        <a14:foregroundMark x1="45000" y1="60278" x2="5166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24" t="30062" r="7160" b="25221"/>
          <a:stretch/>
        </p:blipFill>
        <p:spPr>
          <a:xfrm>
            <a:off x="4841701" y="5299742"/>
            <a:ext cx="1669313" cy="892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E205E-440C-42D1-A712-DF0D99C227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D0A26D-F0F5-4A6A-ADEA-422283B1B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1B80C7-DF49-42F6-87CE-1D593F72F35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25B0E-AC9D-4D17-9546-3EB5F8D4BA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72" y="5003209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397419-BEB6-420F-B1C1-ADAEE310F9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781" y="5760591"/>
            <a:ext cx="2507347" cy="1163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0307-7425-485C-B00F-FE3C107D67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4958" y="4817846"/>
            <a:ext cx="1521996" cy="12537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9BD2CD-3CC2-4C2E-BC5F-983E2F494A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54" y="4624545"/>
            <a:ext cx="1374481" cy="1339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7CB9E0-EF76-4DCF-B648-E14243C5FC4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18289"/>
            <a:ext cx="12192000" cy="64397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52C9E93-AB43-4DF1-97D8-A6610542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38162" t="873" r="-2357" b="41156"/>
          <a:stretch/>
        </p:blipFill>
        <p:spPr>
          <a:xfrm>
            <a:off x="-1574" y="4633885"/>
            <a:ext cx="3708408" cy="2250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13BC818-1693-4136-BD3B-DBEE47B62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t="2800" r="53847" b="34432"/>
          <a:stretch/>
        </p:blipFill>
        <p:spPr>
          <a:xfrm>
            <a:off x="9349328" y="4368783"/>
            <a:ext cx="2842671" cy="2508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1EFB5BB-CE2B-4514-9370-C3B49729D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29" b="93676" l="0" r="96730">
                        <a14:foregroundMark x1="9639" y1="52569" x2="9639" y2="52569"/>
                        <a14:foregroundMark x1="5336" y1="62055" x2="5336" y2="62055"/>
                        <a14:foregroundMark x1="344" y1="66403" x2="344" y2="66403"/>
                        <a14:foregroundMark x1="43201" y1="94466" x2="43201" y2="94466"/>
                        <a14:foregroundMark x1="96730" y1="73518" x2="96730" y2="73518"/>
                        <a14:foregroundMark x1="47676" y1="5929" x2="47676" y2="5929"/>
                      </a14:backgroundRemoval>
                    </a14:imgEffect>
                  </a14:imgLayer>
                </a14:imgProps>
              </a:ext>
            </a:extLst>
          </a:blip>
          <a:srcRect l="1" r="36707" b="34431"/>
          <a:stretch/>
        </p:blipFill>
        <p:spPr>
          <a:xfrm>
            <a:off x="9062163" y="5276446"/>
            <a:ext cx="3206309" cy="15799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6D28AF-D681-469A-91F1-6E6F9C9A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29" y="4968399"/>
            <a:ext cx="2507347" cy="19193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B50D63E-FBFE-4B51-967E-3E34BE072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8203" y="5748487"/>
            <a:ext cx="2507347" cy="1163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6D5E31-BB49-4D1A-88CC-5752B25ED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8247705" y="4857831"/>
            <a:ext cx="1847496" cy="1968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C6E63-CEB5-496E-A90B-2882EC0DE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5759" y="4812645"/>
            <a:ext cx="1521996" cy="12537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F25F2C-0848-42CB-9A8A-D0A1F6763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155" y="4621425"/>
            <a:ext cx="1374481" cy="1339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9DCF05-B3A3-440A-9EB0-16E7A483E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6745806" y="4866975"/>
            <a:ext cx="1847496" cy="1968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414475-502D-4AC6-A769-0919D6BABD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5196195" y="4866125"/>
            <a:ext cx="1847496" cy="196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BD6B7-0903-4DB3-8CEF-5573BBF9C5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3660542" y="4898347"/>
            <a:ext cx="1847496" cy="19687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BBA6C2-9E0D-42EF-B791-B51A1EAF7D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 b="36400"/>
          <a:stretch/>
        </p:blipFill>
        <p:spPr>
          <a:xfrm>
            <a:off x="2122635" y="4870915"/>
            <a:ext cx="1847496" cy="19687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D7ABDDD-9F63-4044-BABB-145C0268C1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19" y="3606615"/>
            <a:ext cx="1246635" cy="221401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AF484F66-0DDA-4743-BE5C-723FA743FC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99" y="353554"/>
            <a:ext cx="902286" cy="1030313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4EA27DC7-EC41-452C-B29D-EF1D406586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7" y="299154"/>
            <a:ext cx="908383" cy="1072989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4775321F-B2A1-474E-B1D6-7800E9066A2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1" y="335733"/>
            <a:ext cx="902286" cy="1036410"/>
          </a:xfrm>
          <a:prstGeom prst="rect">
            <a:avLst/>
          </a:prstGeom>
        </p:spPr>
      </p:pic>
      <p:pic>
        <p:nvPicPr>
          <p:cNvPr id="10" name="Picture 9">
            <a:hlinkClick r:id="rId18" action="ppaction://hlinksldjump"/>
            <a:extLst>
              <a:ext uri="{FF2B5EF4-FFF2-40B4-BE49-F238E27FC236}">
                <a16:creationId xmlns:a16="http://schemas.microsoft.com/office/drawing/2014/main" id="{BE5BBCAE-CC0F-4ADF-B851-3FCDF74C1C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05" y="335733"/>
            <a:ext cx="902286" cy="1030313"/>
          </a:xfrm>
          <a:prstGeom prst="rect">
            <a:avLst/>
          </a:prstGeom>
        </p:spPr>
      </p:pic>
      <p:pic>
        <p:nvPicPr>
          <p:cNvPr id="14" name="Picture 13">
            <a:hlinkClick r:id="rId20" action="ppaction://hlinksldjump"/>
            <a:extLst>
              <a:ext uri="{FF2B5EF4-FFF2-40B4-BE49-F238E27FC236}">
                <a16:creationId xmlns:a16="http://schemas.microsoft.com/office/drawing/2014/main" id="{38DE2D69-6E2B-44EC-B902-1160D2447F5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752" y="317443"/>
            <a:ext cx="902286" cy="10364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71BCD6-1329-4600-A7DB-36BA7BF7D3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01"/>
          <a:stretch/>
        </p:blipFill>
        <p:spPr>
          <a:xfrm flipH="1">
            <a:off x="2270452" y="6023098"/>
            <a:ext cx="1537906" cy="8499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E4E318-A6F6-44E6-B130-2FE67766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977" y="5984618"/>
            <a:ext cx="3508901" cy="8661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7C74CA-7889-4BE1-8D59-85BFCE9C76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1493" y="6035575"/>
            <a:ext cx="923733" cy="810502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F0EC0555-8041-4594-82DF-F7BEF7495DC2}"/>
              </a:ext>
            </a:extLst>
          </p:cNvPr>
          <p:cNvSpPr/>
          <p:nvPr/>
        </p:nvSpPr>
        <p:spPr>
          <a:xfrm>
            <a:off x="3561394" y="1381584"/>
            <a:ext cx="4776537" cy="2172153"/>
          </a:xfrm>
          <a:prstGeom prst="cloudCallout">
            <a:avLst>
              <a:gd name="adj1" fmla="val -69761"/>
              <a:gd name="adj2" fmla="val 56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6" name="Picture 25">
            <a:hlinkClick r:id="rId12" action="ppaction://hlinksldjump"/>
            <a:extLst>
              <a:ext uri="{FF2B5EF4-FFF2-40B4-BE49-F238E27FC236}">
                <a16:creationId xmlns:a16="http://schemas.microsoft.com/office/drawing/2014/main" id="{8DB3CFAC-C9F6-4CCB-B317-454CD087726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073" y="6023098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0.09583 0.01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83 0.01528 L -0.20195 0.0152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95 0.01528 L -0.32981 0.0152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81 0.01528 L -0.47916 0.0280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43 0.01528 L -0.5651 0.0152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51 0.01528 L -0.68541 0.0152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86237 -0.013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25" y="-6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86901 -0.02385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51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3624" y="418289"/>
            <a:ext cx="12192000" cy="6439710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6108617" y="3735091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16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044966" y="265644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533224" y="3735091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533224" y="265644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3480936" y="219051"/>
            <a:ext cx="6049688" cy="2200199"/>
            <a:chOff x="1510321" y="-450236"/>
            <a:chExt cx="6049688" cy="2200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1301" y="-450236"/>
              <a:ext cx="2438708" cy="1477660"/>
            </a:xfrm>
            <a:prstGeom prst="rect">
              <a:avLst/>
            </a:prstGeom>
          </p:spPr>
        </p:pic>
        <p:sp>
          <p:nvSpPr>
            <p:cNvPr id="43" name="Round Same Side Corner Rectangle 10">
              <a:extLst>
                <a:ext uri="{FF2B5EF4-FFF2-40B4-BE49-F238E27FC236}">
                  <a16:creationId xmlns:a16="http://schemas.microsoft.com/office/drawing/2014/main" id="{5D7BFB8F-08EC-4A73-A658-8E89C9C3460A}"/>
                </a:ext>
              </a:extLst>
            </p:cNvPr>
            <p:cNvSpPr/>
            <p:nvPr/>
          </p:nvSpPr>
          <p:spPr>
            <a:xfrm>
              <a:off x="1510321" y="36475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+ 8  = ?</a:t>
              </a:r>
            </a:p>
          </p:txBody>
        </p:sp>
      </p:grp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68B000E2-AAD3-4276-BC59-3B3368EEA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2AD5-DFF6-4EAE-B51E-8E87897F8C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72" y="4995518"/>
            <a:ext cx="2507347" cy="1919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EEDB16-5911-458A-BEA5-BEC94D710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688" y="5713267"/>
            <a:ext cx="2507347" cy="11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-32058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25107" y="290244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6108164" y="290244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19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1625107" y="426762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6070411" y="4265459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809463" y="-79793"/>
            <a:ext cx="5953121" cy="2589977"/>
            <a:chOff x="1247169" y="-737997"/>
            <a:chExt cx="5953121" cy="25899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16 </a:t>
                </a:r>
                <a:r>
                  <a:rPr lang="en-US" sz="4400" b="1" kern="1200" dirty="0">
                    <a:ln w="0"/>
                    <a:solidFill>
                      <a:srgbClr val="002060"/>
                    </a:solidFill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-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lang="en-US" sz="4400" b="1" kern="1200" dirty="0">
                    <a:ln w="0"/>
                    <a:solidFill>
                      <a:srgbClr val="002060"/>
                    </a:solidFill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9</a:t>
                </a: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 + 9=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842" y="-737997"/>
              <a:ext cx="1718448" cy="1914635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CB0F7E5A-21C8-413F-957A-C8C1415B8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28017"/>
            <a:ext cx="12192000" cy="6429982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1648043" y="458211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13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A17A3B3A-C6E9-4F8E-BE6A-0AABCF73CCCF}"/>
              </a:ext>
            </a:extLst>
          </p:cNvPr>
          <p:cNvSpPr/>
          <p:nvPr/>
        </p:nvSpPr>
        <p:spPr>
          <a:xfrm>
            <a:off x="5948388" y="331852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14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6088764" y="4521758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1648043" y="3289522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12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8BDD2-E976-49E5-8782-C9B319573341}"/>
              </a:ext>
            </a:extLst>
          </p:cNvPr>
          <p:cNvGrpSpPr/>
          <p:nvPr/>
        </p:nvGrpSpPr>
        <p:grpSpPr>
          <a:xfrm>
            <a:off x="2732662" y="223020"/>
            <a:ext cx="6303881" cy="2569851"/>
            <a:chOff x="1247169" y="-717871"/>
            <a:chExt cx="6303881" cy="256985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EFEA3AD-4409-4719-AC79-FBDEC90C2655}"/>
                </a:ext>
              </a:extLst>
            </p:cNvPr>
            <p:cNvGrpSpPr/>
            <p:nvPr/>
          </p:nvGrpSpPr>
          <p:grpSpPr>
            <a:xfrm>
              <a:off x="1247169" y="466768"/>
              <a:ext cx="5332940" cy="1385212"/>
              <a:chOff x="-252021" y="349667"/>
              <a:chExt cx="5332940" cy="1385212"/>
            </a:xfrm>
          </p:grpSpPr>
          <p:sp>
            <p:nvSpPr>
              <p:cNvPr id="43" name="Round Same Side Corner Rectangle 10">
                <a:extLst>
                  <a:ext uri="{FF2B5EF4-FFF2-40B4-BE49-F238E27FC236}">
                    <a16:creationId xmlns:a16="http://schemas.microsoft.com/office/drawing/2014/main" id="{5D7BFB8F-08EC-4A73-A658-8E89C9C3460A}"/>
                  </a:ext>
                </a:extLst>
              </p:cNvPr>
              <p:cNvSpPr/>
              <p:nvPr/>
            </p:nvSpPr>
            <p:spPr>
              <a:xfrm>
                <a:off x="0" y="349667"/>
                <a:ext cx="4806636" cy="1385212"/>
              </a:xfrm>
              <a:prstGeom prst="round2SameRect">
                <a:avLst>
                  <a:gd name="adj1" fmla="val 16667"/>
                  <a:gd name="adj2" fmla="val 50000"/>
                </a:avLst>
              </a:prstGeom>
              <a:solidFill>
                <a:srgbClr val="29E3B7"/>
              </a:solidFill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B7DA4E-9FD5-4228-9AC9-6AD22757C80E}"/>
                  </a:ext>
                </a:extLst>
              </p:cNvPr>
              <p:cNvSpPr/>
              <p:nvPr/>
            </p:nvSpPr>
            <p:spPr>
              <a:xfrm>
                <a:off x="-252021" y="625570"/>
                <a:ext cx="5332940" cy="7683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anose="02020603050405020304" pitchFamily="18" charset="0"/>
                  </a:rPr>
                  <a:t>5 + 3 + 5 = ?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40C2B56-FBF3-4A0E-BF09-17F061FDB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6415" y="-717871"/>
              <a:ext cx="1914635" cy="1914635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79E672D4-7CE4-40C5-9316-E3BF6FC1E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1" y="437745"/>
            <a:ext cx="12192000" cy="6420254"/>
          </a:xfrm>
          <a:prstGeom prst="rect">
            <a:avLst/>
          </a:prstGeom>
        </p:spPr>
      </p:pic>
      <p:sp>
        <p:nvSpPr>
          <p:cNvPr id="37" name="A">
            <a:extLst>
              <a:ext uri="{FF2B5EF4-FFF2-40B4-BE49-F238E27FC236}">
                <a16:creationId xmlns:a16="http://schemas.microsoft.com/office/drawing/2014/main" id="{54A3F140-5338-48B3-AA67-C1A060B3B1B4}"/>
              </a:ext>
            </a:extLst>
          </p:cNvPr>
          <p:cNvSpPr/>
          <p:nvPr/>
        </p:nvSpPr>
        <p:spPr>
          <a:xfrm>
            <a:off x="8183166" y="3670853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CA47CF76-8E03-4161-AB85-6598F358EAFF}"/>
              </a:ext>
            </a:extLst>
          </p:cNvPr>
          <p:cNvSpPr/>
          <p:nvPr/>
        </p:nvSpPr>
        <p:spPr>
          <a:xfrm>
            <a:off x="4560803" y="3703975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CE33A6D3-BDCF-4AA9-AA71-D2D2EA9F3026}"/>
              </a:ext>
            </a:extLst>
          </p:cNvPr>
          <p:cNvSpPr/>
          <p:nvPr/>
        </p:nvSpPr>
        <p:spPr>
          <a:xfrm>
            <a:off x="711155" y="3670853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088259" y="437745"/>
            <a:ext cx="6495690" cy="2478294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1C8EA761-378D-4684-81AF-4F5A315EE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01C469-BB0B-4F43-B8BB-72A41CDCE608}"/>
              </a:ext>
            </a:extLst>
          </p:cNvPr>
          <p:cNvSpPr txBox="1"/>
          <p:nvPr/>
        </p:nvSpPr>
        <p:spPr>
          <a:xfrm>
            <a:off x="3131389" y="1577373"/>
            <a:ext cx="556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9 ….  16 - 8</a:t>
            </a:r>
          </a:p>
        </p:txBody>
      </p:sp>
    </p:spTree>
    <p:extLst>
      <p:ext uri="{BB962C8B-B14F-4D97-AF65-F5344CB8AC3E}">
        <p14:creationId xmlns:p14="http://schemas.microsoft.com/office/powerpoint/2010/main" val="24789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BC2A42-D52A-46D7-AA66-4AE654020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6"/>
          <a:stretch/>
        </p:blipFill>
        <p:spPr>
          <a:xfrm>
            <a:off x="0" y="450077"/>
            <a:ext cx="12192000" cy="64202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53419B4-D78D-4873-9343-17F9C71BF3E6}"/>
              </a:ext>
            </a:extLst>
          </p:cNvPr>
          <p:cNvGrpSpPr/>
          <p:nvPr/>
        </p:nvGrpSpPr>
        <p:grpSpPr>
          <a:xfrm>
            <a:off x="3045125" y="575662"/>
            <a:ext cx="6581953" cy="2663438"/>
            <a:chOff x="4147545" y="3338721"/>
            <a:chExt cx="5065941" cy="24782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E2AD3B-F497-489D-88B1-0E3E6CAE1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28527" y1="50513" x2="10657" y2="54442"/>
                          <a14:foregroundMark x1="10657" y1="54442" x2="22735" y2="61276"/>
                          <a14:foregroundMark x1="22735" y1="61276" x2="29808" y2="58943"/>
                          <a14:foregroundMark x1="28216" y1="48461" x2="27353" y2="47380"/>
                          <a14:foregroundMark x1="27353" y1="47380" x2="29130" y2="57403"/>
                          <a14:foregroundMark x1="29130" y1="57403" x2="29604" y2="57606"/>
                          <a14:foregroundMark x1="9236" y1="44647" x2="27637" y2="44647"/>
                          <a14:foregroundMark x1="7815" y1="43052" x2="7282" y2="60137"/>
                          <a14:foregroundMark x1="7282" y1="60137" x2="19716" y2="68337"/>
                          <a14:foregroundMark x1="19716" y1="68337" x2="31298" y2="68756"/>
                          <a14:foregroundMark x1="31065" y1="67222" x2="26288" y2="61276"/>
                          <a14:foregroundMark x1="26288" y1="61276" x2="30424" y2="63000"/>
                          <a14:foregroundMark x1="4085" y1="49431" x2="4263" y2="58770"/>
                          <a14:foregroundMark x1="4263" y1="58770" x2="21670" y2="69021"/>
                          <a14:foregroundMark x1="21670" y1="69021" x2="31262" y2="68523"/>
                          <a14:foregroundMark x1="7105" y1="60592" x2="23268" y2="71298"/>
                          <a14:foregroundMark x1="23268" y1="71298" x2="31684" y2="71298"/>
                          <a14:foregroundMark x1="11368" y1="40091" x2="19716" y2="39636"/>
                          <a14:foregroundMark x1="19716" y1="39636" x2="32035" y2="40208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33066" y2="80403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backgroundMark x1="50089" y1="50797" x2="50089" y2="50797"/>
                          <a14:backgroundMark x1="38366" y1="43280" x2="54529" y2="44191"/>
                          <a14:backgroundMark x1="54529" y1="44191" x2="56838" y2="77449"/>
                          <a14:backgroundMark x1="37655" y1="42369" x2="55062" y2="76765"/>
                          <a14:backgroundMark x1="36767" y1="39863" x2="58437" y2="80638"/>
                          <a14:backgroundMark x1="58437" y1="80638" x2="60746" y2="87472"/>
                          <a14:backgroundMark x1="40142" y1="40547" x2="50444" y2="77904"/>
                          <a14:backgroundMark x1="37300" y1="48064" x2="46181" y2="79271"/>
                          <a14:backgroundMark x1="33393" y1="44647" x2="40853" y2="82916"/>
                          <a14:backgroundMark x1="37655" y1="47380" x2="38366" y2="77904"/>
                          <a14:backgroundMark x1="30195" y1="41230" x2="36767" y2="84510"/>
                          <a14:backgroundMark x1="34813" y1="36219" x2="36057" y2="55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75" t="3372" r="-283" b="24805"/>
            <a:stretch/>
          </p:blipFill>
          <p:spPr>
            <a:xfrm>
              <a:off x="7552792" y="3338721"/>
              <a:ext cx="1660694" cy="150962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96A9CB-8E0E-4DD1-8787-189487B58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973" b="80182" l="4263" r="95915">
                          <a14:foregroundMark x1="66075" y1="9567" x2="66075" y2="9567"/>
                          <a14:foregroundMark x1="62345" y1="8656" x2="62345" y2="8656"/>
                          <a14:foregroundMark x1="91652" y1="15262" x2="91652" y2="15262"/>
                          <a14:foregroundMark x1="95560" y1="22779" x2="95560" y2="22779"/>
                          <a14:foregroundMark x1="95915" y1="34624" x2="95915" y2="34624"/>
                          <a14:foregroundMark x1="47957" y1="46241" x2="10657" y2="54442"/>
                          <a14:foregroundMark x1="10657" y1="54442" x2="22735" y2="61276"/>
                          <a14:foregroundMark x1="22735" y1="61276" x2="35169" y2="57175"/>
                          <a14:foregroundMark x1="35169" y1="57175" x2="27353" y2="47380"/>
                          <a14:foregroundMark x1="27353" y1="47380" x2="29130" y2="57403"/>
                          <a14:foregroundMark x1="29130" y1="57403" x2="46714" y2="64920"/>
                          <a14:foregroundMark x1="46714" y1="64920" x2="48135" y2="55125"/>
                          <a14:foregroundMark x1="48135" y1="55125" x2="41208" y2="50114"/>
                          <a14:foregroundMark x1="41208" y1="50114" x2="41208" y2="50114"/>
                          <a14:foregroundMark x1="9236" y1="44647" x2="30373" y2="44647"/>
                          <a14:foregroundMark x1="7815" y1="43052" x2="7282" y2="60137"/>
                          <a14:foregroundMark x1="7282" y1="60137" x2="19716" y2="68337"/>
                          <a14:foregroundMark x1="19716" y1="68337" x2="32327" y2="68793"/>
                          <a14:foregroundMark x1="32327" y1="68793" x2="26288" y2="61276"/>
                          <a14:foregroundMark x1="26288" y1="61276" x2="40497" y2="67198"/>
                          <a14:foregroundMark x1="40497" y1="67198" x2="41741" y2="66743"/>
                          <a14:foregroundMark x1="4085" y1="49431" x2="4263" y2="58770"/>
                          <a14:foregroundMark x1="4263" y1="58770" x2="21670" y2="69021"/>
                          <a14:foregroundMark x1="21670" y1="69021" x2="39254" y2="68109"/>
                          <a14:foregroundMark x1="39254" y1="68109" x2="39254" y2="68109"/>
                          <a14:foregroundMark x1="7105" y1="60592" x2="23268" y2="71298"/>
                          <a14:foregroundMark x1="23268" y1="71298" x2="33748" y2="71298"/>
                          <a14:foregroundMark x1="11368" y1="40091" x2="19716" y2="39636"/>
                          <a14:foregroundMark x1="43755" y1="40752" x2="44227" y2="40774"/>
                          <a14:foregroundMark x1="19716" y1="39636" x2="43321" y2="40732"/>
                          <a14:foregroundMark x1="2487" y1="60592" x2="2664" y2="69248"/>
                          <a14:foregroundMark x1="2664" y1="69248" x2="5506" y2="78360"/>
                          <a14:foregroundMark x1="5506" y1="78360" x2="32682" y2="80410"/>
                          <a14:foregroundMark x1="32682" y1="80410" x2="44405" y2="80182"/>
                          <a14:foregroundMark x1="44405" y1="80182" x2="45293" y2="80182"/>
                          <a14:foregroundMark x1="10124" y1="40547" x2="4618" y2="45330"/>
                          <a14:foregroundMark x1="7638" y1="41458" x2="5151" y2="45103"/>
                          <a14:foregroundMark x1="60036" y1="20273" x2="58615" y2="20957"/>
                          <a14:foregroundMark x1="65719" y1="18907" x2="65719" y2="18907"/>
                          <a14:foregroundMark x1="48668" y1="40774" x2="54174" y2="37358"/>
                          <a14:foregroundMark x1="54707" y1="35080" x2="46536" y2="41002"/>
                          <a14:backgroundMark x1="58615" y1="37585" x2="58615" y2="37585"/>
                          <a14:backgroundMark x1="60036" y1="34852" x2="59147" y2="49886"/>
                          <a14:backgroundMark x1="59858" y1="34852" x2="61989" y2="51481"/>
                          <a14:backgroundMark x1="57904" y1="33941" x2="57904" y2="38497"/>
                          <a14:backgroundMark x1="44583" y1="37585" x2="46890" y2="36427"/>
                          <a14:backgroundMark x1="47425" y1="33941" x2="50320" y2="33941"/>
                          <a14:backgroundMark x1="53084" y1="32880" x2="57904" y2="32346"/>
                          <a14:backgroundMark x1="43517" y1="33941" x2="51548" y2="33051"/>
                          <a14:backgroundMark x1="57904" y1="32346" x2="57904" y2="323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t="34220" r="38942" b="15196"/>
            <a:stretch/>
          </p:blipFill>
          <p:spPr>
            <a:xfrm>
              <a:off x="4147545" y="4093535"/>
              <a:ext cx="4529469" cy="1723480"/>
            </a:xfrm>
            <a:prstGeom prst="rect">
              <a:avLst/>
            </a:prstGeom>
          </p:spPr>
        </p:pic>
      </p:grpSp>
      <p:pic>
        <p:nvPicPr>
          <p:cNvPr id="16" name="Picture 15">
            <a:hlinkClick r:id="rId9" action="ppaction://hlinksldjump"/>
            <a:extLst>
              <a:ext uri="{FF2B5EF4-FFF2-40B4-BE49-F238E27FC236}">
                <a16:creationId xmlns:a16="http://schemas.microsoft.com/office/drawing/2014/main" id="{CFCF636B-CFA8-4FE8-9FAE-A4C87CFAB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572" y="6003056"/>
            <a:ext cx="758568" cy="7410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1E882C-85BF-4627-BD9C-50743FEEE747}"/>
              </a:ext>
            </a:extLst>
          </p:cNvPr>
          <p:cNvSpPr txBox="1"/>
          <p:nvPr/>
        </p:nvSpPr>
        <p:spPr>
          <a:xfrm>
            <a:off x="3510950" y="1772196"/>
            <a:ext cx="508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Điền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dấu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</a:rPr>
              <a:t>hợp</a:t>
            </a:r>
            <a:endParaRPr lang="en-US" sz="3600" b="1" dirty="0">
              <a:latin typeface="UTM Avo" panose="0204060305050602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5 + 9 ….  6 + 8</a:t>
            </a:r>
          </a:p>
        </p:txBody>
      </p:sp>
      <p:sp>
        <p:nvSpPr>
          <p:cNvPr id="12" name="A">
            <a:extLst>
              <a:ext uri="{FF2B5EF4-FFF2-40B4-BE49-F238E27FC236}">
                <a16:creationId xmlns:a16="http://schemas.microsoft.com/office/drawing/2014/main" id="{231863F4-CFFB-4983-837E-442F88B291F0}"/>
              </a:ext>
            </a:extLst>
          </p:cNvPr>
          <p:cNvSpPr/>
          <p:nvPr/>
        </p:nvSpPr>
        <p:spPr>
          <a:xfrm>
            <a:off x="735847" y="3618900"/>
            <a:ext cx="3152296" cy="86822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">
            <a:extLst>
              <a:ext uri="{FF2B5EF4-FFF2-40B4-BE49-F238E27FC236}">
                <a16:creationId xmlns:a16="http://schemas.microsoft.com/office/drawing/2014/main" id="{3B8C8E83-5100-4894-85C9-4AC6446F0A81}"/>
              </a:ext>
            </a:extLst>
          </p:cNvPr>
          <p:cNvSpPr/>
          <p:nvPr/>
        </p:nvSpPr>
        <p:spPr>
          <a:xfrm>
            <a:off x="4464642" y="3618900"/>
            <a:ext cx="3140240" cy="8351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kern="12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">
            <a:extLst>
              <a:ext uri="{FF2B5EF4-FFF2-40B4-BE49-F238E27FC236}">
                <a16:creationId xmlns:a16="http://schemas.microsoft.com/office/drawing/2014/main" id="{0FB3646C-2F6C-4DD9-AEBF-A36C55E20B65}"/>
              </a:ext>
            </a:extLst>
          </p:cNvPr>
          <p:cNvSpPr/>
          <p:nvPr/>
        </p:nvSpPr>
        <p:spPr>
          <a:xfrm>
            <a:off x="8141354" y="3618900"/>
            <a:ext cx="3221229" cy="83726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1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7200" kern="1200" dirty="0" err="1">
                <a:solidFill>
                  <a:prstClr val="black"/>
                </a:solidFill>
                <a:cs typeface="+mn-cs"/>
              </a:rPr>
              <a:t>Dặn</a:t>
            </a:r>
            <a:r>
              <a:rPr lang="en-US" sz="7200" kern="1200" dirty="0">
                <a:solidFill>
                  <a:prstClr val="black"/>
                </a:solidFill>
                <a:cs typeface="+mn-cs"/>
              </a:rPr>
              <a:t> </a:t>
            </a:r>
            <a:r>
              <a:rPr lang="en-US" sz="7200" kern="1200" dirty="0" err="1">
                <a:solidFill>
                  <a:prstClr val="black"/>
                </a:solidFill>
                <a:cs typeface="+mn-cs"/>
              </a:rPr>
              <a:t>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71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5605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23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524006" y="22251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524006" y="22251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0724" name="Picture 4" descr="hinh_nen_trang_bia_GADT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WordArt 12"/>
          <p:cNvSpPr>
            <a:spLocks noChangeArrowheads="1" noChangeShapeType="1" noTextEdit="1"/>
          </p:cNvSpPr>
          <p:nvPr/>
        </p:nvSpPr>
        <p:spPr bwMode="auto">
          <a:xfrm>
            <a:off x="2057400" y="1905000"/>
            <a:ext cx="8153400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3600" kern="10" dirty="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THẦY, CÔ ĐÃ LẮNG NGHE!</a:t>
            </a:r>
          </a:p>
        </p:txBody>
      </p:sp>
      <p:pic>
        <p:nvPicPr>
          <p:cNvPr id="30726" name="Picture 13" descr="Bouqu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8170869" y="296863"/>
            <a:ext cx="2028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2" descr="Bouqu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8247065" y="127007"/>
            <a:ext cx="165258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494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14 - 6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18 - 8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11  - 5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18 - 9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12 - 5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16 - 9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13 - 5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15 - 7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15 - 9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14 - 9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12- 9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UTM Avo" panose="02040603050506020204" pitchFamily="18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16 - 8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17 - 9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7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14: LUYỆN TẬP CHUNG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88000" y="1207451"/>
            <a:ext cx="760703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Tiết</a:t>
            </a:r>
            <a:r>
              <a:rPr kumimoji="0" lang="en-US" sz="80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74634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Oval 190">
            <a:extLst>
              <a:ext uri="{FF2B5EF4-FFF2-40B4-BE49-F238E27FC236}">
                <a16:creationId xmlns:a16="http://schemas.microsoft.com/office/drawing/2014/main" id="{FC72CC7D-E218-4291-AA55-F216BB68CF10}"/>
              </a:ext>
            </a:extLst>
          </p:cNvPr>
          <p:cNvSpPr/>
          <p:nvPr/>
        </p:nvSpPr>
        <p:spPr>
          <a:xfrm>
            <a:off x="3740729" y="7739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0C9CD36-4E04-483B-AFB0-317C17891738}"/>
              </a:ext>
            </a:extLst>
          </p:cNvPr>
          <p:cNvSpPr txBox="1"/>
          <p:nvPr/>
        </p:nvSpPr>
        <p:spPr>
          <a:xfrm>
            <a:off x="4263949" y="661336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 err="1"/>
              <a:t>Tính</a:t>
            </a:r>
            <a:r>
              <a:rPr lang="en-US" sz="2600" dirty="0"/>
              <a:t> </a:t>
            </a:r>
            <a:r>
              <a:rPr lang="en-US" sz="2600" dirty="0" err="1"/>
              <a:t>nhẩm</a:t>
            </a:r>
            <a:r>
              <a:rPr lang="en-US" sz="2600" dirty="0"/>
              <a:t>.</a:t>
            </a:r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DB1807C5-1F89-4899-9968-61491C473108}"/>
              </a:ext>
            </a:extLst>
          </p:cNvPr>
          <p:cNvGrpSpPr/>
          <p:nvPr/>
        </p:nvGrpSpPr>
        <p:grpSpPr>
          <a:xfrm>
            <a:off x="1234999" y="1373402"/>
            <a:ext cx="8707157" cy="2554359"/>
            <a:chOff x="1215949" y="1297202"/>
            <a:chExt cx="8707157" cy="2554359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49A3C40-E050-41D4-8F8D-20578C87EE88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a)</a:t>
              </a:r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F0A9732A-2EE2-4008-AC16-BA0758352401}"/>
                </a:ext>
              </a:extLst>
            </p:cNvPr>
            <p:cNvGrpSpPr/>
            <p:nvPr/>
          </p:nvGrpSpPr>
          <p:grpSpPr>
            <a:xfrm>
              <a:off x="1215949" y="2078181"/>
              <a:ext cx="8707157" cy="1773380"/>
              <a:chOff x="1215949" y="2078181"/>
              <a:chExt cx="8707157" cy="1773380"/>
            </a:xfrm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75188900-84AD-4315-B613-F4C45F840444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685800"/>
                <a:chOff x="1801091" y="2743200"/>
                <a:chExt cx="2105891" cy="685800"/>
              </a:xfrm>
            </p:grpSpPr>
            <p:sp>
              <p:nvSpPr>
                <p:cNvPr id="162" name="Rectangle: Rounded Corners 161">
                  <a:extLst>
                    <a:ext uri="{FF2B5EF4-FFF2-40B4-BE49-F238E27FC236}">
                      <a16:creationId xmlns:a16="http://schemas.microsoft.com/office/drawing/2014/main" id="{0C1900F9-15A2-4288-A36C-AC471CA189B7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3EA86C71-49E6-4F1C-90F4-023BB502D177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 + 6</a:t>
                  </a:r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DFFD6A3F-241B-48FE-AC46-08BB387B5D59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D86DD310-6201-4590-BD7A-8ADD601E2AF0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9C28252-C440-42ED-842F-68244B9F2139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 + 7</a:t>
                  </a:r>
                </a:p>
              </p:txBody>
            </p:sp>
          </p:grp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E42EC918-D8E6-4B13-8944-E7655595CF79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BA83882A-FC3B-4165-8EF1-CF3F8BAA5497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122BDEEC-A52D-45AA-BCB1-F16024F2CB2C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+ 4</a:t>
                  </a:r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DFC340A6-AD36-4EAB-B3C4-30C05F9046AC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85800"/>
                <a:chOff x="1801091" y="2743200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3C8A6D95-177F-4279-B258-64B97417484F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TextBox 210">
                  <a:extLst>
                    <a:ext uri="{FF2B5EF4-FFF2-40B4-BE49-F238E27FC236}">
                      <a16:creationId xmlns:a16="http://schemas.microsoft.com/office/drawing/2014/main" id="{FF4B57C0-2DDA-4207-A7DD-1CCC0BCE91FF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8 + 7</a:t>
                  </a:r>
                </a:p>
              </p:txBody>
            </p: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C51BA9C6-3934-42C2-B729-71EBE5773A24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85800"/>
                <a:chOff x="1801091" y="2743200"/>
                <a:chExt cx="2105891" cy="685800"/>
              </a:xfrm>
              <a:solidFill>
                <a:srgbClr val="FFFF00"/>
              </a:solidFill>
            </p:grpSpPr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F8BEF09A-016B-4274-9AE7-3A2B4ACEF39C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CBB620CA-385A-4BED-9CD5-B107C296B943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 + 8</a:t>
                  </a: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1476D41E-F2F4-4C42-A005-397E7E65C22C}"/>
                  </a:ext>
                </a:extLst>
              </p:cNvPr>
              <p:cNvSpPr txBox="1"/>
              <p:nvPr/>
            </p:nvSpPr>
            <p:spPr>
              <a:xfrm>
                <a:off x="7798527" y="2155089"/>
                <a:ext cx="994183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7 + 8</a:t>
                </a:r>
              </a:p>
            </p:txBody>
          </p:sp>
        </p:grp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F292E31-7FF1-4243-A625-B64D6DBF4AD3}"/>
              </a:ext>
            </a:extLst>
          </p:cNvPr>
          <p:cNvGrpSpPr/>
          <p:nvPr/>
        </p:nvGrpSpPr>
        <p:grpSpPr>
          <a:xfrm>
            <a:off x="1590363" y="3776047"/>
            <a:ext cx="8707157" cy="2554359"/>
            <a:chOff x="1215949" y="1297202"/>
            <a:chExt cx="8707157" cy="2554359"/>
          </a:xfrm>
        </p:grpSpPr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CBFBB571-56A1-467A-89F0-2A9E55858489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b)</a:t>
              </a:r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8243AF9A-625D-4B4B-A328-9914A033AE47}"/>
                </a:ext>
              </a:extLst>
            </p:cNvPr>
            <p:cNvGrpSpPr/>
            <p:nvPr/>
          </p:nvGrpSpPr>
          <p:grpSpPr>
            <a:xfrm>
              <a:off x="1215949" y="2073799"/>
              <a:ext cx="8707157" cy="1777762"/>
              <a:chOff x="1215949" y="2073799"/>
              <a:chExt cx="8707157" cy="1777762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8F0B5AEE-4AD2-4595-B8AA-9B2B2405F19B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685800"/>
                <a:chOff x="1801091" y="2743200"/>
                <a:chExt cx="2105891" cy="685800"/>
              </a:xfrm>
            </p:grpSpPr>
            <p:sp>
              <p:nvSpPr>
                <p:cNvPr id="257" name="Rectangle: Rounded Corners 256">
                  <a:extLst>
                    <a:ext uri="{FF2B5EF4-FFF2-40B4-BE49-F238E27FC236}">
                      <a16:creationId xmlns:a16="http://schemas.microsoft.com/office/drawing/2014/main" id="{C66705D6-4D78-4011-A891-DA5CA1D7AAE8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93F6D76A-F9AC-4F1A-94ED-A1D755262BA1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2576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11 – 8 </a:t>
                  </a:r>
                </a:p>
              </p:txBody>
            </p: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EF0834D3-AA35-4681-BF58-C6AF6551F7CB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55" name="Rectangle: Rounded Corners 254">
                  <a:extLst>
                    <a:ext uri="{FF2B5EF4-FFF2-40B4-BE49-F238E27FC236}">
                      <a16:creationId xmlns:a16="http://schemas.microsoft.com/office/drawing/2014/main" id="{D2A5A3AD-D6C8-4878-906E-360A935FFE34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98E3EBAE-52B4-4C30-8597-9DE5A0B46F0A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14 – 6 </a:t>
                  </a: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91346D9F-D26D-49D8-A5A1-430EE9C4A7E7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53" name="Rectangle: Rounded Corners 252">
                  <a:extLst>
                    <a:ext uri="{FF2B5EF4-FFF2-40B4-BE49-F238E27FC236}">
                      <a16:creationId xmlns:a16="http://schemas.microsoft.com/office/drawing/2014/main" id="{A7EDC325-215E-4BBE-B93D-8563D58D0C39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E22A20FC-8948-4843-85E8-7F3B9CB0E880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284326" cy="52322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13 – 7 </a:t>
                  </a:r>
                </a:p>
              </p:txBody>
            </p:sp>
          </p:grpSp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5EB1877D-0F03-49F9-84A8-8453874C7FFB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85800"/>
                <a:chOff x="1801091" y="2743200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id="{3EAF3958-8C31-4D14-AB94-387DC1949F9F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TextBox 251">
                  <a:extLst>
                    <a:ext uri="{FF2B5EF4-FFF2-40B4-BE49-F238E27FC236}">
                      <a16:creationId xmlns:a16="http://schemas.microsoft.com/office/drawing/2014/main" id="{CB9DA859-B807-4240-93D3-DAD530F119BF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16 – 8 </a:t>
                  </a:r>
                </a:p>
              </p:txBody>
            </p:sp>
          </p:grp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8146959B-E6F1-430B-BD07-9CC4B92E21F2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85800"/>
                <a:chOff x="1801091" y="2743200"/>
                <a:chExt cx="2105891" cy="685800"/>
              </a:xfrm>
              <a:solidFill>
                <a:srgbClr val="FFFF00"/>
              </a:solidFill>
            </p:grpSpPr>
            <p:sp>
              <p:nvSpPr>
                <p:cNvPr id="249" name="Rectangle: Rounded Corners 248">
                  <a:extLst>
                    <a:ext uri="{FF2B5EF4-FFF2-40B4-BE49-F238E27FC236}">
                      <a16:creationId xmlns:a16="http://schemas.microsoft.com/office/drawing/2014/main" id="{443345D1-7604-4415-BA72-13241FE6E5B0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D86C6029-27C2-426E-8A1B-2F1D2A074521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– 5 </a:t>
                  </a:r>
                </a:p>
              </p:txBody>
            </p:sp>
          </p:grp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FC615DFD-5DF9-4E12-87C3-FF8E8050F83E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7" name="Rectangle: Rounded Corners 246">
                  <a:extLst>
                    <a:ext uri="{FF2B5EF4-FFF2-40B4-BE49-F238E27FC236}">
                      <a16:creationId xmlns:a16="http://schemas.microsoft.com/office/drawing/2014/main" id="{A81E38ED-FDAA-4DAB-BB2B-45DA521AE0AC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508F44FF-13C0-4AA2-985D-D6DE43DDF355}"/>
                    </a:ext>
                  </a:extLst>
                </p:cNvPr>
                <p:cNvSpPr txBox="1"/>
                <p:nvPr/>
              </p:nvSpPr>
              <p:spPr>
                <a:xfrm>
                  <a:off x="2197288" y="2824490"/>
                  <a:ext cx="1284326" cy="52322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17 – 9 </a:t>
                  </a: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317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991841F-ED78-4C78-B9FB-5E3BA9FAB6C9}"/>
              </a:ext>
            </a:extLst>
          </p:cNvPr>
          <p:cNvSpPr/>
          <p:nvPr/>
        </p:nvSpPr>
        <p:spPr>
          <a:xfrm>
            <a:off x="4049074" y="64639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01F041-C029-4BB5-9BEF-2E7CD34DCF58}"/>
              </a:ext>
            </a:extLst>
          </p:cNvPr>
          <p:cNvSpPr txBox="1"/>
          <p:nvPr/>
        </p:nvSpPr>
        <p:spPr>
          <a:xfrm>
            <a:off x="4572294" y="533745"/>
            <a:ext cx="198445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566F4A-A08C-40F8-95B3-F4BD7E31DD7F}"/>
              </a:ext>
            </a:extLst>
          </p:cNvPr>
          <p:cNvGrpSpPr/>
          <p:nvPr/>
        </p:nvGrpSpPr>
        <p:grpSpPr>
          <a:xfrm>
            <a:off x="1524294" y="1169611"/>
            <a:ext cx="8707157" cy="2554359"/>
            <a:chOff x="1215949" y="1297202"/>
            <a:chExt cx="8707157" cy="25543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AB00F5-B0C1-4FB2-9388-1F2E3C91D644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086092-9E89-423A-9974-6F76A39BD809}"/>
                </a:ext>
              </a:extLst>
            </p:cNvPr>
            <p:cNvGrpSpPr/>
            <p:nvPr/>
          </p:nvGrpSpPr>
          <p:grpSpPr>
            <a:xfrm>
              <a:off x="1215949" y="2073799"/>
              <a:ext cx="8707157" cy="1777762"/>
              <a:chOff x="1215949" y="2073799"/>
              <a:chExt cx="8707157" cy="177776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E8459482-1E0A-4D07-8461-A3080C66931F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685800"/>
                <a:chOff x="1801091" y="2743200"/>
                <a:chExt cx="2105891" cy="685800"/>
              </a:xfrm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B1E6EE38-6673-46C0-993B-9424ABB4E6B3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35162A8-A838-4ACF-AE07-7DDEAF496442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8 + 6</a:t>
                  </a: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4432975-3657-4A0A-BDC5-97C13CA39ACA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A1F8AB3E-0617-481A-9B34-E31959F9D389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538238-B9DE-469A-94F5-2C199D24ED49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5 + 7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CCA3A19-F718-4F7C-B390-0D078A8B6D1C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D2582029-6EEC-47D7-919D-7F8132316F0E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EBD0BA-97B7-49B4-81A0-706562E630FC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9 + 4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24B7091-D044-4F6E-A6CF-F31E52FCB96E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85800"/>
                <a:chOff x="1801091" y="2743200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DAF15C8-3F78-4FE3-A47F-F84E88EB577C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CE39180-82F1-44D4-8AF6-032D6D86D44D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8 + 7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CC9435F-6EE7-4F5A-9217-C1D2A274F7D8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85800"/>
                <a:chOff x="1801091" y="2743200"/>
                <a:chExt cx="2105891" cy="685800"/>
              </a:xfrm>
              <a:solidFill>
                <a:srgbClr val="FFFF00"/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253C9482-8DD4-4C8D-8CDB-3968570ABCBE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CD5CB14-AA8C-42BA-B784-07EAD4AE91A7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4 + 8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9ED230E-8F59-497E-8A00-F8E93A912E1A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A605AC7-DFB5-4025-9AD8-B8AFCD27B958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AFDCACD-B105-41AE-B58A-39A790065122}"/>
                    </a:ext>
                  </a:extLst>
                </p:cNvPr>
                <p:cNvSpPr txBox="1"/>
                <p:nvPr/>
              </p:nvSpPr>
              <p:spPr>
                <a:xfrm>
                  <a:off x="2356944" y="2824490"/>
                  <a:ext cx="994183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7 + 8</a:t>
                  </a:r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CD4EB3-04CA-41B6-A683-C2535E0513AA}"/>
              </a:ext>
            </a:extLst>
          </p:cNvPr>
          <p:cNvGrpSpPr/>
          <p:nvPr/>
        </p:nvGrpSpPr>
        <p:grpSpPr>
          <a:xfrm>
            <a:off x="1524292" y="1946208"/>
            <a:ext cx="2105891" cy="685800"/>
            <a:chOff x="1508520" y="4738254"/>
            <a:chExt cx="2105891" cy="6858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6D10F44-2614-4C27-877F-C81BD2CC7F71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48A02F0-81F0-4DCD-A589-8C8677344782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+ 6 = 14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35EE6D-553A-4B7F-A37E-664D0A8AC440}"/>
              </a:ext>
            </a:extLst>
          </p:cNvPr>
          <p:cNvGrpSpPr/>
          <p:nvPr/>
        </p:nvGrpSpPr>
        <p:grpSpPr>
          <a:xfrm>
            <a:off x="4572294" y="1933098"/>
            <a:ext cx="210589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969F9E5-BB46-4D08-BFA9-26805CC23CCE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752B8F-5D90-4B61-BA9B-E6B4C5F6D29C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 + 4 = 13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5D77784-A942-4231-B7FF-5DACFFDDECD2}"/>
              </a:ext>
            </a:extLst>
          </p:cNvPr>
          <p:cNvGrpSpPr/>
          <p:nvPr/>
        </p:nvGrpSpPr>
        <p:grpSpPr>
          <a:xfrm>
            <a:off x="7551019" y="1946208"/>
            <a:ext cx="2105891" cy="685800"/>
            <a:chOff x="1508520" y="4738254"/>
            <a:chExt cx="2105891" cy="6858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2318900-5201-489E-929F-E287F0D7BF05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2B42042-4954-4B3E-8923-C8089EF8195E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 + 8 = 15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8B2D7F-652D-4ECA-A247-334C65553CF0}"/>
              </a:ext>
            </a:extLst>
          </p:cNvPr>
          <p:cNvGrpSpPr/>
          <p:nvPr/>
        </p:nvGrpSpPr>
        <p:grpSpPr>
          <a:xfrm>
            <a:off x="2577238" y="3018871"/>
            <a:ext cx="2105891" cy="685800"/>
            <a:chOff x="1508520" y="4738254"/>
            <a:chExt cx="2105891" cy="6858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5CA9E28-8B1F-469C-8279-077A0379A8C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6331C3-EDD5-4EF3-8B25-F821BF92B1F0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 + 7 = 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88FD13-05BC-4536-A074-6FE6F7369B12}"/>
              </a:ext>
            </a:extLst>
          </p:cNvPr>
          <p:cNvGrpSpPr/>
          <p:nvPr/>
        </p:nvGrpSpPr>
        <p:grpSpPr>
          <a:xfrm>
            <a:off x="5351397" y="3018871"/>
            <a:ext cx="2105891" cy="685800"/>
            <a:chOff x="1508520" y="4738254"/>
            <a:chExt cx="2105891" cy="685800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5522D27-02B3-4FC9-8B06-314F37A037B7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D4EC43-E498-4229-ADC8-126E2B1C1971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 + 8 = 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4C4997-BC99-4049-889B-F6D3CD36B5DF}"/>
              </a:ext>
            </a:extLst>
          </p:cNvPr>
          <p:cNvGrpSpPr/>
          <p:nvPr/>
        </p:nvGrpSpPr>
        <p:grpSpPr>
          <a:xfrm>
            <a:off x="8125560" y="3038170"/>
            <a:ext cx="2105891" cy="685800"/>
            <a:chOff x="1508520" y="4738254"/>
            <a:chExt cx="2105891" cy="6858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7E92998-17F1-483F-8215-9C78B2166E6D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830F828-47BF-4C8A-B2E9-194C3CA02CB4}"/>
                </a:ext>
              </a:extLst>
            </p:cNvPr>
            <p:cNvSpPr txBox="1"/>
            <p:nvPr/>
          </p:nvSpPr>
          <p:spPr>
            <a:xfrm>
              <a:off x="1659615" y="4819544"/>
              <a:ext cx="1803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8 + 7 = 15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5E36E80-225A-403F-8B81-513A6B8C7181}"/>
              </a:ext>
            </a:extLst>
          </p:cNvPr>
          <p:cNvGrpSpPr/>
          <p:nvPr/>
        </p:nvGrpSpPr>
        <p:grpSpPr>
          <a:xfrm>
            <a:off x="1898708" y="3648456"/>
            <a:ext cx="8707157" cy="2554359"/>
            <a:chOff x="1215949" y="1297202"/>
            <a:chExt cx="8707157" cy="255435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CAF166-CC1F-481E-A9B5-29B0572424C5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120B50C-66EE-4408-96D5-48309291CAF4}"/>
                </a:ext>
              </a:extLst>
            </p:cNvPr>
            <p:cNvGrpSpPr/>
            <p:nvPr/>
          </p:nvGrpSpPr>
          <p:grpSpPr>
            <a:xfrm>
              <a:off x="1215949" y="2073799"/>
              <a:ext cx="8707157" cy="1777762"/>
              <a:chOff x="1215949" y="2073799"/>
              <a:chExt cx="8707157" cy="1777762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599FE41-8BBE-483B-B080-3119622DE0CC}"/>
                  </a:ext>
                </a:extLst>
              </p:cNvPr>
              <p:cNvGrpSpPr/>
              <p:nvPr/>
            </p:nvGrpSpPr>
            <p:grpSpPr>
              <a:xfrm>
                <a:off x="1215949" y="2078181"/>
                <a:ext cx="2105891" cy="685800"/>
                <a:chOff x="1801091" y="2743200"/>
                <a:chExt cx="2105891" cy="685800"/>
              </a:xfrm>
            </p:grpSpPr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2A99E5B5-7910-4E48-9005-A0C59C87B5C7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1689803A-5A4A-48DD-A417-45F151B894CD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2576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11 – 8 </a:t>
                  </a: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9123986-960F-4469-8D2C-6C25A8985665}"/>
                  </a:ext>
                </a:extLst>
              </p:cNvPr>
              <p:cNvGrpSpPr/>
              <p:nvPr/>
            </p:nvGrpSpPr>
            <p:grpSpPr>
              <a:xfrm>
                <a:off x="2268894" y="3165761"/>
                <a:ext cx="2105891" cy="685800"/>
                <a:chOff x="1801091" y="2743200"/>
                <a:chExt cx="2105891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D096110E-E1F7-4A15-A3BE-7F69496DBB79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C7ACE005-22AC-4BB3-8418-A2E744529681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14 – 6 </a:t>
                  </a:r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2B93D64-E8BA-4E6E-AD15-CFE8DB538B92}"/>
                  </a:ext>
                </a:extLst>
              </p:cNvPr>
              <p:cNvGrpSpPr/>
              <p:nvPr/>
            </p:nvGrpSpPr>
            <p:grpSpPr>
              <a:xfrm>
                <a:off x="4263949" y="2078181"/>
                <a:ext cx="2105891" cy="685800"/>
                <a:chOff x="1801091" y="2743200"/>
                <a:chExt cx="2105891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12CF2D43-7E4D-423D-B22B-CFA0EE090A23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466FBBA4-FDB8-4D24-ACD5-D3C98B14DE11}"/>
                    </a:ext>
                  </a:extLst>
                </p:cNvPr>
                <p:cNvSpPr txBox="1"/>
                <p:nvPr/>
              </p:nvSpPr>
              <p:spPr>
                <a:xfrm>
                  <a:off x="2211802" y="2824490"/>
                  <a:ext cx="1284326" cy="52322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13 – 7 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95927C00-24D0-4974-9B5E-4C0C2088A0C8}"/>
                  </a:ext>
                </a:extLst>
              </p:cNvPr>
              <p:cNvGrpSpPr/>
              <p:nvPr/>
            </p:nvGrpSpPr>
            <p:grpSpPr>
              <a:xfrm>
                <a:off x="7817215" y="3165761"/>
                <a:ext cx="2105891" cy="685800"/>
                <a:chOff x="1801091" y="2743200"/>
                <a:chExt cx="2105891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B8E1C1F6-3A9A-44D1-988C-88E62CE53CEA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7EB9A11-7AF0-49EA-B10B-9147AE5DDFED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16 – 8 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3F3B846-86F4-4A06-9DD1-B78FCE22AFD7}"/>
                  </a:ext>
                </a:extLst>
              </p:cNvPr>
              <p:cNvGrpSpPr/>
              <p:nvPr/>
            </p:nvGrpSpPr>
            <p:grpSpPr>
              <a:xfrm>
                <a:off x="5043054" y="3165761"/>
                <a:ext cx="2105891" cy="685800"/>
                <a:chOff x="1801091" y="2743200"/>
                <a:chExt cx="2105891" cy="685800"/>
              </a:xfrm>
              <a:solidFill>
                <a:srgbClr val="FFFF00"/>
              </a:solidFill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FF6B7D2-F96F-46BB-9735-8B3F99F1EE50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6ED5930-6A65-4DAB-9952-04C37D232737}"/>
                    </a:ext>
                  </a:extLst>
                </p:cNvPr>
                <p:cNvSpPr txBox="1"/>
                <p:nvPr/>
              </p:nvSpPr>
              <p:spPr>
                <a:xfrm>
                  <a:off x="2197287" y="2839004"/>
                  <a:ext cx="1284326" cy="52322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12 – 5 </a:t>
                  </a:r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03EF4A6-1069-4F42-A55A-E7893AC48027}"/>
                  </a:ext>
                </a:extLst>
              </p:cNvPr>
              <p:cNvGrpSpPr/>
              <p:nvPr/>
            </p:nvGrpSpPr>
            <p:grpSpPr>
              <a:xfrm>
                <a:off x="7242674" y="2073799"/>
                <a:ext cx="2105891" cy="685800"/>
                <a:chOff x="1801091" y="2743200"/>
                <a:chExt cx="210589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047769EF-53C9-4FD5-A90A-EC997ECD2C25}"/>
                    </a:ext>
                  </a:extLst>
                </p:cNvPr>
                <p:cNvSpPr/>
                <p:nvPr/>
              </p:nvSpPr>
              <p:spPr>
                <a:xfrm>
                  <a:off x="1801091" y="2743200"/>
                  <a:ext cx="2105891" cy="685800"/>
                </a:xfrm>
                <a:prstGeom prst="round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F7081C-D988-4AB4-9B50-0AAD33E186DF}"/>
                    </a:ext>
                  </a:extLst>
                </p:cNvPr>
                <p:cNvSpPr txBox="1"/>
                <p:nvPr/>
              </p:nvSpPr>
              <p:spPr>
                <a:xfrm>
                  <a:off x="2197288" y="2824490"/>
                  <a:ext cx="1284326" cy="52322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17 – 9 </a:t>
                  </a:r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9A4F80D-8ADE-42F5-94A1-0BC0FAF59717}"/>
              </a:ext>
            </a:extLst>
          </p:cNvPr>
          <p:cNvGrpSpPr/>
          <p:nvPr/>
        </p:nvGrpSpPr>
        <p:grpSpPr>
          <a:xfrm>
            <a:off x="1883128" y="4410136"/>
            <a:ext cx="2105891" cy="685800"/>
            <a:chOff x="1508520" y="4738254"/>
            <a:chExt cx="2105891" cy="68580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A12108A-BFB0-47E0-B616-BA5966E726C3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solidFill>
              <a:srgbClr val="E6B9B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8180CF6-3260-474B-BFB5-FE024EA7DB29}"/>
                </a:ext>
              </a:extLst>
            </p:cNvPr>
            <p:cNvSpPr txBox="1"/>
            <p:nvPr/>
          </p:nvSpPr>
          <p:spPr>
            <a:xfrm>
              <a:off x="1659615" y="4819544"/>
              <a:ext cx="17674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E39835-41F1-4854-8F1F-1E20F1EFA38E}"/>
              </a:ext>
            </a:extLst>
          </p:cNvPr>
          <p:cNvGrpSpPr/>
          <p:nvPr/>
        </p:nvGrpSpPr>
        <p:grpSpPr>
          <a:xfrm>
            <a:off x="4940536" y="4433368"/>
            <a:ext cx="2105891" cy="685800"/>
            <a:chOff x="1508520" y="4738254"/>
            <a:chExt cx="2105891" cy="685800"/>
          </a:xfrm>
          <a:solidFill>
            <a:srgbClr val="B7DEE8"/>
          </a:solidFill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189960F-21EC-459A-B202-879771030E7C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4C87FE8-4FAB-455B-AC0B-FE011B6BF19D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13 – 7 = 6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A038604-D02F-4483-9444-1972C8122512}"/>
              </a:ext>
            </a:extLst>
          </p:cNvPr>
          <p:cNvGrpSpPr/>
          <p:nvPr/>
        </p:nvGrpSpPr>
        <p:grpSpPr>
          <a:xfrm>
            <a:off x="7925431" y="4416652"/>
            <a:ext cx="2105891" cy="685800"/>
            <a:chOff x="1508520" y="4738254"/>
            <a:chExt cx="2105891" cy="685800"/>
          </a:xfrm>
          <a:solidFill>
            <a:srgbClr val="FCD5B5"/>
          </a:solidFill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AA6B1841-9200-4698-B019-F56B1E55788D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DA46518-C6AA-4DB0-B02F-F2DFF0F914A3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 – 9 = 8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ADB43FF-FC00-4F93-BC35-229F5DAEFA6F}"/>
              </a:ext>
            </a:extLst>
          </p:cNvPr>
          <p:cNvGrpSpPr/>
          <p:nvPr/>
        </p:nvGrpSpPr>
        <p:grpSpPr>
          <a:xfrm>
            <a:off x="2951652" y="5531529"/>
            <a:ext cx="2105891" cy="685800"/>
            <a:chOff x="1508520" y="4738254"/>
            <a:chExt cx="2105891" cy="685800"/>
          </a:xfrm>
          <a:solidFill>
            <a:srgbClr val="B9CDE5"/>
          </a:solidFill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BC0D86CC-E07D-42E9-8891-02B627C1B624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6234E1D-0B8C-4329-A22B-B25559E3E84E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14 – 6 = 8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562FE07-DB58-4B84-AA81-4F137E05C398}"/>
              </a:ext>
            </a:extLst>
          </p:cNvPr>
          <p:cNvGrpSpPr/>
          <p:nvPr/>
        </p:nvGrpSpPr>
        <p:grpSpPr>
          <a:xfrm>
            <a:off x="5730272" y="5531529"/>
            <a:ext cx="2105891" cy="685800"/>
            <a:chOff x="1508520" y="4738254"/>
            <a:chExt cx="2105891" cy="685800"/>
          </a:xfrm>
          <a:solidFill>
            <a:srgbClr val="C4BD97"/>
          </a:solidFill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32C6628-2153-41FC-BEE2-FC27EF157EA9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7DBBBBA-0D17-4EF7-818D-471AF1A6C94D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12 – 5 = 7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48B7D25-92C1-4A8E-97DE-AF58DD040149}"/>
              </a:ext>
            </a:extLst>
          </p:cNvPr>
          <p:cNvGrpSpPr/>
          <p:nvPr/>
        </p:nvGrpSpPr>
        <p:grpSpPr>
          <a:xfrm>
            <a:off x="8504432" y="5531529"/>
            <a:ext cx="2105891" cy="685800"/>
            <a:chOff x="1508520" y="4738254"/>
            <a:chExt cx="2105891" cy="685800"/>
          </a:xfrm>
          <a:solidFill>
            <a:srgbClr val="FFFF99"/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7B0EC2F-5482-4682-886B-F1F5721DB193}"/>
                </a:ext>
              </a:extLst>
            </p:cNvPr>
            <p:cNvSpPr/>
            <p:nvPr/>
          </p:nvSpPr>
          <p:spPr>
            <a:xfrm>
              <a:off x="1508520" y="4738254"/>
              <a:ext cx="2105891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F190347-0D69-4E78-B572-3886585EA69F}"/>
                </a:ext>
              </a:extLst>
            </p:cNvPr>
            <p:cNvSpPr txBox="1"/>
            <p:nvPr/>
          </p:nvSpPr>
          <p:spPr>
            <a:xfrm>
              <a:off x="1659615" y="4819544"/>
              <a:ext cx="1794081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16 – 8 = 8</a:t>
              </a:r>
            </a:p>
          </p:txBody>
        </p:sp>
      </p:grpSp>
      <p:pic>
        <p:nvPicPr>
          <p:cNvPr id="82" name="Picture 81" descr="C:\Users\TUAN\Downloads\Luyện tập 1.png">
            <a:extLst>
              <a:ext uri="{FF2B5EF4-FFF2-40B4-BE49-F238E27FC236}">
                <a16:creationId xmlns:a16="http://schemas.microsoft.com/office/drawing/2014/main" id="{B4E93787-C14D-4C01-B13A-F46541DCA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142" y="45007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41CB1-6AF9-4ED7-AD6B-B47623A2BBA2}"/>
              </a:ext>
            </a:extLst>
          </p:cNvPr>
          <p:cNvSpPr txBox="1"/>
          <p:nvPr/>
        </p:nvSpPr>
        <p:spPr>
          <a:xfrm>
            <a:off x="1395985" y="34347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27EE56-E5A0-4154-8FE4-3276728113F7}"/>
              </a:ext>
            </a:extLst>
          </p:cNvPr>
          <p:cNvSpPr/>
          <p:nvPr/>
        </p:nvSpPr>
        <p:spPr>
          <a:xfrm>
            <a:off x="792773" y="43863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F3FE9C-A4D2-4A6E-B29A-1898411401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" r="68768" b="1258"/>
          <a:stretch/>
        </p:blipFill>
        <p:spPr>
          <a:xfrm>
            <a:off x="1011531" y="4679610"/>
            <a:ext cx="2063600" cy="1798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0B5F1-B34C-49BA-8601-FFB303A09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815" t="3" r="31953" b="6700"/>
          <a:stretch/>
        </p:blipFill>
        <p:spPr>
          <a:xfrm>
            <a:off x="5064200" y="4729205"/>
            <a:ext cx="2063600" cy="1699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40433-2910-4683-B7ED-04B13C7E07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0762" t="2" r="-1994" b="1255"/>
          <a:stretch/>
        </p:blipFill>
        <p:spPr>
          <a:xfrm>
            <a:off x="8895482" y="4641702"/>
            <a:ext cx="2063600" cy="17984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AE827A-2658-4A0D-A092-C47F5C0198DF}"/>
              </a:ext>
            </a:extLst>
          </p:cNvPr>
          <p:cNvGrpSpPr/>
          <p:nvPr/>
        </p:nvGrpSpPr>
        <p:grpSpPr>
          <a:xfrm>
            <a:off x="8298824" y="652665"/>
            <a:ext cx="1952347" cy="1563634"/>
            <a:chOff x="3271110" y="1730520"/>
            <a:chExt cx="2245591" cy="1798493"/>
          </a:xfrm>
        </p:grpSpPr>
        <p:pic>
          <p:nvPicPr>
            <p:cNvPr id="8" name="Picture 2" descr="Cute Cartoon Blue Bird Flying Stock Vector (Royalty Free) 233563450">
              <a:extLst>
                <a:ext uri="{FF2B5EF4-FFF2-40B4-BE49-F238E27FC236}">
                  <a16:creationId xmlns:a16="http://schemas.microsoft.com/office/drawing/2014/main" id="{FF5BB3BE-00A0-4E5E-B168-91484BAC8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41"/>
            <a:stretch/>
          </p:blipFill>
          <p:spPr bwMode="auto">
            <a:xfrm>
              <a:off x="3271110" y="1730520"/>
              <a:ext cx="2245591" cy="179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E3DDA4-5844-4F60-A290-4D80456D025F}"/>
                </a:ext>
              </a:extLst>
            </p:cNvPr>
            <p:cNvSpPr/>
            <p:nvPr/>
          </p:nvSpPr>
          <p:spPr>
            <a:xfrm>
              <a:off x="3845613" y="2430232"/>
              <a:ext cx="1096584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8 + 5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B05111-C549-479E-B71B-3A12A857044D}"/>
              </a:ext>
            </a:extLst>
          </p:cNvPr>
          <p:cNvGrpSpPr/>
          <p:nvPr/>
        </p:nvGrpSpPr>
        <p:grpSpPr>
          <a:xfrm>
            <a:off x="965558" y="2001378"/>
            <a:ext cx="1503470" cy="1699305"/>
            <a:chOff x="3986427" y="1279142"/>
            <a:chExt cx="1503470" cy="1699305"/>
          </a:xfrm>
        </p:grpSpPr>
        <p:pic>
          <p:nvPicPr>
            <p:cNvPr id="11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14C64FAA-B4F4-4274-BFBC-81D2B267A1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1" r="66221" b="67824"/>
            <a:stretch/>
          </p:blipFill>
          <p:spPr bwMode="auto">
            <a:xfrm>
              <a:off x="3986427" y="1279142"/>
              <a:ext cx="1503470" cy="1699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A519806-18C3-44AE-8BC1-5CFCBCE2A976}"/>
                </a:ext>
              </a:extLst>
            </p:cNvPr>
            <p:cNvSpPr/>
            <p:nvPr/>
          </p:nvSpPr>
          <p:spPr>
            <a:xfrm>
              <a:off x="4110815" y="21770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6 + 9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FFA533-B630-4B16-9472-715D8C122A69}"/>
              </a:ext>
            </a:extLst>
          </p:cNvPr>
          <p:cNvGrpSpPr/>
          <p:nvPr/>
        </p:nvGrpSpPr>
        <p:grpSpPr>
          <a:xfrm>
            <a:off x="7638602" y="2618689"/>
            <a:ext cx="1717255" cy="1897463"/>
            <a:chOff x="6153570" y="961852"/>
            <a:chExt cx="1717255" cy="189746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37277E7-70BD-45BD-BCC7-AA6200F07FEC}"/>
                </a:ext>
              </a:extLst>
            </p:cNvPr>
            <p:cNvGrpSpPr/>
            <p:nvPr/>
          </p:nvGrpSpPr>
          <p:grpSpPr>
            <a:xfrm>
              <a:off x="6153570" y="961853"/>
              <a:ext cx="1717255" cy="1897462"/>
              <a:chOff x="3986427" y="963790"/>
              <a:chExt cx="1717255" cy="1897462"/>
            </a:xfrm>
          </p:grpSpPr>
          <p:pic>
            <p:nvPicPr>
              <p:cNvPr id="16" name="Picture 6" descr="Cartoon blue bird collection set Royalty Free Vector Image">
                <a:extLst>
                  <a:ext uri="{FF2B5EF4-FFF2-40B4-BE49-F238E27FC236}">
                    <a16:creationId xmlns:a16="http://schemas.microsoft.com/office/drawing/2014/main" id="{E5360CF8-040B-430F-8C82-D9F68A1DF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37" t="21115" r="31820" b="42957"/>
              <a:stretch/>
            </p:blipFill>
            <p:spPr bwMode="auto">
              <a:xfrm>
                <a:off x="3986427" y="963790"/>
                <a:ext cx="1717255" cy="18974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4FE1A7EB-8885-4CE6-9216-D64A5D17D3B1}"/>
                  </a:ext>
                </a:extLst>
              </p:cNvPr>
              <p:cNvSpPr/>
              <p:nvPr/>
            </p:nvSpPr>
            <p:spPr>
              <a:xfrm>
                <a:off x="4167965" y="1905956"/>
                <a:ext cx="1075342" cy="445677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17 – 8 </a:t>
                </a: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02B9D9-4634-421A-9A75-64F165CD5246}"/>
                </a:ext>
              </a:extLst>
            </p:cNvPr>
            <p:cNvSpPr/>
            <p:nvPr/>
          </p:nvSpPr>
          <p:spPr>
            <a:xfrm>
              <a:off x="7800975" y="961852"/>
              <a:ext cx="69850" cy="404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930CFF-AE31-41D7-9E04-59C361F53B2E}"/>
              </a:ext>
            </a:extLst>
          </p:cNvPr>
          <p:cNvGrpSpPr/>
          <p:nvPr/>
        </p:nvGrpSpPr>
        <p:grpSpPr>
          <a:xfrm>
            <a:off x="6121537" y="1250646"/>
            <a:ext cx="1503470" cy="1756298"/>
            <a:chOff x="3986427" y="1279142"/>
            <a:chExt cx="1503470" cy="1756298"/>
          </a:xfrm>
        </p:grpSpPr>
        <p:pic>
          <p:nvPicPr>
            <p:cNvPr id="19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8D1BBFD1-971A-4ACF-9B9A-215F7C0E20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1" t="59899" r="10951" b="9798"/>
            <a:stretch/>
          </p:blipFill>
          <p:spPr bwMode="auto">
            <a:xfrm>
              <a:off x="3986427" y="1279142"/>
              <a:ext cx="1503470" cy="1600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9F876A-A2CB-48CB-BFE5-69C37E8562AD}"/>
                </a:ext>
              </a:extLst>
            </p:cNvPr>
            <p:cNvSpPr/>
            <p:nvPr/>
          </p:nvSpPr>
          <p:spPr>
            <a:xfrm>
              <a:off x="4441015" y="258976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6 + 7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24804B-08DC-4D64-88F2-302C404C757B}"/>
              </a:ext>
            </a:extLst>
          </p:cNvPr>
          <p:cNvGrpSpPr/>
          <p:nvPr/>
        </p:nvGrpSpPr>
        <p:grpSpPr>
          <a:xfrm>
            <a:off x="3448057" y="3110078"/>
            <a:ext cx="2024254" cy="1752001"/>
            <a:chOff x="3986427" y="1135000"/>
            <a:chExt cx="2024254" cy="1752001"/>
          </a:xfrm>
        </p:grpSpPr>
        <p:pic>
          <p:nvPicPr>
            <p:cNvPr id="22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016AE2DB-8DA8-4EC9-A39A-7D275F4FB9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0" t="-1" r="-995" b="66827"/>
            <a:stretch/>
          </p:blipFill>
          <p:spPr bwMode="auto">
            <a:xfrm>
              <a:off x="3986427" y="1135000"/>
              <a:ext cx="2024254" cy="175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856CEE9-F659-4912-ABCE-BAAFE5AEF9A5}"/>
                </a:ext>
              </a:extLst>
            </p:cNvPr>
            <p:cNvSpPr/>
            <p:nvPr/>
          </p:nvSpPr>
          <p:spPr>
            <a:xfrm>
              <a:off x="4129932" y="1788161"/>
              <a:ext cx="1133933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14 – 5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0BBFBB-E1DD-4586-A9BF-48B8EC942398}"/>
              </a:ext>
            </a:extLst>
          </p:cNvPr>
          <p:cNvGrpSpPr/>
          <p:nvPr/>
        </p:nvGrpSpPr>
        <p:grpSpPr>
          <a:xfrm>
            <a:off x="2433865" y="1070511"/>
            <a:ext cx="2863969" cy="1831598"/>
            <a:chOff x="3209980" y="1146850"/>
            <a:chExt cx="2863969" cy="1831598"/>
          </a:xfrm>
        </p:grpSpPr>
        <p:pic>
          <p:nvPicPr>
            <p:cNvPr id="25" name="Picture 6" descr="Cartoon blue bird collection set Royalty Free Vector Image">
              <a:extLst>
                <a:ext uri="{FF2B5EF4-FFF2-40B4-BE49-F238E27FC236}">
                  <a16:creationId xmlns:a16="http://schemas.microsoft.com/office/drawing/2014/main" id="{0244B416-C975-49F5-B2C9-B994E3D825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0" t="55840" r="53779" b="9479"/>
            <a:stretch/>
          </p:blipFill>
          <p:spPr bwMode="auto">
            <a:xfrm>
              <a:off x="3209980" y="1146850"/>
              <a:ext cx="2863969" cy="183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B17541A-46D3-47AB-B0DE-AFD61F274C7B}"/>
                </a:ext>
              </a:extLst>
            </p:cNvPr>
            <p:cNvSpPr/>
            <p:nvPr/>
          </p:nvSpPr>
          <p:spPr>
            <a:xfrm>
              <a:off x="4110815" y="2177013"/>
              <a:ext cx="953385" cy="445677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7 + 8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0.73658 0.2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7 0.04306 L 0.04127 0.04329 C 0.06028 0.02824 0.05807 0.02732 0.09127 0.04098 C 0.09622 0.04283 0.10026 0.05162 0.10403 0.05857 C 0.12083 0.08912 0.12903 0.10625 0.1414 0.13866 C 0.14466 0.14746 0.14804 0.15625 0.15104 0.16551 C 0.15442 0.17616 0.15742 0.18797 0.16067 0.19885 C 0.16263 0.21412 0.16497 0.23195 0.1681 0.24561 C 0.16901 0.25 0.17109 0.25278 0.17239 0.25672 C 0.17461 0.26343 0.17617 0.27084 0.17877 0.27662 C 0.18151 0.28357 0.18528 0.28843 0.18828 0.29445 C 0.19088 0.29954 0.19349 0.30463 0.19583 0.30996 C 0.20677 0.33635 0.20156 0.33519 0.22044 0.35672 C 0.2263 0.36389 0.23294 0.36898 0.23958 0.37246 C 0.24804 0.37709 0.27252 0.37848 0.28008 0.37917 C 0.31302 0.37269 0.31328 0.37037 0.3569 0.37917 C 0.36133 0.3801 0.36536 0.38565 0.36979 0.38797 C 0.37357 0.39005 0.3776 0.39074 0.38138 0.3926 C 0.38463 0.39375 0.38776 0.39537 0.39114 0.39699 C 0.39323 0.39908 0.39531 0.40162 0.39739 0.40348 C 0.40013 0.40625 0.40325 0.40764 0.40599 0.41042 C 0.40716 0.41135 0.40807 0.41343 0.40911 0.41482 C 0.40989 0.41574 0.41054 0.41621 0.41133 0.4169 L 0.4125 0.41945 " pathEditMode="relative" rAng="0" ptsTypes="AAAAAAAAAAAAAAAAAAAAAA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1771 0.4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5508 0.44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0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3.125E-6 0.00046 C -0.00664 -0.00972 -0.01354 -0.01713 -0.01953 -0.0287 C -0.04843 -0.0831 -0.01484 -0.04074 -0.04674 -0.08542 C -0.04935 -0.08889 -0.05208 -0.09051 -0.05468 -0.09236 C -0.07356 -0.10602 -0.06849 -0.10255 -0.0888 -0.10602 C -0.09856 -0.10532 -0.10846 -0.10602 -0.11823 -0.10301 C -0.13099 -0.09954 -0.13125 -0.08843 -0.14323 -0.08218 C -0.14961 -0.07824 -0.15612 -0.07685 -0.16263 -0.07431 C -0.19179 -0.0294 -0.15052 -0.09213 -0.18177 -0.04977 C -0.19166 -0.03634 -0.20065 -0.01991 -0.20911 7.40741E-7 C -0.21263 0.00856 -0.21575 0.01968 -0.21927 0.02847 C -0.22382 0.03958 -0.22851 0.0493 -0.23294 0.06018 C -0.24479 0.08958 -0.24765 0.10856 -0.26471 0.13472 C -0.26757 0.13935 -0.27083 0.14398 -0.27369 0.14884 C -0.27734 0.15509 -0.28034 0.16296 -0.28398 0.16643 C -0.28828 0.17106 -0.29297 0.17106 -0.29765 0.17338 C -0.3056 0.17268 -0.31341 0.17268 -0.32135 0.17037 C -0.32565 0.16875 -0.32968 0.16528 -0.33398 0.16319 C -0.33815 0.16134 -0.34218 0.16134 -0.34648 0.15972 C -0.35143 0.15787 -0.35625 0.15509 -0.36119 0.15278 C -0.37343 0.15509 -0.38528 0.15625 -0.39752 0.15972 C -0.40208 0.16088 -0.41289 0.16991 -0.41784 0.17338 C -0.42057 0.17847 -0.42304 0.18403 -0.42578 0.18796 C -0.43073 0.19583 -0.43177 0.19375 -0.43593 0.20255 C -0.44427 0.21898 -0.44401 0.21018 -0.44401 0.22361 L -0.44401 0.22801 " pathEditMode="relative" rAng="0" ptsTypes="AAAAAAAAAAAAAAAAAAAAAA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2349 0.05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054EE-4825-B618-A40C-07446353E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8D5C80-BBBC-676B-DF41-586A06991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0947C8-99AC-9318-E1D6-0EEDC1DA0AFB}"/>
              </a:ext>
            </a:extLst>
          </p:cNvPr>
          <p:cNvSpPr txBox="1"/>
          <p:nvPr/>
        </p:nvSpPr>
        <p:spPr>
          <a:xfrm>
            <a:off x="1747384" y="2771915"/>
            <a:ext cx="8412528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Trò</a:t>
            </a:r>
            <a:r>
              <a:rPr lang="en-US" sz="4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chơi</a:t>
            </a:r>
            <a:endParaRPr lang="en-US" sz="4800" b="1" dirty="0">
              <a:solidFill>
                <a:srgbClr val="FFFF00"/>
              </a:solidFill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rgbClr val="FFFF00"/>
                </a:solidFill>
                <a:latin typeface="UTM Avo" panose="02040603050506020204" pitchFamily="18" charset="0"/>
              </a:rPr>
              <a:t>  NHÀ THÔNG THÁI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65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2411</TotalTime>
  <Words>601</Words>
  <Application>Microsoft Office PowerPoint</Application>
  <PresentationFormat>Widescreen</PresentationFormat>
  <Paragraphs>162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414</cp:revision>
  <dcterms:created xsi:type="dcterms:W3CDTF">2021-02-20T02:56:00Z</dcterms:created>
  <dcterms:modified xsi:type="dcterms:W3CDTF">2024-10-27T10:23:25Z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