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697" r:id="rId3"/>
    <p:sldMasterId id="2147483709" r:id="rId4"/>
    <p:sldMasterId id="2147483721" r:id="rId5"/>
    <p:sldMasterId id="2147483733" r:id="rId6"/>
  </p:sldMasterIdLst>
  <p:notesMasterIdLst>
    <p:notesMasterId r:id="rId25"/>
  </p:notesMasterIdLst>
  <p:sldIdLst>
    <p:sldId id="425" r:id="rId7"/>
    <p:sldId id="426" r:id="rId8"/>
    <p:sldId id="296" r:id="rId9"/>
    <p:sldId id="446" r:id="rId10"/>
    <p:sldId id="457" r:id="rId11"/>
    <p:sldId id="358" r:id="rId12"/>
    <p:sldId id="450" r:id="rId13"/>
    <p:sldId id="458" r:id="rId14"/>
    <p:sldId id="448" r:id="rId15"/>
    <p:sldId id="440" r:id="rId16"/>
    <p:sldId id="443" r:id="rId17"/>
    <p:sldId id="444" r:id="rId18"/>
    <p:sldId id="455" r:id="rId19"/>
    <p:sldId id="445" r:id="rId20"/>
    <p:sldId id="421" r:id="rId21"/>
    <p:sldId id="438" r:id="rId22"/>
    <p:sldId id="439" r:id="rId23"/>
    <p:sldId id="295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B0E0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81151" autoAdjust="0"/>
  </p:normalViewPr>
  <p:slideViewPr>
    <p:cSldViewPr snapToGrid="0">
      <p:cViewPr varScale="1">
        <p:scale>
          <a:sx n="88" d="100"/>
          <a:sy n="88" d="100"/>
        </p:scale>
        <p:origin x="49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8AEF0C-3A37-4F3B-AAD7-F98474B430F8}" type="datetimeFigureOut">
              <a:rPr lang="en-US" smtClean="0"/>
              <a:t>18/10/2024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D0F237-2AA5-40D4-B18C-3D3979B983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9304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D0F237-2AA5-40D4-B18C-3D3979B983D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2336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D0F237-2AA5-40D4-B18C-3D3979B983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51109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D0F237-2AA5-40D4-B18C-3D3979B983D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2676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423A7A-5F17-4396-9C81-3A177F3356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E88636-14D5-4404-B8DF-D8BAF85C78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EAB4B2-98CE-4A12-B44C-B71550EB97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257077-1F7A-4633-9ABA-ADEE683FC471}" type="datetimeFigureOut">
              <a:rPr lang="en-US" smtClean="0"/>
              <a:t>18/10/2024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7945CA-9411-4C16-B670-A73EBA5A13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BC56D8-FAB9-455E-9455-AC1E4DFDE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26850C-1225-421F-AEC2-14C099AC34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61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9DFC67-84B3-4327-BB7C-A1B55BBAA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7955D3-F62D-4920-85CB-75744D4883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CC910C-5FCA-46FC-9F82-06B729A3EB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257077-1F7A-4633-9ABA-ADEE683FC471}" type="datetimeFigureOut">
              <a:rPr lang="en-US" smtClean="0"/>
              <a:t>18/10/2024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87B079-0320-4A10-9A52-5D588469A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485F4C-D8AC-44F9-9350-1724C5477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26850C-1225-421F-AEC2-14C099AC34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935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C8A39E9-78BD-4BA1-8D51-A01C191442D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8EA059-9CF6-4003-A866-C4A90458F7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81F53C-1F79-4368-81E8-8B4CE9CEF5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257077-1F7A-4633-9ABA-ADEE683FC471}" type="datetimeFigureOut">
              <a:rPr lang="en-US" smtClean="0"/>
              <a:t>18/10/2024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6B3C3F-D861-42F8-82FD-87C59733C1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7F2B43-C37E-4D5B-B83D-820A63133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26850C-1225-421F-AEC2-14C099AC34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7255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7"/>
          <p:cNvSpPr txBox="1">
            <a:spLocks noGrp="1"/>
          </p:cNvSpPr>
          <p:nvPr>
            <p:ph type="body" idx="1"/>
          </p:nvPr>
        </p:nvSpPr>
        <p:spPr>
          <a:xfrm>
            <a:off x="9600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15" name="Google Shape;115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233131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9"/>
          <p:cNvSpPr txBox="1">
            <a:spLocks noGrp="1"/>
          </p:cNvSpPr>
          <p:nvPr>
            <p:ph type="title"/>
          </p:nvPr>
        </p:nvSpPr>
        <p:spPr>
          <a:xfrm>
            <a:off x="960000" y="1644233"/>
            <a:ext cx="4787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38" name="Google Shape;138;p9"/>
          <p:cNvSpPr txBox="1">
            <a:spLocks noGrp="1"/>
          </p:cNvSpPr>
          <p:nvPr>
            <p:ph type="subTitle" idx="1"/>
          </p:nvPr>
        </p:nvSpPr>
        <p:spPr>
          <a:xfrm>
            <a:off x="960000" y="3737433"/>
            <a:ext cx="4787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39" name="Google Shape;1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464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  <a:defRPr>
                <a:solidFill>
                  <a:srgbClr val="FFFFFF"/>
                </a:solidFill>
              </a:defRPr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165678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0"/>
          <p:cNvSpPr txBox="1">
            <a:spLocks noGrp="1"/>
          </p:cNvSpPr>
          <p:nvPr>
            <p:ph type="body" idx="1"/>
          </p:nvPr>
        </p:nvSpPr>
        <p:spPr>
          <a:xfrm>
            <a:off x="960000" y="5331200"/>
            <a:ext cx="102720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18431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32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814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97503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62840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3283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DF9B6A-A3AF-49EA-AF96-4EA47AEF28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DC8196-BA8B-4F1D-B58E-D8E97B63BF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29C98A-4365-4C4A-99FC-46DB6AF95E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257077-1F7A-4633-9ABA-ADEE683FC471}" type="datetimeFigureOut">
              <a:rPr lang="en-US" smtClean="0"/>
              <a:t>18/10/2024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EA90A1-D449-4C02-81F6-3F7D62E7E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A67258-0E84-40FC-B4BA-5F24E2915A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26850C-1225-421F-AEC2-14C099AC34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1600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62066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68831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ody 02">
  <p:cSld name="Title + body 02"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26"/>
          <p:cNvSpPr/>
          <p:nvPr/>
        </p:nvSpPr>
        <p:spPr>
          <a:xfrm rot="5702413">
            <a:off x="5148340" y="-139715"/>
            <a:ext cx="9229025" cy="7000789"/>
          </a:xfrm>
          <a:custGeom>
            <a:avLst/>
            <a:gdLst/>
            <a:ahLst/>
            <a:cxnLst/>
            <a:rect l="l" t="t" r="r" b="b"/>
            <a:pathLst>
              <a:path w="75448" h="57232" extrusionOk="0">
                <a:moveTo>
                  <a:pt x="52770" y="0"/>
                </a:moveTo>
                <a:cubicBezTo>
                  <a:pt x="45788" y="0"/>
                  <a:pt x="40256" y="4231"/>
                  <a:pt x="31866" y="4231"/>
                </a:cubicBezTo>
                <a:cubicBezTo>
                  <a:pt x="29280" y="4231"/>
                  <a:pt x="26422" y="3829"/>
                  <a:pt x="23167" y="2777"/>
                </a:cubicBezTo>
                <a:cubicBezTo>
                  <a:pt x="20604" y="1954"/>
                  <a:pt x="18290" y="1587"/>
                  <a:pt x="16225" y="1587"/>
                </a:cubicBezTo>
                <a:cubicBezTo>
                  <a:pt x="3076" y="1587"/>
                  <a:pt x="0" y="16480"/>
                  <a:pt x="7126" y="23454"/>
                </a:cubicBezTo>
                <a:cubicBezTo>
                  <a:pt x="14745" y="30923"/>
                  <a:pt x="34194" y="31750"/>
                  <a:pt x="42264" y="46362"/>
                </a:cubicBezTo>
                <a:cubicBezTo>
                  <a:pt x="43543" y="48667"/>
                  <a:pt x="44921" y="50572"/>
                  <a:pt x="46300" y="52126"/>
                </a:cubicBezTo>
                <a:cubicBezTo>
                  <a:pt x="49357" y="55571"/>
                  <a:pt x="53520" y="57231"/>
                  <a:pt x="57624" y="57231"/>
                </a:cubicBezTo>
                <a:cubicBezTo>
                  <a:pt x="63074" y="57231"/>
                  <a:pt x="68420" y="54304"/>
                  <a:pt x="70936" y="48743"/>
                </a:cubicBezTo>
                <a:cubicBezTo>
                  <a:pt x="75448" y="38743"/>
                  <a:pt x="65347" y="31750"/>
                  <a:pt x="66024" y="22928"/>
                </a:cubicBezTo>
                <a:cubicBezTo>
                  <a:pt x="66801" y="13229"/>
                  <a:pt x="69783" y="5660"/>
                  <a:pt x="59934" y="1524"/>
                </a:cubicBezTo>
                <a:cubicBezTo>
                  <a:pt x="57312" y="420"/>
                  <a:pt x="54969" y="0"/>
                  <a:pt x="52770" y="0"/>
                </a:cubicBezTo>
                <a:close/>
              </a:path>
            </a:pathLst>
          </a:custGeom>
          <a:solidFill>
            <a:schemeClr val="lt1">
              <a:alpha val="1298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5" name="Google Shape;435;p26"/>
          <p:cNvGrpSpPr/>
          <p:nvPr/>
        </p:nvGrpSpPr>
        <p:grpSpPr>
          <a:xfrm flipH="1">
            <a:off x="6599138" y="106153"/>
            <a:ext cx="5588649" cy="5440295"/>
            <a:chOff x="160937" y="79614"/>
            <a:chExt cx="4191487" cy="4080221"/>
          </a:xfrm>
        </p:grpSpPr>
        <p:grpSp>
          <p:nvGrpSpPr>
            <p:cNvPr id="436" name="Google Shape;436;p26"/>
            <p:cNvGrpSpPr/>
            <p:nvPr/>
          </p:nvGrpSpPr>
          <p:grpSpPr>
            <a:xfrm rot="10800000">
              <a:off x="294013" y="354189"/>
              <a:ext cx="827985" cy="863689"/>
              <a:chOff x="7593189" y="3964490"/>
              <a:chExt cx="827985" cy="863689"/>
            </a:xfrm>
          </p:grpSpPr>
          <p:sp>
            <p:nvSpPr>
              <p:cNvPr id="437" name="Google Shape;437;p26"/>
              <p:cNvSpPr/>
              <p:nvPr/>
            </p:nvSpPr>
            <p:spPr>
              <a:xfrm rot="10800000">
                <a:off x="8309705" y="3964490"/>
                <a:ext cx="111469" cy="111487"/>
              </a:xfrm>
              <a:custGeom>
                <a:avLst/>
                <a:gdLst/>
                <a:ahLst/>
                <a:cxnLst/>
                <a:rect l="l" t="t" r="r" b="b"/>
                <a:pathLst>
                  <a:path w="6191" h="6192" extrusionOk="0">
                    <a:moveTo>
                      <a:pt x="3083" y="1"/>
                    </a:moveTo>
                    <a:lnTo>
                      <a:pt x="2005" y="2006"/>
                    </a:lnTo>
                    <a:lnTo>
                      <a:pt x="0" y="3108"/>
                    </a:lnTo>
                    <a:lnTo>
                      <a:pt x="2005" y="4186"/>
                    </a:lnTo>
                    <a:lnTo>
                      <a:pt x="3083" y="6191"/>
                    </a:lnTo>
                    <a:lnTo>
                      <a:pt x="4186" y="4186"/>
                    </a:lnTo>
                    <a:lnTo>
                      <a:pt x="6191" y="3108"/>
                    </a:lnTo>
                    <a:lnTo>
                      <a:pt x="4186" y="2006"/>
                    </a:lnTo>
                    <a:lnTo>
                      <a:pt x="308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" name="Google Shape;438;p26"/>
              <p:cNvSpPr/>
              <p:nvPr/>
            </p:nvSpPr>
            <p:spPr>
              <a:xfrm rot="10800000">
                <a:off x="8330692" y="4775821"/>
                <a:ext cx="52809" cy="52359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2908" extrusionOk="0">
                    <a:moveTo>
                      <a:pt x="1454" y="0"/>
                    </a:moveTo>
                    <a:cubicBezTo>
                      <a:pt x="652" y="0"/>
                      <a:pt x="0" y="652"/>
                      <a:pt x="0" y="1454"/>
                    </a:cubicBezTo>
                    <a:cubicBezTo>
                      <a:pt x="0" y="2256"/>
                      <a:pt x="652" y="2907"/>
                      <a:pt x="1454" y="2907"/>
                    </a:cubicBezTo>
                    <a:cubicBezTo>
                      <a:pt x="2281" y="2907"/>
                      <a:pt x="2933" y="2256"/>
                      <a:pt x="2933" y="1454"/>
                    </a:cubicBezTo>
                    <a:cubicBezTo>
                      <a:pt x="2933" y="652"/>
                      <a:pt x="2281" y="0"/>
                      <a:pt x="145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" name="Google Shape;439;p26"/>
              <p:cNvSpPr/>
              <p:nvPr/>
            </p:nvSpPr>
            <p:spPr>
              <a:xfrm rot="10800000">
                <a:off x="7593189" y="4605576"/>
                <a:ext cx="73568" cy="73568"/>
              </a:xfrm>
              <a:custGeom>
                <a:avLst/>
                <a:gdLst/>
                <a:ahLst/>
                <a:cxnLst/>
                <a:rect l="l" t="t" r="r" b="b"/>
                <a:pathLst>
                  <a:path w="4086" h="4086" extrusionOk="0">
                    <a:moveTo>
                      <a:pt x="2030" y="1"/>
                    </a:moveTo>
                    <a:cubicBezTo>
                      <a:pt x="903" y="1"/>
                      <a:pt x="0" y="928"/>
                      <a:pt x="0" y="2056"/>
                    </a:cubicBezTo>
                    <a:cubicBezTo>
                      <a:pt x="0" y="3159"/>
                      <a:pt x="903" y="4086"/>
                      <a:pt x="2030" y="4086"/>
                    </a:cubicBezTo>
                    <a:cubicBezTo>
                      <a:pt x="3158" y="4086"/>
                      <a:pt x="4086" y="3159"/>
                      <a:pt x="4086" y="2056"/>
                    </a:cubicBezTo>
                    <a:cubicBezTo>
                      <a:pt x="4086" y="928"/>
                      <a:pt x="3158" y="1"/>
                      <a:pt x="203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0" name="Google Shape;440;p26"/>
            <p:cNvGrpSpPr/>
            <p:nvPr/>
          </p:nvGrpSpPr>
          <p:grpSpPr>
            <a:xfrm rot="10800000">
              <a:off x="2194088" y="161539"/>
              <a:ext cx="1105410" cy="579852"/>
              <a:chOff x="7315764" y="3964490"/>
              <a:chExt cx="1105410" cy="579852"/>
            </a:xfrm>
          </p:grpSpPr>
          <p:sp>
            <p:nvSpPr>
              <p:cNvPr id="441" name="Google Shape;441;p26"/>
              <p:cNvSpPr/>
              <p:nvPr/>
            </p:nvSpPr>
            <p:spPr>
              <a:xfrm rot="10800000">
                <a:off x="8309705" y="3964490"/>
                <a:ext cx="111469" cy="111487"/>
              </a:xfrm>
              <a:custGeom>
                <a:avLst/>
                <a:gdLst/>
                <a:ahLst/>
                <a:cxnLst/>
                <a:rect l="l" t="t" r="r" b="b"/>
                <a:pathLst>
                  <a:path w="6191" h="6192" extrusionOk="0">
                    <a:moveTo>
                      <a:pt x="3083" y="1"/>
                    </a:moveTo>
                    <a:lnTo>
                      <a:pt x="2005" y="2006"/>
                    </a:lnTo>
                    <a:lnTo>
                      <a:pt x="0" y="3108"/>
                    </a:lnTo>
                    <a:lnTo>
                      <a:pt x="2005" y="4186"/>
                    </a:lnTo>
                    <a:lnTo>
                      <a:pt x="3083" y="6191"/>
                    </a:lnTo>
                    <a:lnTo>
                      <a:pt x="4186" y="4186"/>
                    </a:lnTo>
                    <a:lnTo>
                      <a:pt x="6191" y="3108"/>
                    </a:lnTo>
                    <a:lnTo>
                      <a:pt x="4186" y="2006"/>
                    </a:lnTo>
                    <a:lnTo>
                      <a:pt x="308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" name="Google Shape;442;p26"/>
              <p:cNvSpPr/>
              <p:nvPr/>
            </p:nvSpPr>
            <p:spPr>
              <a:xfrm rot="10800000">
                <a:off x="7959317" y="4491983"/>
                <a:ext cx="52809" cy="52359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2908" extrusionOk="0">
                    <a:moveTo>
                      <a:pt x="1454" y="0"/>
                    </a:moveTo>
                    <a:cubicBezTo>
                      <a:pt x="652" y="0"/>
                      <a:pt x="0" y="652"/>
                      <a:pt x="0" y="1454"/>
                    </a:cubicBezTo>
                    <a:cubicBezTo>
                      <a:pt x="0" y="2256"/>
                      <a:pt x="652" y="2907"/>
                      <a:pt x="1454" y="2907"/>
                    </a:cubicBezTo>
                    <a:cubicBezTo>
                      <a:pt x="2281" y="2907"/>
                      <a:pt x="2933" y="2256"/>
                      <a:pt x="2933" y="1454"/>
                    </a:cubicBezTo>
                    <a:cubicBezTo>
                      <a:pt x="2933" y="652"/>
                      <a:pt x="2281" y="0"/>
                      <a:pt x="145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" name="Google Shape;443;p26"/>
              <p:cNvSpPr/>
              <p:nvPr/>
            </p:nvSpPr>
            <p:spPr>
              <a:xfrm rot="10800000">
                <a:off x="7315764" y="4197764"/>
                <a:ext cx="73568" cy="73568"/>
              </a:xfrm>
              <a:custGeom>
                <a:avLst/>
                <a:gdLst/>
                <a:ahLst/>
                <a:cxnLst/>
                <a:rect l="l" t="t" r="r" b="b"/>
                <a:pathLst>
                  <a:path w="4086" h="4086" extrusionOk="0">
                    <a:moveTo>
                      <a:pt x="2030" y="1"/>
                    </a:moveTo>
                    <a:cubicBezTo>
                      <a:pt x="903" y="1"/>
                      <a:pt x="0" y="928"/>
                      <a:pt x="0" y="2056"/>
                    </a:cubicBezTo>
                    <a:cubicBezTo>
                      <a:pt x="0" y="3159"/>
                      <a:pt x="903" y="4086"/>
                      <a:pt x="2030" y="4086"/>
                    </a:cubicBezTo>
                    <a:cubicBezTo>
                      <a:pt x="3158" y="4086"/>
                      <a:pt x="4086" y="3159"/>
                      <a:pt x="4086" y="2056"/>
                    </a:cubicBezTo>
                    <a:cubicBezTo>
                      <a:pt x="4086" y="928"/>
                      <a:pt x="3158" y="1"/>
                      <a:pt x="203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4" name="Google Shape;444;p26"/>
            <p:cNvSpPr/>
            <p:nvPr/>
          </p:nvSpPr>
          <p:spPr>
            <a:xfrm rot="5400000">
              <a:off x="4240946" y="131969"/>
              <a:ext cx="111469" cy="111487"/>
            </a:xfrm>
            <a:custGeom>
              <a:avLst/>
              <a:gdLst/>
              <a:ahLst/>
              <a:cxnLst/>
              <a:rect l="l" t="t" r="r" b="b"/>
              <a:pathLst>
                <a:path w="6191" h="6192" extrusionOk="0">
                  <a:moveTo>
                    <a:pt x="3083" y="1"/>
                  </a:moveTo>
                  <a:lnTo>
                    <a:pt x="2005" y="2006"/>
                  </a:lnTo>
                  <a:lnTo>
                    <a:pt x="0" y="3108"/>
                  </a:lnTo>
                  <a:lnTo>
                    <a:pt x="2005" y="4186"/>
                  </a:lnTo>
                  <a:lnTo>
                    <a:pt x="3083" y="6191"/>
                  </a:lnTo>
                  <a:lnTo>
                    <a:pt x="4186" y="4186"/>
                  </a:lnTo>
                  <a:lnTo>
                    <a:pt x="6191" y="3108"/>
                  </a:lnTo>
                  <a:lnTo>
                    <a:pt x="4186" y="2006"/>
                  </a:lnTo>
                  <a:lnTo>
                    <a:pt x="30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5" name="Google Shape;445;p26"/>
            <p:cNvGrpSpPr/>
            <p:nvPr/>
          </p:nvGrpSpPr>
          <p:grpSpPr>
            <a:xfrm rot="-5400000">
              <a:off x="-227099" y="2417251"/>
              <a:ext cx="1236485" cy="237415"/>
              <a:chOff x="7296164" y="4361614"/>
              <a:chExt cx="1236485" cy="237415"/>
            </a:xfrm>
          </p:grpSpPr>
          <p:sp>
            <p:nvSpPr>
              <p:cNvPr id="446" name="Google Shape;446;p26"/>
              <p:cNvSpPr/>
              <p:nvPr/>
            </p:nvSpPr>
            <p:spPr>
              <a:xfrm rot="10800000">
                <a:off x="8421180" y="4435190"/>
                <a:ext cx="111469" cy="111487"/>
              </a:xfrm>
              <a:custGeom>
                <a:avLst/>
                <a:gdLst/>
                <a:ahLst/>
                <a:cxnLst/>
                <a:rect l="l" t="t" r="r" b="b"/>
                <a:pathLst>
                  <a:path w="6191" h="6192" extrusionOk="0">
                    <a:moveTo>
                      <a:pt x="3083" y="1"/>
                    </a:moveTo>
                    <a:lnTo>
                      <a:pt x="2005" y="2006"/>
                    </a:lnTo>
                    <a:lnTo>
                      <a:pt x="0" y="3108"/>
                    </a:lnTo>
                    <a:lnTo>
                      <a:pt x="2005" y="4186"/>
                    </a:lnTo>
                    <a:lnTo>
                      <a:pt x="3083" y="6191"/>
                    </a:lnTo>
                    <a:lnTo>
                      <a:pt x="4186" y="4186"/>
                    </a:lnTo>
                    <a:lnTo>
                      <a:pt x="6191" y="3108"/>
                    </a:lnTo>
                    <a:lnTo>
                      <a:pt x="4186" y="2006"/>
                    </a:lnTo>
                    <a:lnTo>
                      <a:pt x="308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" name="Google Shape;447;p26"/>
              <p:cNvSpPr/>
              <p:nvPr/>
            </p:nvSpPr>
            <p:spPr>
              <a:xfrm rot="10800000">
                <a:off x="7519142" y="4546671"/>
                <a:ext cx="52809" cy="52359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2908" extrusionOk="0">
                    <a:moveTo>
                      <a:pt x="1454" y="0"/>
                    </a:moveTo>
                    <a:cubicBezTo>
                      <a:pt x="652" y="0"/>
                      <a:pt x="0" y="652"/>
                      <a:pt x="0" y="1454"/>
                    </a:cubicBezTo>
                    <a:cubicBezTo>
                      <a:pt x="0" y="2256"/>
                      <a:pt x="652" y="2907"/>
                      <a:pt x="1454" y="2907"/>
                    </a:cubicBezTo>
                    <a:cubicBezTo>
                      <a:pt x="2281" y="2907"/>
                      <a:pt x="2933" y="2256"/>
                      <a:pt x="2933" y="1454"/>
                    </a:cubicBezTo>
                    <a:cubicBezTo>
                      <a:pt x="2933" y="652"/>
                      <a:pt x="2281" y="0"/>
                      <a:pt x="145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8" name="Google Shape;448;p26"/>
              <p:cNvSpPr/>
              <p:nvPr/>
            </p:nvSpPr>
            <p:spPr>
              <a:xfrm rot="10800000">
                <a:off x="7296164" y="4361614"/>
                <a:ext cx="73568" cy="73568"/>
              </a:xfrm>
              <a:custGeom>
                <a:avLst/>
                <a:gdLst/>
                <a:ahLst/>
                <a:cxnLst/>
                <a:rect l="l" t="t" r="r" b="b"/>
                <a:pathLst>
                  <a:path w="4086" h="4086" extrusionOk="0">
                    <a:moveTo>
                      <a:pt x="2030" y="1"/>
                    </a:moveTo>
                    <a:cubicBezTo>
                      <a:pt x="903" y="1"/>
                      <a:pt x="0" y="928"/>
                      <a:pt x="0" y="2056"/>
                    </a:cubicBezTo>
                    <a:cubicBezTo>
                      <a:pt x="0" y="3159"/>
                      <a:pt x="903" y="4086"/>
                      <a:pt x="2030" y="4086"/>
                    </a:cubicBezTo>
                    <a:cubicBezTo>
                      <a:pt x="3158" y="4086"/>
                      <a:pt x="4086" y="3159"/>
                      <a:pt x="4086" y="2056"/>
                    </a:cubicBezTo>
                    <a:cubicBezTo>
                      <a:pt x="4086" y="928"/>
                      <a:pt x="3158" y="1"/>
                      <a:pt x="203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9" name="Google Shape;449;p26"/>
            <p:cNvSpPr/>
            <p:nvPr/>
          </p:nvSpPr>
          <p:spPr>
            <a:xfrm>
              <a:off x="398388" y="187453"/>
              <a:ext cx="111469" cy="111487"/>
            </a:xfrm>
            <a:custGeom>
              <a:avLst/>
              <a:gdLst/>
              <a:ahLst/>
              <a:cxnLst/>
              <a:rect l="l" t="t" r="r" b="b"/>
              <a:pathLst>
                <a:path w="6191" h="6192" extrusionOk="0">
                  <a:moveTo>
                    <a:pt x="3083" y="1"/>
                  </a:moveTo>
                  <a:lnTo>
                    <a:pt x="2005" y="2006"/>
                  </a:lnTo>
                  <a:lnTo>
                    <a:pt x="0" y="3108"/>
                  </a:lnTo>
                  <a:lnTo>
                    <a:pt x="2005" y="4186"/>
                  </a:lnTo>
                  <a:lnTo>
                    <a:pt x="3083" y="6191"/>
                  </a:lnTo>
                  <a:lnTo>
                    <a:pt x="4186" y="4186"/>
                  </a:lnTo>
                  <a:lnTo>
                    <a:pt x="6191" y="3108"/>
                  </a:lnTo>
                  <a:lnTo>
                    <a:pt x="4186" y="2006"/>
                  </a:lnTo>
                  <a:lnTo>
                    <a:pt x="30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" name="Google Shape;450;p26"/>
            <p:cNvSpPr/>
            <p:nvPr/>
          </p:nvSpPr>
          <p:spPr>
            <a:xfrm rot="5400000">
              <a:off x="160946" y="4048357"/>
              <a:ext cx="111469" cy="111487"/>
            </a:xfrm>
            <a:custGeom>
              <a:avLst/>
              <a:gdLst/>
              <a:ahLst/>
              <a:cxnLst/>
              <a:rect l="l" t="t" r="r" b="b"/>
              <a:pathLst>
                <a:path w="6191" h="6192" extrusionOk="0">
                  <a:moveTo>
                    <a:pt x="3083" y="1"/>
                  </a:moveTo>
                  <a:lnTo>
                    <a:pt x="2005" y="2006"/>
                  </a:lnTo>
                  <a:lnTo>
                    <a:pt x="0" y="3108"/>
                  </a:lnTo>
                  <a:lnTo>
                    <a:pt x="2005" y="4186"/>
                  </a:lnTo>
                  <a:lnTo>
                    <a:pt x="3083" y="6191"/>
                  </a:lnTo>
                  <a:lnTo>
                    <a:pt x="4186" y="4186"/>
                  </a:lnTo>
                  <a:lnTo>
                    <a:pt x="6191" y="3108"/>
                  </a:lnTo>
                  <a:lnTo>
                    <a:pt x="4186" y="2006"/>
                  </a:lnTo>
                  <a:lnTo>
                    <a:pt x="30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26"/>
            <p:cNvSpPr/>
            <p:nvPr/>
          </p:nvSpPr>
          <p:spPr>
            <a:xfrm>
              <a:off x="1582212" y="79614"/>
              <a:ext cx="52809" cy="52359"/>
            </a:xfrm>
            <a:custGeom>
              <a:avLst/>
              <a:gdLst/>
              <a:ahLst/>
              <a:cxnLst/>
              <a:rect l="l" t="t" r="r" b="b"/>
              <a:pathLst>
                <a:path w="2933" h="2908" extrusionOk="0">
                  <a:moveTo>
                    <a:pt x="1454" y="0"/>
                  </a:moveTo>
                  <a:cubicBezTo>
                    <a:pt x="652" y="0"/>
                    <a:pt x="0" y="652"/>
                    <a:pt x="0" y="1454"/>
                  </a:cubicBezTo>
                  <a:cubicBezTo>
                    <a:pt x="0" y="2256"/>
                    <a:pt x="652" y="2907"/>
                    <a:pt x="1454" y="2907"/>
                  </a:cubicBezTo>
                  <a:cubicBezTo>
                    <a:pt x="2281" y="2907"/>
                    <a:pt x="2933" y="2256"/>
                    <a:pt x="2933" y="1454"/>
                  </a:cubicBezTo>
                  <a:cubicBezTo>
                    <a:pt x="2933" y="652"/>
                    <a:pt x="2281" y="0"/>
                    <a:pt x="14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52" name="Google Shape;452;p26"/>
          <p:cNvSpPr/>
          <p:nvPr/>
        </p:nvSpPr>
        <p:spPr>
          <a:xfrm rot="10800000">
            <a:off x="644598" y="1038643"/>
            <a:ext cx="70436" cy="70412"/>
          </a:xfrm>
          <a:custGeom>
            <a:avLst/>
            <a:gdLst/>
            <a:ahLst/>
            <a:cxnLst/>
            <a:rect l="l" t="t" r="r" b="b"/>
            <a:pathLst>
              <a:path w="2934" h="2933" extrusionOk="0">
                <a:moveTo>
                  <a:pt x="1479" y="1"/>
                </a:moveTo>
                <a:cubicBezTo>
                  <a:pt x="677" y="1"/>
                  <a:pt x="1" y="652"/>
                  <a:pt x="1" y="1479"/>
                </a:cubicBezTo>
                <a:cubicBezTo>
                  <a:pt x="1" y="2281"/>
                  <a:pt x="677" y="2933"/>
                  <a:pt x="1479" y="2933"/>
                </a:cubicBezTo>
                <a:cubicBezTo>
                  <a:pt x="2281" y="2933"/>
                  <a:pt x="2933" y="2281"/>
                  <a:pt x="2933" y="1479"/>
                </a:cubicBezTo>
                <a:cubicBezTo>
                  <a:pt x="2933" y="652"/>
                  <a:pt x="2281" y="1"/>
                  <a:pt x="147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3" name="Google Shape;453;p26"/>
          <p:cNvSpPr/>
          <p:nvPr/>
        </p:nvSpPr>
        <p:spPr>
          <a:xfrm rot="10800000">
            <a:off x="765574" y="940573"/>
            <a:ext cx="98091" cy="98091"/>
          </a:xfrm>
          <a:custGeom>
            <a:avLst/>
            <a:gdLst/>
            <a:ahLst/>
            <a:cxnLst/>
            <a:rect l="l" t="t" r="r" b="b"/>
            <a:pathLst>
              <a:path w="4086" h="4086" extrusionOk="0">
                <a:moveTo>
                  <a:pt x="2030" y="1"/>
                </a:moveTo>
                <a:cubicBezTo>
                  <a:pt x="903" y="1"/>
                  <a:pt x="0" y="928"/>
                  <a:pt x="0" y="2056"/>
                </a:cubicBezTo>
                <a:cubicBezTo>
                  <a:pt x="0" y="3159"/>
                  <a:pt x="903" y="4086"/>
                  <a:pt x="2030" y="4086"/>
                </a:cubicBezTo>
                <a:cubicBezTo>
                  <a:pt x="3158" y="4086"/>
                  <a:pt x="4086" y="3159"/>
                  <a:pt x="4086" y="2056"/>
                </a:cubicBezTo>
                <a:cubicBezTo>
                  <a:pt x="4086" y="928"/>
                  <a:pt x="3158" y="1"/>
                  <a:pt x="203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4" name="Google Shape;454;p26"/>
          <p:cNvSpPr/>
          <p:nvPr/>
        </p:nvSpPr>
        <p:spPr>
          <a:xfrm rot="10800000">
            <a:off x="715038" y="1114378"/>
            <a:ext cx="148625" cy="148649"/>
          </a:xfrm>
          <a:custGeom>
            <a:avLst/>
            <a:gdLst/>
            <a:ahLst/>
            <a:cxnLst/>
            <a:rect l="l" t="t" r="r" b="b"/>
            <a:pathLst>
              <a:path w="6191" h="6192" extrusionOk="0">
                <a:moveTo>
                  <a:pt x="3083" y="1"/>
                </a:moveTo>
                <a:lnTo>
                  <a:pt x="2005" y="2006"/>
                </a:lnTo>
                <a:lnTo>
                  <a:pt x="0" y="3108"/>
                </a:lnTo>
                <a:lnTo>
                  <a:pt x="2005" y="4186"/>
                </a:lnTo>
                <a:lnTo>
                  <a:pt x="3083" y="6191"/>
                </a:lnTo>
                <a:lnTo>
                  <a:pt x="4186" y="4186"/>
                </a:lnTo>
                <a:lnTo>
                  <a:pt x="6191" y="3108"/>
                </a:lnTo>
                <a:lnTo>
                  <a:pt x="4186" y="2006"/>
                </a:lnTo>
                <a:lnTo>
                  <a:pt x="308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5" name="Google Shape;455;p2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56" name="Google Shape;456;p26"/>
          <p:cNvSpPr txBox="1">
            <a:spLocks noGrp="1"/>
          </p:cNvSpPr>
          <p:nvPr>
            <p:ph type="body" idx="1"/>
          </p:nvPr>
        </p:nvSpPr>
        <p:spPr>
          <a:xfrm>
            <a:off x="960000" y="1708700"/>
            <a:ext cx="10272000" cy="442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467">
                <a:latin typeface="Rubik"/>
                <a:ea typeface="Rubik"/>
                <a:cs typeface="Rubik"/>
                <a:sym typeface="Rubik"/>
              </a:defRPr>
            </a:lvl1pPr>
            <a:lvl2pPr marL="1219170" lvl="1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>
                <a:latin typeface="Rubik"/>
                <a:ea typeface="Rubik"/>
                <a:cs typeface="Rubik"/>
                <a:sym typeface="Rubik"/>
              </a:defRPr>
            </a:lvl2pPr>
            <a:lvl3pPr marL="1828754" lvl="2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>
                <a:latin typeface="Rubik"/>
                <a:ea typeface="Rubik"/>
                <a:cs typeface="Rubik"/>
                <a:sym typeface="Rubik"/>
              </a:defRPr>
            </a:lvl3pPr>
            <a:lvl4pPr marL="2438339" lvl="3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600">
                <a:latin typeface="Rubik"/>
                <a:ea typeface="Rubik"/>
                <a:cs typeface="Rubik"/>
                <a:sym typeface="Rubik"/>
              </a:defRPr>
            </a:lvl4pPr>
            <a:lvl5pPr marL="3047924" lvl="4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>
                <a:latin typeface="Rubik"/>
                <a:ea typeface="Rubik"/>
                <a:cs typeface="Rubik"/>
                <a:sym typeface="Rubik"/>
              </a:defRPr>
            </a:lvl5pPr>
            <a:lvl6pPr marL="3657509" lvl="5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>
                <a:latin typeface="Rubik"/>
                <a:ea typeface="Rubik"/>
                <a:cs typeface="Rubik"/>
                <a:sym typeface="Rubik"/>
              </a:defRPr>
            </a:lvl6pPr>
            <a:lvl7pPr marL="4267093" lvl="6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600">
                <a:latin typeface="Rubik"/>
                <a:ea typeface="Rubik"/>
                <a:cs typeface="Rubik"/>
                <a:sym typeface="Rubik"/>
              </a:defRPr>
            </a:lvl7pPr>
            <a:lvl8pPr marL="4876678" lvl="7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>
                <a:latin typeface="Rubik"/>
                <a:ea typeface="Rubik"/>
                <a:cs typeface="Rubik"/>
                <a:sym typeface="Rubik"/>
              </a:defRPr>
            </a:lvl8pPr>
            <a:lvl9pPr marL="5486263" lvl="8" indent="-406390" rtl="0"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>
                <a:latin typeface="Rubik"/>
                <a:ea typeface="Rubik"/>
                <a:cs typeface="Rubik"/>
                <a:sym typeface="Rubik"/>
              </a:defRPr>
            </a:lvl9pPr>
          </a:lstStyle>
          <a:p>
            <a:endParaRPr/>
          </a:p>
        </p:txBody>
      </p:sp>
      <p:sp>
        <p:nvSpPr>
          <p:cNvPr id="457" name="Google Shape;457;p2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0602647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9254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423A7A-5F17-4396-9C81-3A177F3356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E88636-14D5-4404-B8DF-D8BAF85C78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EAB4B2-98CE-4A12-B44C-B71550EB97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57077-1F7A-4633-9ABA-ADEE683FC471}" type="datetimeFigureOut">
              <a:rPr lang="en-US" smtClean="0"/>
              <a:t>18/10/2024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7945CA-9411-4C16-B670-A73EBA5A13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BC56D8-FAB9-455E-9455-AC1E4DFDE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6850C-1225-421F-AEC2-14C099AC34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5100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DF9B6A-A3AF-49EA-AF96-4EA47AEF28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DC8196-BA8B-4F1D-B58E-D8E97B63BF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29C98A-4365-4C4A-99FC-46DB6AF95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57077-1F7A-4633-9ABA-ADEE683FC471}" type="datetimeFigureOut">
              <a:rPr lang="en-US" smtClean="0"/>
              <a:t>18/10/2024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EA90A1-D449-4C02-81F6-3F7D62E7E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A67258-0E84-40FC-B4BA-5F24E2915A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6850C-1225-421F-AEC2-14C099AC34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4369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889504-62ED-418F-A32E-BDC2F5E0E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329087-6D3D-47B6-84E2-245F290C4A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5CBAC6-9601-4B35-8119-BEE8723FED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57077-1F7A-4633-9ABA-ADEE683FC471}" type="datetimeFigureOut">
              <a:rPr lang="en-US" smtClean="0"/>
              <a:t>18/10/2024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82FEDF-3506-43EB-9ADE-C79BC710F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2C2029-3E32-4221-8BB5-F785EB0DB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6850C-1225-421F-AEC2-14C099AC34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9472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0C5551-5A10-4DAE-A83A-A87CB9661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927546-BB84-422C-857C-2A38E92C35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62ECF0-F5F2-409F-9E46-3D7E141868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FB519F-7A0D-4CD0-8F06-3A81683E73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57077-1F7A-4633-9ABA-ADEE683FC471}" type="datetimeFigureOut">
              <a:rPr lang="en-US" smtClean="0"/>
              <a:t>18/10/2024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29E654-144D-493E-8B3A-94F5D748D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37A1E7-6BEB-409F-B385-899DE5CCEE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6850C-1225-421F-AEC2-14C099AC34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88036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33ABD5-2930-4CD8-9CDF-496BE0EA3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5ECDE9-CD3E-4E5D-88DD-7918E02461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AFBBF7-2613-4049-8051-8D361C1331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B879509-F232-4A80-9CCA-92840703B7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8B379D-FE2C-48B9-9C81-D0F5614774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89BEB63-4704-4DD0-8946-712B00D804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57077-1F7A-4633-9ABA-ADEE683FC471}" type="datetimeFigureOut">
              <a:rPr lang="en-US" smtClean="0"/>
              <a:t>18/10/2024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B59209D-894F-4A89-B872-18B1FD558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EF29F8F-7450-4213-AFC3-61A660755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6850C-1225-421F-AEC2-14C099AC34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3617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92CE6-ED32-492A-8CA3-33A1C10AE7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C4A0FDE-DED7-4C77-ACA2-BE0509CCBF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57077-1F7A-4633-9ABA-ADEE683FC471}" type="datetimeFigureOut">
              <a:rPr lang="en-US" smtClean="0"/>
              <a:t>18/10/2024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EC0D7C-328F-4EE5-A85B-2D66978E1B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D96653-CC86-4B04-BCE2-4675F0DAD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6850C-1225-421F-AEC2-14C099AC34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407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889504-62ED-418F-A32E-BDC2F5E0E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329087-6D3D-47B6-84E2-245F290C4A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5CBAC6-9601-4B35-8119-BEE8723FED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257077-1F7A-4633-9ABA-ADEE683FC471}" type="datetimeFigureOut">
              <a:rPr lang="en-US" smtClean="0"/>
              <a:t>18/10/2024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82FEDF-3506-43EB-9ADE-C79BC710F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2C2029-3E32-4221-8BB5-F785EB0DB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26850C-1225-421F-AEC2-14C099AC34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6427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DE95379-EF5F-425A-99EB-03D9F0C745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57077-1F7A-4633-9ABA-ADEE683FC471}" type="datetimeFigureOut">
              <a:rPr lang="en-US" smtClean="0"/>
              <a:t>18/10/2024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CAFBCAD-1657-4C85-9E04-9525B60DD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F0BC1C-2F68-4D25-9289-9743246A1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6850C-1225-421F-AEC2-14C099AC34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69426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BE044-1E13-452E-A93A-D7B9B248C7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C1746D-01CF-4E4A-8071-757960860D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473717-C312-4632-A83F-E1DB881960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F3DE1F-7B5C-483F-B643-E22FE5370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57077-1F7A-4633-9ABA-ADEE683FC471}" type="datetimeFigureOut">
              <a:rPr lang="en-US" smtClean="0"/>
              <a:t>18/10/2024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230F64-4C9B-4EB6-B682-AD877DD1F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53A5CD-6CAE-438B-8C11-401D3C9A6D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6850C-1225-421F-AEC2-14C099AC34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29717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332284-41F6-42F1-BB3B-CAFC41185F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E9FBB13-7133-4551-8F06-F582883F2C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5FC26-5FD8-4720-9863-E5E15FA533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395C09-3375-4ED2-9D8E-E12A73FB2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57077-1F7A-4633-9ABA-ADEE683FC471}" type="datetimeFigureOut">
              <a:rPr lang="en-US" smtClean="0"/>
              <a:t>18/10/2024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6FFE06-6B6E-4F94-93F6-25BA324874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C4BD17-5A25-4F83-AD24-B82B209A6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6850C-1225-421F-AEC2-14C099AC34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87471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9DFC67-84B3-4327-BB7C-A1B55BBAA2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7955D3-F62D-4920-85CB-75744D4883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CC910C-5FCA-46FC-9F82-06B729A3EB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57077-1F7A-4633-9ABA-ADEE683FC471}" type="datetimeFigureOut">
              <a:rPr lang="en-US" smtClean="0"/>
              <a:t>18/10/2024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87B079-0320-4A10-9A52-5D588469A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485F4C-D8AC-44F9-9350-1724C5477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6850C-1225-421F-AEC2-14C099AC34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34283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C8A39E9-78BD-4BA1-8D51-A01C191442D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8EA059-9CF6-4003-A866-C4A90458F7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81F53C-1F79-4368-81E8-8B4CE9CEF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57077-1F7A-4633-9ABA-ADEE683FC471}" type="datetimeFigureOut">
              <a:rPr lang="en-US" smtClean="0"/>
              <a:t>18/10/2024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6B3C3F-D861-42F8-82FD-87C59733C1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7F2B43-C37E-4D5B-B83D-820A63133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6850C-1225-421F-AEC2-14C099AC34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24384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423A7A-5F17-4396-9C81-3A177F3356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E88636-14D5-4404-B8DF-D8BAF85C78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EAB4B2-98CE-4A12-B44C-B71550EB97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57077-1F7A-4633-9ABA-ADEE683FC471}" type="datetimeFigureOut">
              <a:rPr lang="en-US" smtClean="0"/>
              <a:t>18/10/2024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7945CA-9411-4C16-B670-A73EBA5A13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BC56D8-FAB9-455E-9455-AC1E4DFDE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6850C-1225-421F-AEC2-14C099AC34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26551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DF9B6A-A3AF-49EA-AF96-4EA47AEF28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DC8196-BA8B-4F1D-B58E-D8E97B63BF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29C98A-4365-4C4A-99FC-46DB6AF95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57077-1F7A-4633-9ABA-ADEE683FC471}" type="datetimeFigureOut">
              <a:rPr lang="en-US" smtClean="0"/>
              <a:t>18/10/2024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EA90A1-D449-4C02-81F6-3F7D62E7E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A67258-0E84-40FC-B4BA-5F24E2915A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6850C-1225-421F-AEC2-14C099AC34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40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889504-62ED-418F-A32E-BDC2F5E0E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329087-6D3D-47B6-84E2-245F290C4A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5CBAC6-9601-4B35-8119-BEE8723FED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57077-1F7A-4633-9ABA-ADEE683FC471}" type="datetimeFigureOut">
              <a:rPr lang="en-US" smtClean="0"/>
              <a:t>18/10/2024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82FEDF-3506-43EB-9ADE-C79BC710F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2C2029-3E32-4221-8BB5-F785EB0DB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6850C-1225-421F-AEC2-14C099AC34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72680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0C5551-5A10-4DAE-A83A-A87CB9661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927546-BB84-422C-857C-2A38E92C35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62ECF0-F5F2-409F-9E46-3D7E141868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FB519F-7A0D-4CD0-8F06-3A81683E73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57077-1F7A-4633-9ABA-ADEE683FC471}" type="datetimeFigureOut">
              <a:rPr lang="en-US" smtClean="0"/>
              <a:t>18/10/2024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29E654-144D-493E-8B3A-94F5D748D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37A1E7-6BEB-409F-B385-899DE5CCEE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6850C-1225-421F-AEC2-14C099AC34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79078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33ABD5-2930-4CD8-9CDF-496BE0EA3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5ECDE9-CD3E-4E5D-88DD-7918E02461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AFBBF7-2613-4049-8051-8D361C1331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B879509-F232-4A80-9CCA-92840703B7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8B379D-FE2C-48B9-9C81-D0F5614774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89BEB63-4704-4DD0-8946-712B00D804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57077-1F7A-4633-9ABA-ADEE683FC471}" type="datetimeFigureOut">
              <a:rPr lang="en-US" smtClean="0"/>
              <a:t>18/10/2024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B59209D-894F-4A89-B872-18B1FD558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EF29F8F-7450-4213-AFC3-61A660755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6850C-1225-421F-AEC2-14C099AC34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2283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0C5551-5A10-4DAE-A83A-A87CB96611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927546-BB84-422C-857C-2A38E92C35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62ECF0-F5F2-409F-9E46-3D7E141868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FB519F-7A0D-4CD0-8F06-3A81683E73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257077-1F7A-4633-9ABA-ADEE683FC471}" type="datetimeFigureOut">
              <a:rPr lang="en-US" smtClean="0"/>
              <a:t>18/10/2024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29E654-144D-493E-8B3A-94F5D748D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37A1E7-6BEB-409F-B385-899DE5CCEE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26850C-1225-421F-AEC2-14C099AC34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75911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92CE6-ED32-492A-8CA3-33A1C10AE7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C4A0FDE-DED7-4C77-ACA2-BE0509CCBF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57077-1F7A-4633-9ABA-ADEE683FC471}" type="datetimeFigureOut">
              <a:rPr lang="en-US" smtClean="0"/>
              <a:t>18/10/2024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EC0D7C-328F-4EE5-A85B-2D66978E1B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D96653-CC86-4B04-BCE2-4675F0DAD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6850C-1225-421F-AEC2-14C099AC34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66105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DE95379-EF5F-425A-99EB-03D9F0C745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57077-1F7A-4633-9ABA-ADEE683FC471}" type="datetimeFigureOut">
              <a:rPr lang="en-US" smtClean="0"/>
              <a:t>18/10/2024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CAFBCAD-1657-4C85-9E04-9525B60DD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F0BC1C-2F68-4D25-9289-9743246A1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6850C-1225-421F-AEC2-14C099AC34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02920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BE044-1E13-452E-A93A-D7B9B248C7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C1746D-01CF-4E4A-8071-757960860D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473717-C312-4632-A83F-E1DB881960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F3DE1F-7B5C-483F-B643-E22FE5370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57077-1F7A-4633-9ABA-ADEE683FC471}" type="datetimeFigureOut">
              <a:rPr lang="en-US" smtClean="0"/>
              <a:t>18/10/2024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230F64-4C9B-4EB6-B682-AD877DD1F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53A5CD-6CAE-438B-8C11-401D3C9A6D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6850C-1225-421F-AEC2-14C099AC34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1547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332284-41F6-42F1-BB3B-CAFC41185F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E9FBB13-7133-4551-8F06-F582883F2C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5FC26-5FD8-4720-9863-E5E15FA533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395C09-3375-4ED2-9D8E-E12A73FB2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57077-1F7A-4633-9ABA-ADEE683FC471}" type="datetimeFigureOut">
              <a:rPr lang="en-US" smtClean="0"/>
              <a:t>18/10/2024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6FFE06-6B6E-4F94-93F6-25BA324874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C4BD17-5A25-4F83-AD24-B82B209A6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6850C-1225-421F-AEC2-14C099AC34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11454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9DFC67-84B3-4327-BB7C-A1B55BBAA2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7955D3-F62D-4920-85CB-75744D4883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CC910C-5FCA-46FC-9F82-06B729A3EB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57077-1F7A-4633-9ABA-ADEE683FC471}" type="datetimeFigureOut">
              <a:rPr lang="en-US" smtClean="0"/>
              <a:t>18/10/2024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87B079-0320-4A10-9A52-5D588469A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485F4C-D8AC-44F9-9350-1724C5477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6850C-1225-421F-AEC2-14C099AC34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96952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C8A39E9-78BD-4BA1-8D51-A01C191442D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8EA059-9CF6-4003-A866-C4A90458F7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81F53C-1F79-4368-81E8-8B4CE9CEF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57077-1F7A-4633-9ABA-ADEE683FC471}" type="datetimeFigureOut">
              <a:rPr lang="en-US" smtClean="0"/>
              <a:t>18/10/2024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6B3C3F-D861-42F8-82FD-87C59733C1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7F2B43-C37E-4D5B-B83D-820A63133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6850C-1225-421F-AEC2-14C099AC34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74930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423A7A-5F17-4396-9C81-3A177F3356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E88636-14D5-4404-B8DF-D8BAF85C78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EAB4B2-98CE-4A12-B44C-B71550EB97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257077-1F7A-4633-9ABA-ADEE683FC471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18/10/2024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7945CA-9411-4C16-B670-A73EBA5A13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BC56D8-FAB9-455E-9455-AC1E4DFDE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26850C-1225-421F-AEC2-14C099AC34C8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462747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DF9B6A-A3AF-49EA-AF96-4EA47AEF28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DC8196-BA8B-4F1D-B58E-D8E97B63BF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29C98A-4365-4C4A-99FC-46DB6AF95E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257077-1F7A-4633-9ABA-ADEE683FC471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18/10/2024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EA90A1-D449-4C02-81F6-3F7D62E7E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A67258-0E84-40FC-B4BA-5F24E2915A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26850C-1225-421F-AEC2-14C099AC34C8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934504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889504-62ED-418F-A32E-BDC2F5E0E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329087-6D3D-47B6-84E2-245F290C4A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5CBAC6-9601-4B35-8119-BEE8723FED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257077-1F7A-4633-9ABA-ADEE683FC471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18/10/2024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82FEDF-3506-43EB-9ADE-C79BC710F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2C2029-3E32-4221-8BB5-F785EB0DB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26850C-1225-421F-AEC2-14C099AC34C8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68017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0C5551-5A10-4DAE-A83A-A87CB96611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927546-BB84-422C-857C-2A38E92C35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62ECF0-F5F2-409F-9E46-3D7E141868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FB519F-7A0D-4CD0-8F06-3A81683E73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257077-1F7A-4633-9ABA-ADEE683FC471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18/10/2024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29E654-144D-493E-8B3A-94F5D748D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37A1E7-6BEB-409F-B385-899DE5CCEE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26850C-1225-421F-AEC2-14C099AC34C8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07752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33ABD5-2930-4CD8-9CDF-496BE0EA3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5ECDE9-CD3E-4E5D-88DD-7918E02461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AFBBF7-2613-4049-8051-8D361C1331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B879509-F232-4A80-9CCA-92840703B7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8B379D-FE2C-48B9-9C81-D0F5614774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89BEB63-4704-4DD0-8946-712B00D804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257077-1F7A-4633-9ABA-ADEE683FC471}" type="datetimeFigureOut">
              <a:rPr lang="en-US" smtClean="0"/>
              <a:t>18/10/2024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B59209D-894F-4A89-B872-18B1FD558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EF29F8F-7450-4213-AFC3-61A660755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26850C-1225-421F-AEC2-14C099AC34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60701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33ABD5-2930-4CD8-9CDF-496BE0EA3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5ECDE9-CD3E-4E5D-88DD-7918E02461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AFBBF7-2613-4049-8051-8D361C1331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B879509-F232-4A80-9CCA-92840703B7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8B379D-FE2C-48B9-9C81-D0F5614774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89BEB63-4704-4DD0-8946-712B00D804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257077-1F7A-4633-9ABA-ADEE683FC471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18/10/2024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B59209D-894F-4A89-B872-18B1FD558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EF29F8F-7450-4213-AFC3-61A660755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26850C-1225-421F-AEC2-14C099AC34C8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960590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92CE6-ED32-492A-8CA3-33A1C10AE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C4A0FDE-DED7-4C77-ACA2-BE0509CCBF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257077-1F7A-4633-9ABA-ADEE683FC471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18/10/2024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EC0D7C-328F-4EE5-A85B-2D66978E1B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D96653-CC86-4B04-BCE2-4675F0DAD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26850C-1225-421F-AEC2-14C099AC34C8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297705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DE95379-EF5F-425A-99EB-03D9F0C745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257077-1F7A-4633-9ABA-ADEE683FC471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18/10/2024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CAFBCAD-1657-4C85-9E04-9525B60DD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F0BC1C-2F68-4D25-9289-9743246A1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26850C-1225-421F-AEC2-14C099AC34C8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520447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BE044-1E13-452E-A93A-D7B9B248C7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C1746D-01CF-4E4A-8071-757960860D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473717-C312-4632-A83F-E1DB881960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F3DE1F-7B5C-483F-B643-E22FE53709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257077-1F7A-4633-9ABA-ADEE683FC471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18/10/2024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230F64-4C9B-4EB6-B682-AD877DD1F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53A5CD-6CAE-438B-8C11-401D3C9A6D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26850C-1225-421F-AEC2-14C099AC34C8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952201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332284-41F6-42F1-BB3B-CAFC41185F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E9FBB13-7133-4551-8F06-F582883F2C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5FC26-5FD8-4720-9863-E5E15FA533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395C09-3375-4ED2-9D8E-E12A73FB23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257077-1F7A-4633-9ABA-ADEE683FC471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18/10/2024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6FFE06-6B6E-4F94-93F6-25BA324874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C4BD17-5A25-4F83-AD24-B82B209A6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26850C-1225-421F-AEC2-14C099AC34C8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006840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9DFC67-84B3-4327-BB7C-A1B55BBAA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7955D3-F62D-4920-85CB-75744D4883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CC910C-5FCA-46FC-9F82-06B729A3EB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257077-1F7A-4633-9ABA-ADEE683FC471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18/10/2024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87B079-0320-4A10-9A52-5D588469A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485F4C-D8AC-44F9-9350-1724C5477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26850C-1225-421F-AEC2-14C099AC34C8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415967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C8A39E9-78BD-4BA1-8D51-A01C191442D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8EA059-9CF6-4003-A866-C4A90458F7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81F53C-1F79-4368-81E8-8B4CE9CEF5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257077-1F7A-4633-9ABA-ADEE683FC471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18/10/2024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6B3C3F-D861-42F8-82FD-87C59733C1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7F2B43-C37E-4D5B-B83D-820A63133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26850C-1225-421F-AEC2-14C099AC34C8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590269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423A7A-5F17-4396-9C81-3A177F3356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E88636-14D5-4404-B8DF-D8BAF85C78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EAB4B2-98CE-4A12-B44C-B71550EB97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257077-1F7A-4633-9ABA-ADEE683FC471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18/10/2024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7945CA-9411-4C16-B670-A73EBA5A13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BC56D8-FAB9-455E-9455-AC1E4DFDE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26850C-1225-421F-AEC2-14C099AC34C8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685960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DF9B6A-A3AF-49EA-AF96-4EA47AEF28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DC8196-BA8B-4F1D-B58E-D8E97B63BF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29C98A-4365-4C4A-99FC-46DB6AF95E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257077-1F7A-4633-9ABA-ADEE683FC471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18/10/2024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EA90A1-D449-4C02-81F6-3F7D62E7E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A67258-0E84-40FC-B4BA-5F24E2915A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26850C-1225-421F-AEC2-14C099AC34C8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520660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889504-62ED-418F-A32E-BDC2F5E0E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329087-6D3D-47B6-84E2-245F290C4A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5CBAC6-9601-4B35-8119-BEE8723FED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257077-1F7A-4633-9ABA-ADEE683FC471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18/10/2024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82FEDF-3506-43EB-9ADE-C79BC710F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2C2029-3E32-4221-8BB5-F785EB0DB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26850C-1225-421F-AEC2-14C099AC34C8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69215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92CE6-ED32-492A-8CA3-33A1C10AE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C4A0FDE-DED7-4C77-ACA2-BE0509CCBF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257077-1F7A-4633-9ABA-ADEE683FC471}" type="datetimeFigureOut">
              <a:rPr lang="en-US" smtClean="0"/>
              <a:t>18/10/2024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EC0D7C-328F-4EE5-A85B-2D66978E1B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D96653-CC86-4B04-BCE2-4675F0DAD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26850C-1225-421F-AEC2-14C099AC34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8597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0C5551-5A10-4DAE-A83A-A87CB96611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927546-BB84-422C-857C-2A38E92C35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62ECF0-F5F2-409F-9E46-3D7E141868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FB519F-7A0D-4CD0-8F06-3A81683E73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257077-1F7A-4633-9ABA-ADEE683FC471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18/10/2024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29E654-144D-493E-8B3A-94F5D748D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37A1E7-6BEB-409F-B385-899DE5CCEE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26850C-1225-421F-AEC2-14C099AC34C8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122981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33ABD5-2930-4CD8-9CDF-496BE0EA3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5ECDE9-CD3E-4E5D-88DD-7918E02461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AFBBF7-2613-4049-8051-8D361C1331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B879509-F232-4A80-9CCA-92840703B7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8B379D-FE2C-48B9-9C81-D0F5614774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89BEB63-4704-4DD0-8946-712B00D804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257077-1F7A-4633-9ABA-ADEE683FC471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18/10/2024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B59209D-894F-4A89-B872-18B1FD558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EF29F8F-7450-4213-AFC3-61A660755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26850C-1225-421F-AEC2-14C099AC34C8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627788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92CE6-ED32-492A-8CA3-33A1C10AE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C4A0FDE-DED7-4C77-ACA2-BE0509CCBF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257077-1F7A-4633-9ABA-ADEE683FC471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18/10/2024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EC0D7C-328F-4EE5-A85B-2D66978E1B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D96653-CC86-4B04-BCE2-4675F0DAD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26850C-1225-421F-AEC2-14C099AC34C8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027303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DE95379-EF5F-425A-99EB-03D9F0C745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257077-1F7A-4633-9ABA-ADEE683FC471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18/10/2024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CAFBCAD-1657-4C85-9E04-9525B60DD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F0BC1C-2F68-4D25-9289-9743246A1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26850C-1225-421F-AEC2-14C099AC34C8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044723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BE044-1E13-452E-A93A-D7B9B248C7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C1746D-01CF-4E4A-8071-757960860D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473717-C312-4632-A83F-E1DB881960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F3DE1F-7B5C-483F-B643-E22FE53709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257077-1F7A-4633-9ABA-ADEE683FC471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18/10/2024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230F64-4C9B-4EB6-B682-AD877DD1F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53A5CD-6CAE-438B-8C11-401D3C9A6D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26850C-1225-421F-AEC2-14C099AC34C8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630987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332284-41F6-42F1-BB3B-CAFC41185F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E9FBB13-7133-4551-8F06-F582883F2C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5FC26-5FD8-4720-9863-E5E15FA533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395C09-3375-4ED2-9D8E-E12A73FB23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257077-1F7A-4633-9ABA-ADEE683FC471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18/10/2024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6FFE06-6B6E-4F94-93F6-25BA324874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C4BD17-5A25-4F83-AD24-B82B209A6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26850C-1225-421F-AEC2-14C099AC34C8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174546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9DFC67-84B3-4327-BB7C-A1B55BBAA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7955D3-F62D-4920-85CB-75744D4883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CC910C-5FCA-46FC-9F82-06B729A3EB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257077-1F7A-4633-9ABA-ADEE683FC471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18/10/2024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87B079-0320-4A10-9A52-5D588469A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485F4C-D8AC-44F9-9350-1724C5477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26850C-1225-421F-AEC2-14C099AC34C8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216874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C8A39E9-78BD-4BA1-8D51-A01C191442D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8EA059-9CF6-4003-A866-C4A90458F7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81F53C-1F79-4368-81E8-8B4CE9CEF5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257077-1F7A-4633-9ABA-ADEE683FC471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18/10/2024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6B3C3F-D861-42F8-82FD-87C59733C1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7F2B43-C37E-4D5B-B83D-820A63133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26850C-1225-421F-AEC2-14C099AC34C8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36388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DE95379-EF5F-425A-99EB-03D9F0C745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257077-1F7A-4633-9ABA-ADEE683FC471}" type="datetimeFigureOut">
              <a:rPr lang="en-US" smtClean="0"/>
              <a:t>18/10/2024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CAFBCAD-1657-4C85-9E04-9525B60DD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F0BC1C-2F68-4D25-9289-9743246A1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26850C-1225-421F-AEC2-14C099AC34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1826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BE044-1E13-452E-A93A-D7B9B248C7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C1746D-01CF-4E4A-8071-757960860D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473717-C312-4632-A83F-E1DB881960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F3DE1F-7B5C-483F-B643-E22FE53709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257077-1F7A-4633-9ABA-ADEE683FC471}" type="datetimeFigureOut">
              <a:rPr lang="en-US" smtClean="0"/>
              <a:t>18/10/2024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230F64-4C9B-4EB6-B682-AD877DD1F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53A5CD-6CAE-438B-8C11-401D3C9A6D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26850C-1225-421F-AEC2-14C099AC34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4982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332284-41F6-42F1-BB3B-CAFC41185F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E9FBB13-7133-4551-8F06-F582883F2C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5FC26-5FD8-4720-9863-E5E15FA533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395C09-3375-4ED2-9D8E-E12A73FB23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257077-1F7A-4633-9ABA-ADEE683FC471}" type="datetimeFigureOut">
              <a:rPr lang="en-US" smtClean="0"/>
              <a:t>18/10/2024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6FFE06-6B6E-4F94-93F6-25BA324874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C4BD17-5A25-4F83-AD24-B82B209A6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26850C-1225-421F-AEC2-14C099AC34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240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22000" r="-22000" b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 smtClean="0">
                <a:solidFill>
                  <a:srgbClr val="CFCFCF"/>
                </a:solidFill>
              </a:rPr>
              <a:t>www.9slide.vn</a:t>
            </a:r>
            <a:endParaRPr lang="en-US" sz="2400">
              <a:solidFill>
                <a:srgbClr val="CFCFC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57715" y="1471789"/>
            <a:ext cx="3338286" cy="3972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023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 smtClean="0">
                <a:solidFill>
                  <a:srgbClr val="CFCFCF"/>
                </a:solidFill>
              </a:rPr>
              <a:t>www.9slide.vn</a:t>
            </a:r>
            <a:endParaRPr lang="en-US" sz="2400">
              <a:solidFill>
                <a:srgbClr val="CFCFC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86757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2880">
          <p15:clr>
            <a:srgbClr val="EA4335"/>
          </p15:clr>
        </p15:guide>
        <p15:guide id="2">
          <p15:clr>
            <a:srgbClr val="EA4335"/>
          </p15:clr>
        </p15:guide>
        <p15:guide id="3" pos="5760">
          <p15:clr>
            <a:srgbClr val="EA4335"/>
          </p15:clr>
        </p15:guide>
        <p15:guide id="4" pos="449">
          <p15:clr>
            <a:srgbClr val="EA4335"/>
          </p15:clr>
        </p15:guide>
        <p15:guide id="5" pos="5311">
          <p15:clr>
            <a:srgbClr val="EA4335"/>
          </p15:clr>
        </p15:guide>
        <p15:guide id="6" orient="horz" pos="1620">
          <p15:clr>
            <a:srgbClr val="EA4335"/>
          </p15:clr>
        </p15:guide>
        <p15:guide id="7" orient="horz">
          <p15:clr>
            <a:srgbClr val="EA4335"/>
          </p15:clr>
        </p15:guide>
        <p15:guide id="8" orient="horz" pos="3240">
          <p15:clr>
            <a:srgbClr val="EA4335"/>
          </p15:clr>
        </p15:guide>
        <p15:guide id="9" orient="horz" pos="2903">
          <p15:clr>
            <a:srgbClr val="EA4335"/>
          </p15:clr>
        </p15:guide>
        <p15:guide id="10" orient="horz" pos="340">
          <p15:clr>
            <a:srgbClr val="EA4335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22000" r="-22000" b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 smtClean="0">
                <a:solidFill>
                  <a:srgbClr val="CFCFCF"/>
                </a:solidFill>
              </a:rPr>
              <a:t>www.9slide.vn</a:t>
            </a:r>
            <a:endParaRPr lang="en-US" sz="2400">
              <a:solidFill>
                <a:srgbClr val="CFCFCF"/>
              </a:solidFill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B8C2E25-CA24-4754-BE3F-1BDD06CF2F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2991CC-DE0C-4332-9138-74259986B1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907481-B1F4-42F0-AF8E-9419E5AB49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257077-1F7A-4633-9ABA-ADEE683FC471}" type="datetimeFigureOut">
              <a:rPr lang="en-US" smtClean="0"/>
              <a:t>18/10/2024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94D084-2AA9-4027-A974-3F1EABF195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8C0EBF-8BCA-4EEB-907A-02956CDEBF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26850C-1225-421F-AEC2-14C099AC34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993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22000" r="-22000" b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 smtClean="0">
                <a:solidFill>
                  <a:srgbClr val="CFCFCF"/>
                </a:solidFill>
              </a:rPr>
              <a:t>www.9slide.vn</a:t>
            </a:r>
            <a:endParaRPr lang="en-US" sz="2400">
              <a:solidFill>
                <a:srgbClr val="CFCFCF"/>
              </a:solidFill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B8C2E25-CA24-4754-BE3F-1BDD06CF2F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2991CC-DE0C-4332-9138-74259986B1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907481-B1F4-42F0-AF8E-9419E5AB49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257077-1F7A-4633-9ABA-ADEE683FC471}" type="datetimeFigureOut">
              <a:rPr lang="en-US" smtClean="0"/>
              <a:t>18/10/2024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94D084-2AA9-4027-A974-3F1EABF195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8C0EBF-8BCA-4EEB-907A-02956CDEBF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26850C-1225-421F-AEC2-14C099AC34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645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22000" r="-22000" b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www.9slide.vn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CFCFC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2371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22000" r="-22000" b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www.9slide.vn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CFCFC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7784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6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4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1C80A7DD-8A5C-4534-9069-BA4908AE68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11" y="735205"/>
            <a:ext cx="6554693" cy="6122795"/>
          </a:xfrm>
          <a:prstGeom prst="rect">
            <a:avLst/>
          </a:prstGeom>
        </p:spPr>
      </p:pic>
      <p:pic>
        <p:nvPicPr>
          <p:cNvPr id="6" name="Picture 5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5473CD2D-0646-4173-A8AB-F64EA35A9B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710" y="1564673"/>
            <a:ext cx="3478908" cy="37286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9D03102-FB96-454E-8F67-E30CC20ECF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98254" y="2433484"/>
            <a:ext cx="3092356" cy="449240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C5E1DA1-E56E-168D-ED8F-20193E5F1A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7176" y="1564673"/>
            <a:ext cx="7162800" cy="402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0362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7070" t="22622" r="21212" b="10534"/>
          <a:stretch/>
        </p:blipFill>
        <p:spPr>
          <a:xfrm>
            <a:off x="658368" y="1599330"/>
            <a:ext cx="10872216" cy="489204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22376" y="627805"/>
            <a:ext cx="1087221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vi-VN" sz="2800" b="1" dirty="0">
                <a:solidFill>
                  <a:schemeClr val="bg1">
                    <a:lumMod val="10000"/>
                  </a:schemeClr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b. Dựa vào câu chuyện được kể trong phần thân bài, nói tiếp diễn biến của các sự việc dưới đây:</a:t>
            </a:r>
            <a:endParaRPr lang="en-US" sz="2800" b="1" dirty="0">
              <a:solidFill>
                <a:schemeClr val="bg1">
                  <a:lumMod val="10000"/>
                </a:schemeClr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BD7D613-6F84-460D-9E3E-DBEC594ED037}"/>
              </a:ext>
            </a:extLst>
          </p:cNvPr>
          <p:cNvSpPr/>
          <p:nvPr/>
        </p:nvSpPr>
        <p:spPr>
          <a:xfrm>
            <a:off x="722376" y="227695"/>
            <a:ext cx="98812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1219170">
              <a:buClr>
                <a:srgbClr val="000000"/>
              </a:buClr>
              <a:defRPr/>
            </a:pPr>
            <a:r>
              <a:rPr lang="en-US" sz="2800" b="1" kern="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1. </a:t>
            </a:r>
            <a:r>
              <a:rPr lang="vi-VN" sz="2800" b="1" kern="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Đọc bài </a:t>
            </a:r>
            <a:r>
              <a:rPr lang="vi-VN" sz="2800" b="1" kern="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văn </a:t>
            </a:r>
            <a:r>
              <a:rPr lang="vi-VN" sz="2800" b="1" kern="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 thực hiện yêu cầu.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8847909" y="1106424"/>
            <a:ext cx="2618667" cy="2002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76197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22376" y="854855"/>
            <a:ext cx="101098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vi-VN" sz="2800" b="1" dirty="0">
                <a:solidFill>
                  <a:schemeClr val="bg1">
                    <a:lumMod val="10000"/>
                  </a:schemeClr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c. Trong bài văn, câu chuyện được kể lại theo </a:t>
            </a:r>
            <a:r>
              <a:rPr lang="en-US" sz="2800" b="1" dirty="0" err="1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cách</a:t>
            </a:r>
            <a:r>
              <a:rPr lang="en-US" sz="2800" b="1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nào</a:t>
            </a:r>
            <a:r>
              <a:rPr lang="en-US" sz="2800" b="1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  <a:endParaRPr lang="en-US" sz="2800" b="1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3F25F01-FC9B-5932-751C-BD9814E85F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3820" y="1760230"/>
            <a:ext cx="2627788" cy="14035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0155150-0418-2E78-327F-9ED432C41D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5162" y="1673352"/>
            <a:ext cx="2765488" cy="149047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5014A55-5118-823A-8CF5-A060B7350E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1364" y="1723643"/>
            <a:ext cx="2306956" cy="138988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BD7D613-6F84-460D-9E3E-DBEC594ED037}"/>
              </a:ext>
            </a:extLst>
          </p:cNvPr>
          <p:cNvSpPr/>
          <p:nvPr/>
        </p:nvSpPr>
        <p:spPr>
          <a:xfrm>
            <a:off x="722376" y="227695"/>
            <a:ext cx="98812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1219170">
              <a:buClr>
                <a:srgbClr val="000000"/>
              </a:buClr>
              <a:defRPr/>
            </a:pPr>
            <a:r>
              <a:rPr lang="en-US" sz="2800" b="1" kern="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1. </a:t>
            </a:r>
            <a:r>
              <a:rPr lang="vi-VN" sz="2800" b="1" kern="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Đọc bài </a:t>
            </a:r>
            <a:r>
              <a:rPr lang="vi-VN" sz="2800" b="1" kern="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văn </a:t>
            </a:r>
            <a:r>
              <a:rPr lang="vi-VN" sz="2800" b="1" kern="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 thực hiện yêu cầu.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5" name="Picture 14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86C9C5EB-5A29-99C8-793D-223E96D807F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3593" y="3225938"/>
            <a:ext cx="863887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566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BD7D613-6F84-460D-9E3E-DBEC594ED037}"/>
              </a:ext>
            </a:extLst>
          </p:cNvPr>
          <p:cNvSpPr/>
          <p:nvPr/>
        </p:nvSpPr>
        <p:spPr>
          <a:xfrm>
            <a:off x="836676" y="401431"/>
            <a:ext cx="98812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1219170">
              <a:buClr>
                <a:srgbClr val="000000"/>
              </a:buClr>
              <a:defRPr/>
            </a:pPr>
            <a:r>
              <a:rPr lang="en-US" sz="2800" b="1" kern="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1. </a:t>
            </a:r>
            <a:r>
              <a:rPr lang="vi-VN" sz="2800" b="1" kern="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Đọc bài </a:t>
            </a:r>
            <a:r>
              <a:rPr lang="vi-VN" sz="2800" b="1" kern="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văn </a:t>
            </a:r>
            <a:r>
              <a:rPr lang="vi-VN" sz="2800" b="1" kern="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 thực hiện yêu cầu.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36676" y="1036628"/>
            <a:ext cx="101098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vi-VN" sz="2800" b="1" dirty="0">
                <a:solidFill>
                  <a:schemeClr val="bg1">
                    <a:lumMod val="10000"/>
                  </a:schemeClr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d. Những từ ngữ in đậm trong bài văn có tác </a:t>
            </a:r>
            <a:r>
              <a:rPr lang="vi-VN" sz="2800" b="1" dirty="0" smtClean="0">
                <a:solidFill>
                  <a:schemeClr val="bg1">
                    <a:lumMod val="10000"/>
                  </a:schemeClr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dụn</a:t>
            </a:r>
            <a:r>
              <a:rPr lang="en-US" sz="2800" b="1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 </a:t>
            </a:r>
            <a:r>
              <a:rPr lang="en-US" sz="2800" b="1" dirty="0" err="1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gì</a:t>
            </a:r>
            <a:r>
              <a:rPr lang="en-US" sz="2800" b="1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  <a:endParaRPr lang="en-US" sz="2800" b="1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3474095" y="1470148"/>
            <a:ext cx="112533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29572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515AF67-0045-A92E-1F97-689317B657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75953"/>
            <a:ext cx="11913326" cy="4798423"/>
          </a:xfrm>
          <a:prstGeom prst="rect">
            <a:avLst/>
          </a:prstGeom>
        </p:spPr>
      </p:pic>
      <p:sp>
        <p:nvSpPr>
          <p:cNvPr id="4" name="Hình chữ nhật 11">
            <a:extLst>
              <a:ext uri="{FF2B5EF4-FFF2-40B4-BE49-F238E27FC236}">
                <a16:creationId xmlns:a16="http://schemas.microsoft.com/office/drawing/2014/main" id="{5F98994A-0B68-73C8-ECC9-CF6B39327BFD}"/>
              </a:ext>
            </a:extLst>
          </p:cNvPr>
          <p:cNvSpPr/>
          <p:nvPr/>
        </p:nvSpPr>
        <p:spPr>
          <a:xfrm>
            <a:off x="452846" y="1952625"/>
            <a:ext cx="1846217" cy="314325"/>
          </a:xfrm>
          <a:prstGeom prst="rect">
            <a:avLst/>
          </a:prstGeom>
          <a:solidFill>
            <a:srgbClr val="FF0000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Hình chữ nhật 11">
            <a:extLst>
              <a:ext uri="{FF2B5EF4-FFF2-40B4-BE49-F238E27FC236}">
                <a16:creationId xmlns:a16="http://schemas.microsoft.com/office/drawing/2014/main" id="{8A6B505D-ADB0-D00F-AB17-3C615833625F}"/>
              </a:ext>
            </a:extLst>
          </p:cNvPr>
          <p:cNvSpPr/>
          <p:nvPr/>
        </p:nvSpPr>
        <p:spPr>
          <a:xfrm>
            <a:off x="1375954" y="2608081"/>
            <a:ext cx="1776549" cy="314325"/>
          </a:xfrm>
          <a:prstGeom prst="rect">
            <a:avLst/>
          </a:prstGeom>
          <a:solidFill>
            <a:srgbClr val="FF0000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Hình chữ nhật 11">
            <a:extLst>
              <a:ext uri="{FF2B5EF4-FFF2-40B4-BE49-F238E27FC236}">
                <a16:creationId xmlns:a16="http://schemas.microsoft.com/office/drawing/2014/main" id="{80DA870F-7D46-260A-945B-63BE94591B7C}"/>
              </a:ext>
            </a:extLst>
          </p:cNvPr>
          <p:cNvSpPr/>
          <p:nvPr/>
        </p:nvSpPr>
        <p:spPr>
          <a:xfrm>
            <a:off x="4493623" y="3197951"/>
            <a:ext cx="1043123" cy="333375"/>
          </a:xfrm>
          <a:prstGeom prst="rect">
            <a:avLst/>
          </a:prstGeom>
          <a:solidFill>
            <a:srgbClr val="FF0000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Hình chữ nhật 11">
            <a:extLst>
              <a:ext uri="{FF2B5EF4-FFF2-40B4-BE49-F238E27FC236}">
                <a16:creationId xmlns:a16="http://schemas.microsoft.com/office/drawing/2014/main" id="{CAB40A36-D050-A7A7-8824-13867F7C44C6}"/>
              </a:ext>
            </a:extLst>
          </p:cNvPr>
          <p:cNvSpPr/>
          <p:nvPr/>
        </p:nvSpPr>
        <p:spPr>
          <a:xfrm>
            <a:off x="931817" y="5018042"/>
            <a:ext cx="679269" cy="361950"/>
          </a:xfrm>
          <a:prstGeom prst="rect">
            <a:avLst/>
          </a:prstGeom>
          <a:solidFill>
            <a:srgbClr val="FF0000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21911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94360" y="700963"/>
            <a:ext cx="112745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1219170">
              <a:buClr>
                <a:srgbClr val="000000"/>
              </a:buClr>
              <a:defRPr/>
            </a:pPr>
            <a:r>
              <a:rPr lang="vi-VN" altLang="en-US" sz="2800" b="1" kern="0" dirty="0">
                <a:solidFill>
                  <a:schemeClr val="bg1">
                    <a:lumMod val="50000"/>
                  </a:schemeClr>
                </a:solidFill>
                <a:latin typeface="+mj-lt"/>
                <a:cs typeface="Calibri" panose="020F0502020204030204" pitchFamily="34" charset="0"/>
                <a:sym typeface="Arial"/>
              </a:rPr>
              <a:t>2</a:t>
            </a:r>
            <a:r>
              <a:rPr lang="en-US" altLang="en-US" sz="2800" b="1" kern="0" dirty="0">
                <a:solidFill>
                  <a:schemeClr val="bg1">
                    <a:lumMod val="50000"/>
                  </a:schemeClr>
                </a:solidFill>
                <a:latin typeface="+mj-lt"/>
                <a:cs typeface="Calibri" panose="020F0502020204030204" pitchFamily="34" charset="0"/>
                <a:sym typeface="Arial"/>
              </a:rPr>
              <a:t>.</a:t>
            </a:r>
            <a:r>
              <a:rPr lang="vi-VN" altLang="en-US" sz="2800" b="1" kern="0" dirty="0">
                <a:solidFill>
                  <a:schemeClr val="bg1">
                    <a:lumMod val="50000"/>
                  </a:schemeClr>
                </a:solidFill>
                <a:latin typeface="+mj-lt"/>
                <a:cs typeface="Calibri" panose="020F0502020204030204" pitchFamily="34" charset="0"/>
                <a:sym typeface="Arial"/>
              </a:rPr>
              <a:t> Trao đổi về những điểm cần lưu ý khi </a:t>
            </a:r>
            <a:r>
              <a:rPr lang="vi-VN" altLang="en-US" sz="2800" b="1" kern="0" dirty="0" smtClean="0">
                <a:solidFill>
                  <a:schemeClr val="bg1">
                    <a:lumMod val="50000"/>
                  </a:schemeClr>
                </a:solidFill>
                <a:latin typeface="+mj-lt"/>
                <a:cs typeface="Calibri" panose="020F0502020204030204" pitchFamily="34" charset="0"/>
                <a:sym typeface="Arial"/>
              </a:rPr>
              <a:t>viết</a:t>
            </a:r>
            <a:r>
              <a:rPr lang="vi-VN" altLang="en-US" sz="2800" b="1" kern="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bài </a:t>
            </a:r>
            <a:r>
              <a:rPr lang="vi-VN" altLang="en-US" sz="2800" b="1" kern="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văn</a:t>
            </a:r>
            <a:r>
              <a:rPr lang="vi-VN" altLang="en-US" sz="2800" b="1" kern="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kể lại 1 câu chuyện</a:t>
            </a:r>
            <a:r>
              <a:rPr lang="en-US" altLang="en-US" sz="2800" b="1" kern="0" dirty="0" smtClean="0">
                <a:solidFill>
                  <a:schemeClr val="bg1">
                    <a:lumMod val="50000"/>
                  </a:schemeClr>
                </a:solidFill>
                <a:latin typeface="+mj-lt"/>
                <a:cs typeface="Calibri" panose="020F0502020204030204" pitchFamily="34" charset="0"/>
                <a:sym typeface="Arial"/>
              </a:rPr>
              <a:t> </a:t>
            </a:r>
            <a:endParaRPr lang="en-US" altLang="en-US" sz="2800" b="1" kern="0" dirty="0">
              <a:solidFill>
                <a:schemeClr val="bg1">
                  <a:lumMod val="50000"/>
                </a:schemeClr>
              </a:solidFill>
              <a:latin typeface="+mj-lt"/>
              <a:cs typeface="Calibri" panose="020F0502020204030204" pitchFamily="34" charset="0"/>
              <a:sym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96112" y="1522583"/>
            <a:ext cx="6096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2800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800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 </a:t>
            </a:r>
            <a:r>
              <a:rPr lang="vi-VN" sz="2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cục của bài văn </a:t>
            </a:r>
            <a:endParaRPr lang="en-US" sz="280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800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 </a:t>
            </a:r>
            <a:r>
              <a:rPr lang="vi-VN" sz="2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 của các sự </a:t>
            </a:r>
            <a:r>
              <a:rPr lang="vi-VN" sz="2800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endParaRPr lang="en-US" sz="280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800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</a:t>
            </a:r>
            <a:r>
              <a:rPr lang="vi-VN" sz="2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 dẫn dắt và kết nối các sự việc</a:t>
            </a:r>
            <a:endParaRPr lang="en-US" sz="280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4911634" y="1147930"/>
            <a:ext cx="119438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3029958" y="1147930"/>
            <a:ext cx="158558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44773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25">
            <a:extLst>
              <a:ext uri="{FF2B5EF4-FFF2-40B4-BE49-F238E27FC236}">
                <a16:creationId xmlns:a16="http://schemas.microsoft.com/office/drawing/2014/main" id="{8611029B-1434-4C79-AE1C-8C1C96D6B23D}"/>
              </a:ext>
            </a:extLst>
          </p:cNvPr>
          <p:cNvSpPr/>
          <p:nvPr/>
        </p:nvSpPr>
        <p:spPr>
          <a:xfrm>
            <a:off x="290438" y="96563"/>
            <a:ext cx="11563643" cy="5291225"/>
          </a:xfrm>
          <a:custGeom>
            <a:avLst/>
            <a:gdLst>
              <a:gd name="connsiteX0" fmla="*/ 0 w 11563643"/>
              <a:gd name="connsiteY0" fmla="*/ 1385045 h 6607723"/>
              <a:gd name="connsiteX1" fmla="*/ 1385045 w 11563643"/>
              <a:gd name="connsiteY1" fmla="*/ 0 h 6607723"/>
              <a:gd name="connsiteX2" fmla="*/ 10178598 w 11563643"/>
              <a:gd name="connsiteY2" fmla="*/ 0 h 6607723"/>
              <a:gd name="connsiteX3" fmla="*/ 11563643 w 11563643"/>
              <a:gd name="connsiteY3" fmla="*/ 1385045 h 6607723"/>
              <a:gd name="connsiteX4" fmla="*/ 11563643 w 11563643"/>
              <a:gd name="connsiteY4" fmla="*/ 5222678 h 6607723"/>
              <a:gd name="connsiteX5" fmla="*/ 10178598 w 11563643"/>
              <a:gd name="connsiteY5" fmla="*/ 6607723 h 6607723"/>
              <a:gd name="connsiteX6" fmla="*/ 1385045 w 11563643"/>
              <a:gd name="connsiteY6" fmla="*/ 6607723 h 6607723"/>
              <a:gd name="connsiteX7" fmla="*/ 0 w 11563643"/>
              <a:gd name="connsiteY7" fmla="*/ 5222678 h 6607723"/>
              <a:gd name="connsiteX8" fmla="*/ 0 w 11563643"/>
              <a:gd name="connsiteY8" fmla="*/ 1385045 h 6607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63643" h="6607723" fill="none" extrusionOk="0">
                <a:moveTo>
                  <a:pt x="0" y="1385045"/>
                </a:moveTo>
                <a:cubicBezTo>
                  <a:pt x="4596" y="744522"/>
                  <a:pt x="677084" y="95628"/>
                  <a:pt x="1385045" y="0"/>
                </a:cubicBezTo>
                <a:cubicBezTo>
                  <a:pt x="3146282" y="72427"/>
                  <a:pt x="7976474" y="61419"/>
                  <a:pt x="10178598" y="0"/>
                </a:cubicBezTo>
                <a:cubicBezTo>
                  <a:pt x="10928302" y="-104874"/>
                  <a:pt x="11513241" y="604861"/>
                  <a:pt x="11563643" y="1385045"/>
                </a:cubicBezTo>
                <a:cubicBezTo>
                  <a:pt x="11664519" y="3168792"/>
                  <a:pt x="11456330" y="4510976"/>
                  <a:pt x="11563643" y="5222678"/>
                </a:cubicBezTo>
                <a:cubicBezTo>
                  <a:pt x="11592382" y="5841760"/>
                  <a:pt x="10846847" y="6499331"/>
                  <a:pt x="10178598" y="6607723"/>
                </a:cubicBezTo>
                <a:cubicBezTo>
                  <a:pt x="7461663" y="6637550"/>
                  <a:pt x="3410203" y="6528417"/>
                  <a:pt x="1385045" y="6607723"/>
                </a:cubicBezTo>
                <a:cubicBezTo>
                  <a:pt x="675826" y="6601424"/>
                  <a:pt x="-28123" y="5993178"/>
                  <a:pt x="0" y="5222678"/>
                </a:cubicBezTo>
                <a:cubicBezTo>
                  <a:pt x="50037" y="3885775"/>
                  <a:pt x="770" y="3040644"/>
                  <a:pt x="0" y="1385045"/>
                </a:cubicBezTo>
                <a:close/>
              </a:path>
              <a:path w="11563643" h="6607723" stroke="0" extrusionOk="0">
                <a:moveTo>
                  <a:pt x="0" y="1385045"/>
                </a:moveTo>
                <a:cubicBezTo>
                  <a:pt x="35243" y="629712"/>
                  <a:pt x="678106" y="120841"/>
                  <a:pt x="1385045" y="0"/>
                </a:cubicBezTo>
                <a:cubicBezTo>
                  <a:pt x="2821893" y="123000"/>
                  <a:pt x="6694896" y="-96860"/>
                  <a:pt x="10178598" y="0"/>
                </a:cubicBezTo>
                <a:cubicBezTo>
                  <a:pt x="10854220" y="-68072"/>
                  <a:pt x="11593492" y="559930"/>
                  <a:pt x="11563643" y="1385045"/>
                </a:cubicBezTo>
                <a:cubicBezTo>
                  <a:pt x="11566816" y="1932477"/>
                  <a:pt x="11657910" y="4006490"/>
                  <a:pt x="11563643" y="5222678"/>
                </a:cubicBezTo>
                <a:cubicBezTo>
                  <a:pt x="11461266" y="6024706"/>
                  <a:pt x="10920746" y="6603993"/>
                  <a:pt x="10178598" y="6607723"/>
                </a:cubicBezTo>
                <a:cubicBezTo>
                  <a:pt x="6311440" y="6447016"/>
                  <a:pt x="3296324" y="6647390"/>
                  <a:pt x="1385045" y="6607723"/>
                </a:cubicBezTo>
                <a:cubicBezTo>
                  <a:pt x="475092" y="6578434"/>
                  <a:pt x="-24799" y="5976382"/>
                  <a:pt x="0" y="5222678"/>
                </a:cubicBezTo>
                <a:cubicBezTo>
                  <a:pt x="32216" y="4493595"/>
                  <a:pt x="57206" y="2040543"/>
                  <a:pt x="0" y="1385045"/>
                </a:cubicBezTo>
                <a:close/>
              </a:path>
            </a:pathLst>
          </a:custGeom>
          <a:solidFill>
            <a:srgbClr val="FFFFFF">
              <a:alpha val="83000"/>
            </a:srgb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>
                      <a:gd name="adj" fmla="val 2096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altLang="en-US" sz="4800" b="1" i="0" u="none" strike="noStrike" kern="0" cap="none" spc="0" normalizeH="0" baseline="0" noProof="0" dirty="0">
              <a:ln>
                <a:noFill/>
              </a:ln>
              <a:solidFill>
                <a:srgbClr val="21252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B491EA1-C406-FCD9-451B-493693044DC7}"/>
              </a:ext>
            </a:extLst>
          </p:cNvPr>
          <p:cNvSpPr/>
          <p:nvPr/>
        </p:nvSpPr>
        <p:spPr>
          <a:xfrm>
            <a:off x="4321450" y="626084"/>
            <a:ext cx="3329609" cy="140854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dirty="0" err="1">
                <a:solidFill>
                  <a:prstClr val="black"/>
                </a:solidFill>
              </a:rPr>
              <a:t>Bố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cục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bài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văn</a:t>
            </a:r>
            <a:endParaRPr lang="en-US" sz="3600" b="1" dirty="0">
              <a:solidFill>
                <a:prstClr val="black"/>
              </a:solidFill>
            </a:endParaRPr>
          </a:p>
        </p:txBody>
      </p:sp>
      <p:pic>
        <p:nvPicPr>
          <p:cNvPr id="3" name="Picture 2" descr="A red arrow pointing to the right&#10;&#10;Description automatically generated with low confidence">
            <a:extLst>
              <a:ext uri="{FF2B5EF4-FFF2-40B4-BE49-F238E27FC236}">
                <a16:creationId xmlns:a16="http://schemas.microsoft.com/office/drawing/2014/main" id="{68B59E14-84CD-D09C-DC22-16623FC9C6F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868037">
            <a:off x="2446234" y="1620996"/>
            <a:ext cx="2207726" cy="1348495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62EBB71-486C-BB17-7E80-1BBB51BD89E9}"/>
              </a:ext>
            </a:extLst>
          </p:cNvPr>
          <p:cNvSpPr/>
          <p:nvPr/>
        </p:nvSpPr>
        <p:spPr>
          <a:xfrm>
            <a:off x="861872" y="2850952"/>
            <a:ext cx="3138695" cy="1304926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400" b="1" dirty="0" err="1">
                <a:solidFill>
                  <a:srgbClr val="002060"/>
                </a:solidFill>
                <a:cs typeface="Baloo" panose="03080902040302020200" pitchFamily="66" charset="0"/>
              </a:rPr>
              <a:t>Mở</a:t>
            </a:r>
            <a:r>
              <a:rPr lang="en-US" sz="4400" b="1" dirty="0">
                <a:solidFill>
                  <a:srgbClr val="002060"/>
                </a:solidFill>
                <a:cs typeface="Baloo" panose="03080902040302020200" pitchFamily="66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cs typeface="Baloo" panose="03080902040302020200" pitchFamily="66" charset="0"/>
              </a:rPr>
              <a:t>bài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cs typeface="Baloo" panose="03080902040302020200" pitchFamily="66" charset="0"/>
            </a:endParaRPr>
          </a:p>
        </p:txBody>
      </p:sp>
      <p:pic>
        <p:nvPicPr>
          <p:cNvPr id="5" name="Picture 4" descr="A red arrow pointing to the right&#10;&#10;Description automatically generated with low confidence">
            <a:extLst>
              <a:ext uri="{FF2B5EF4-FFF2-40B4-BE49-F238E27FC236}">
                <a16:creationId xmlns:a16="http://schemas.microsoft.com/office/drawing/2014/main" id="{C7F44F77-D3B5-C159-79EC-30B56FFF2B9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90008" y="1843187"/>
            <a:ext cx="1204573" cy="1348495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E5C9FBE-60C3-4BE7-ABCC-39673D8801CD}"/>
              </a:ext>
            </a:extLst>
          </p:cNvPr>
          <p:cNvSpPr/>
          <p:nvPr/>
        </p:nvSpPr>
        <p:spPr>
          <a:xfrm>
            <a:off x="4476821" y="3074547"/>
            <a:ext cx="3190876" cy="1272624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400" b="1" dirty="0" err="1">
                <a:solidFill>
                  <a:srgbClr val="002060"/>
                </a:solidFill>
                <a:latin typeface="Calibri" panose="020F0502020204030204"/>
                <a:cs typeface="Baloo" panose="03080902040302020200" pitchFamily="66" charset="0"/>
              </a:rPr>
              <a:t>Thân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/>
                <a:cs typeface="Baloo" panose="03080902040302020200" pitchFamily="66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/>
                <a:cs typeface="Baloo" panose="03080902040302020200" pitchFamily="66" charset="0"/>
              </a:rPr>
              <a:t>bài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cs typeface="Baloo" panose="03080902040302020200" pitchFamily="66" charset="0"/>
            </a:endParaRPr>
          </a:p>
        </p:txBody>
      </p:sp>
      <p:pic>
        <p:nvPicPr>
          <p:cNvPr id="7" name="Picture 6" descr="A red arrow pointing to the right&#10;&#10;Description automatically generated with low confidence">
            <a:extLst>
              <a:ext uri="{FF2B5EF4-FFF2-40B4-BE49-F238E27FC236}">
                <a16:creationId xmlns:a16="http://schemas.microsoft.com/office/drawing/2014/main" id="{2A554B80-2F2E-CDF8-0670-AC958C487C2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99917">
            <a:off x="7377471" y="1633830"/>
            <a:ext cx="1810639" cy="1348495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94BF9C4-D4AB-64C8-E620-FDD6B1ADF402}"/>
              </a:ext>
            </a:extLst>
          </p:cNvPr>
          <p:cNvSpPr/>
          <p:nvPr/>
        </p:nvSpPr>
        <p:spPr>
          <a:xfrm>
            <a:off x="8063087" y="2883254"/>
            <a:ext cx="2847975" cy="1272624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400" b="1" dirty="0" err="1">
                <a:solidFill>
                  <a:srgbClr val="002060"/>
                </a:solidFill>
                <a:latin typeface="Calibri" panose="020F0502020204030204"/>
                <a:cs typeface="Baloo" panose="03080902040302020200" pitchFamily="66" charset="0"/>
              </a:rPr>
              <a:t>Kết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/>
                <a:cs typeface="Baloo" panose="03080902040302020200" pitchFamily="66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/>
                <a:cs typeface="Baloo" panose="03080902040302020200" pitchFamily="66" charset="0"/>
              </a:rPr>
              <a:t>bài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cs typeface="Baloo" panose="030809020403020202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627786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6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25">
            <a:extLst>
              <a:ext uri="{FF2B5EF4-FFF2-40B4-BE49-F238E27FC236}">
                <a16:creationId xmlns:a16="http://schemas.microsoft.com/office/drawing/2014/main" id="{8611029B-1434-4C79-AE1C-8C1C96D6B23D}"/>
              </a:ext>
            </a:extLst>
          </p:cNvPr>
          <p:cNvSpPr/>
          <p:nvPr/>
        </p:nvSpPr>
        <p:spPr>
          <a:xfrm>
            <a:off x="272150" y="274320"/>
            <a:ext cx="11563643" cy="6183078"/>
          </a:xfrm>
          <a:custGeom>
            <a:avLst/>
            <a:gdLst>
              <a:gd name="connsiteX0" fmla="*/ 0 w 11563643"/>
              <a:gd name="connsiteY0" fmla="*/ 1385045 h 6607723"/>
              <a:gd name="connsiteX1" fmla="*/ 1385045 w 11563643"/>
              <a:gd name="connsiteY1" fmla="*/ 0 h 6607723"/>
              <a:gd name="connsiteX2" fmla="*/ 10178598 w 11563643"/>
              <a:gd name="connsiteY2" fmla="*/ 0 h 6607723"/>
              <a:gd name="connsiteX3" fmla="*/ 11563643 w 11563643"/>
              <a:gd name="connsiteY3" fmla="*/ 1385045 h 6607723"/>
              <a:gd name="connsiteX4" fmla="*/ 11563643 w 11563643"/>
              <a:gd name="connsiteY4" fmla="*/ 5222678 h 6607723"/>
              <a:gd name="connsiteX5" fmla="*/ 10178598 w 11563643"/>
              <a:gd name="connsiteY5" fmla="*/ 6607723 h 6607723"/>
              <a:gd name="connsiteX6" fmla="*/ 1385045 w 11563643"/>
              <a:gd name="connsiteY6" fmla="*/ 6607723 h 6607723"/>
              <a:gd name="connsiteX7" fmla="*/ 0 w 11563643"/>
              <a:gd name="connsiteY7" fmla="*/ 5222678 h 6607723"/>
              <a:gd name="connsiteX8" fmla="*/ 0 w 11563643"/>
              <a:gd name="connsiteY8" fmla="*/ 1385045 h 6607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63643" h="6607723" fill="none" extrusionOk="0">
                <a:moveTo>
                  <a:pt x="0" y="1385045"/>
                </a:moveTo>
                <a:cubicBezTo>
                  <a:pt x="4596" y="744522"/>
                  <a:pt x="677084" y="95628"/>
                  <a:pt x="1385045" y="0"/>
                </a:cubicBezTo>
                <a:cubicBezTo>
                  <a:pt x="3146282" y="72427"/>
                  <a:pt x="7976474" y="61419"/>
                  <a:pt x="10178598" y="0"/>
                </a:cubicBezTo>
                <a:cubicBezTo>
                  <a:pt x="10928302" y="-104874"/>
                  <a:pt x="11513241" y="604861"/>
                  <a:pt x="11563643" y="1385045"/>
                </a:cubicBezTo>
                <a:cubicBezTo>
                  <a:pt x="11664519" y="3168792"/>
                  <a:pt x="11456330" y="4510976"/>
                  <a:pt x="11563643" y="5222678"/>
                </a:cubicBezTo>
                <a:cubicBezTo>
                  <a:pt x="11592382" y="5841760"/>
                  <a:pt x="10846847" y="6499331"/>
                  <a:pt x="10178598" y="6607723"/>
                </a:cubicBezTo>
                <a:cubicBezTo>
                  <a:pt x="7461663" y="6637550"/>
                  <a:pt x="3410203" y="6528417"/>
                  <a:pt x="1385045" y="6607723"/>
                </a:cubicBezTo>
                <a:cubicBezTo>
                  <a:pt x="675826" y="6601424"/>
                  <a:pt x="-28123" y="5993178"/>
                  <a:pt x="0" y="5222678"/>
                </a:cubicBezTo>
                <a:cubicBezTo>
                  <a:pt x="50037" y="3885775"/>
                  <a:pt x="770" y="3040644"/>
                  <a:pt x="0" y="1385045"/>
                </a:cubicBezTo>
                <a:close/>
              </a:path>
              <a:path w="11563643" h="6607723" stroke="0" extrusionOk="0">
                <a:moveTo>
                  <a:pt x="0" y="1385045"/>
                </a:moveTo>
                <a:cubicBezTo>
                  <a:pt x="35243" y="629712"/>
                  <a:pt x="678106" y="120841"/>
                  <a:pt x="1385045" y="0"/>
                </a:cubicBezTo>
                <a:cubicBezTo>
                  <a:pt x="2821893" y="123000"/>
                  <a:pt x="6694896" y="-96860"/>
                  <a:pt x="10178598" y="0"/>
                </a:cubicBezTo>
                <a:cubicBezTo>
                  <a:pt x="10854220" y="-68072"/>
                  <a:pt x="11593492" y="559930"/>
                  <a:pt x="11563643" y="1385045"/>
                </a:cubicBezTo>
                <a:cubicBezTo>
                  <a:pt x="11566816" y="1932477"/>
                  <a:pt x="11657910" y="4006490"/>
                  <a:pt x="11563643" y="5222678"/>
                </a:cubicBezTo>
                <a:cubicBezTo>
                  <a:pt x="11461266" y="6024706"/>
                  <a:pt x="10920746" y="6603993"/>
                  <a:pt x="10178598" y="6607723"/>
                </a:cubicBezTo>
                <a:cubicBezTo>
                  <a:pt x="6311440" y="6447016"/>
                  <a:pt x="3296324" y="6647390"/>
                  <a:pt x="1385045" y="6607723"/>
                </a:cubicBezTo>
                <a:cubicBezTo>
                  <a:pt x="475092" y="6578434"/>
                  <a:pt x="-24799" y="5976382"/>
                  <a:pt x="0" y="5222678"/>
                </a:cubicBezTo>
                <a:cubicBezTo>
                  <a:pt x="32216" y="4493595"/>
                  <a:pt x="57206" y="2040543"/>
                  <a:pt x="0" y="1385045"/>
                </a:cubicBezTo>
                <a:close/>
              </a:path>
            </a:pathLst>
          </a:custGeom>
          <a:solidFill>
            <a:srgbClr val="FFFFFF">
              <a:alpha val="83000"/>
            </a:srgb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>
                      <a:gd name="adj" fmla="val 2096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altLang="en-US" sz="4800" b="1" i="0" u="none" strike="noStrike" kern="0" cap="none" spc="0" normalizeH="0" baseline="0" noProof="0" dirty="0">
              <a:ln>
                <a:noFill/>
              </a:ln>
              <a:solidFill>
                <a:srgbClr val="212529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B491EA1-C406-FCD9-451B-493693044DC7}"/>
              </a:ext>
            </a:extLst>
          </p:cNvPr>
          <p:cNvSpPr/>
          <p:nvPr/>
        </p:nvSpPr>
        <p:spPr>
          <a:xfrm>
            <a:off x="1039907" y="403413"/>
            <a:ext cx="10095652" cy="194534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lvl="0" indent="-571500" algn="ctr">
              <a:buFont typeface="Arial" panose="020B0604020202020204" pitchFamily="34" charset="0"/>
              <a:buChar char="•"/>
            </a:pP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kumimoji="0" lang="en-US" sz="40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C4F4A7A-FE6D-A342-E444-0E9E822578B9}"/>
              </a:ext>
            </a:extLst>
          </p:cNvPr>
          <p:cNvSpPr/>
          <p:nvPr/>
        </p:nvSpPr>
        <p:spPr>
          <a:xfrm>
            <a:off x="972383" y="2606698"/>
            <a:ext cx="10163175" cy="286006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en-US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ừ </a:t>
            </a:r>
            <a:r>
              <a:rPr lang="vi-VN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 dẫn dắt và kết nối các sự </a:t>
            </a:r>
            <a:r>
              <a:rPr lang="vi-VN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 </a:t>
            </a:r>
            <a:r>
              <a:rPr lang="vi-VN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 </a:t>
            </a:r>
            <a:r>
              <a:rPr lang="vi-VN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chuyện được kể một cách logic, mạch lạc.</a:t>
            </a:r>
            <a:endParaRPr kumimoji="0" lang="en-US" sz="40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6241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25">
            <a:extLst>
              <a:ext uri="{FF2B5EF4-FFF2-40B4-BE49-F238E27FC236}">
                <a16:creationId xmlns:a16="http://schemas.microsoft.com/office/drawing/2014/main" id="{8611029B-1434-4C79-AE1C-8C1C96D6B23D}"/>
              </a:ext>
            </a:extLst>
          </p:cNvPr>
          <p:cNvSpPr/>
          <p:nvPr/>
        </p:nvSpPr>
        <p:spPr>
          <a:xfrm>
            <a:off x="201168" y="69131"/>
            <a:ext cx="11868912" cy="6607723"/>
          </a:xfrm>
          <a:custGeom>
            <a:avLst/>
            <a:gdLst>
              <a:gd name="connsiteX0" fmla="*/ 0 w 11563643"/>
              <a:gd name="connsiteY0" fmla="*/ 1385045 h 6607723"/>
              <a:gd name="connsiteX1" fmla="*/ 1385045 w 11563643"/>
              <a:gd name="connsiteY1" fmla="*/ 0 h 6607723"/>
              <a:gd name="connsiteX2" fmla="*/ 10178598 w 11563643"/>
              <a:gd name="connsiteY2" fmla="*/ 0 h 6607723"/>
              <a:gd name="connsiteX3" fmla="*/ 11563643 w 11563643"/>
              <a:gd name="connsiteY3" fmla="*/ 1385045 h 6607723"/>
              <a:gd name="connsiteX4" fmla="*/ 11563643 w 11563643"/>
              <a:gd name="connsiteY4" fmla="*/ 5222678 h 6607723"/>
              <a:gd name="connsiteX5" fmla="*/ 10178598 w 11563643"/>
              <a:gd name="connsiteY5" fmla="*/ 6607723 h 6607723"/>
              <a:gd name="connsiteX6" fmla="*/ 1385045 w 11563643"/>
              <a:gd name="connsiteY6" fmla="*/ 6607723 h 6607723"/>
              <a:gd name="connsiteX7" fmla="*/ 0 w 11563643"/>
              <a:gd name="connsiteY7" fmla="*/ 5222678 h 6607723"/>
              <a:gd name="connsiteX8" fmla="*/ 0 w 11563643"/>
              <a:gd name="connsiteY8" fmla="*/ 1385045 h 6607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63643" h="6607723" fill="none" extrusionOk="0">
                <a:moveTo>
                  <a:pt x="0" y="1385045"/>
                </a:moveTo>
                <a:cubicBezTo>
                  <a:pt x="4596" y="744522"/>
                  <a:pt x="677084" y="95628"/>
                  <a:pt x="1385045" y="0"/>
                </a:cubicBezTo>
                <a:cubicBezTo>
                  <a:pt x="3146282" y="72427"/>
                  <a:pt x="7976474" y="61419"/>
                  <a:pt x="10178598" y="0"/>
                </a:cubicBezTo>
                <a:cubicBezTo>
                  <a:pt x="10928302" y="-104874"/>
                  <a:pt x="11513241" y="604861"/>
                  <a:pt x="11563643" y="1385045"/>
                </a:cubicBezTo>
                <a:cubicBezTo>
                  <a:pt x="11664519" y="3168792"/>
                  <a:pt x="11456330" y="4510976"/>
                  <a:pt x="11563643" y="5222678"/>
                </a:cubicBezTo>
                <a:cubicBezTo>
                  <a:pt x="11592382" y="5841760"/>
                  <a:pt x="10846847" y="6499331"/>
                  <a:pt x="10178598" y="6607723"/>
                </a:cubicBezTo>
                <a:cubicBezTo>
                  <a:pt x="7461663" y="6637550"/>
                  <a:pt x="3410203" y="6528417"/>
                  <a:pt x="1385045" y="6607723"/>
                </a:cubicBezTo>
                <a:cubicBezTo>
                  <a:pt x="675826" y="6601424"/>
                  <a:pt x="-28123" y="5993178"/>
                  <a:pt x="0" y="5222678"/>
                </a:cubicBezTo>
                <a:cubicBezTo>
                  <a:pt x="50037" y="3885775"/>
                  <a:pt x="770" y="3040644"/>
                  <a:pt x="0" y="1385045"/>
                </a:cubicBezTo>
                <a:close/>
              </a:path>
              <a:path w="11563643" h="6607723" stroke="0" extrusionOk="0">
                <a:moveTo>
                  <a:pt x="0" y="1385045"/>
                </a:moveTo>
                <a:cubicBezTo>
                  <a:pt x="35243" y="629712"/>
                  <a:pt x="678106" y="120841"/>
                  <a:pt x="1385045" y="0"/>
                </a:cubicBezTo>
                <a:cubicBezTo>
                  <a:pt x="2821893" y="123000"/>
                  <a:pt x="6694896" y="-96860"/>
                  <a:pt x="10178598" y="0"/>
                </a:cubicBezTo>
                <a:cubicBezTo>
                  <a:pt x="10854220" y="-68072"/>
                  <a:pt x="11593492" y="559930"/>
                  <a:pt x="11563643" y="1385045"/>
                </a:cubicBezTo>
                <a:cubicBezTo>
                  <a:pt x="11566816" y="1932477"/>
                  <a:pt x="11657910" y="4006490"/>
                  <a:pt x="11563643" y="5222678"/>
                </a:cubicBezTo>
                <a:cubicBezTo>
                  <a:pt x="11461266" y="6024706"/>
                  <a:pt x="10920746" y="6603993"/>
                  <a:pt x="10178598" y="6607723"/>
                </a:cubicBezTo>
                <a:cubicBezTo>
                  <a:pt x="6311440" y="6447016"/>
                  <a:pt x="3296324" y="6647390"/>
                  <a:pt x="1385045" y="6607723"/>
                </a:cubicBezTo>
                <a:cubicBezTo>
                  <a:pt x="475092" y="6578434"/>
                  <a:pt x="-24799" y="5976382"/>
                  <a:pt x="0" y="5222678"/>
                </a:cubicBezTo>
                <a:cubicBezTo>
                  <a:pt x="32216" y="4493595"/>
                  <a:pt x="57206" y="2040543"/>
                  <a:pt x="0" y="1385045"/>
                </a:cubicBezTo>
                <a:close/>
              </a:path>
            </a:pathLst>
          </a:custGeom>
          <a:solidFill>
            <a:srgbClr val="FFFFFF">
              <a:alpha val="83000"/>
            </a:srgb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>
                      <a:gd name="adj" fmla="val 2096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altLang="en-US" sz="4800" b="1" i="0" u="none" strike="noStrike" kern="0" cap="none" spc="0" normalizeH="0" baseline="0" noProof="0" dirty="0">
              <a:ln>
                <a:noFill/>
              </a:ln>
              <a:solidFill>
                <a:srgbClr val="212529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0CF22B-F61C-358E-F528-D713AFD65B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8692" y="168355"/>
            <a:ext cx="3395766" cy="1072989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9FF8FE1-1318-4A1F-699F-CA384D435CD9}"/>
              </a:ext>
            </a:extLst>
          </p:cNvPr>
          <p:cNvSpPr/>
          <p:nvPr/>
        </p:nvSpPr>
        <p:spPr>
          <a:xfrm>
            <a:off x="3907535" y="1092418"/>
            <a:ext cx="4828032" cy="140854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kể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gồm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3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A red arrow pointing to the right&#10;&#10;Description automatically generated with low confidence">
            <a:extLst>
              <a:ext uri="{FF2B5EF4-FFF2-40B4-BE49-F238E27FC236}">
                <a16:creationId xmlns:a16="http://schemas.microsoft.com/office/drawing/2014/main" id="{3903F92B-C785-6DC2-1D33-C0C99ECE2FA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868037">
            <a:off x="2561248" y="2364126"/>
            <a:ext cx="2351410" cy="1348495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A707A2C-E880-3DE0-1425-1F47F5F792CD}"/>
              </a:ext>
            </a:extLst>
          </p:cNvPr>
          <p:cNvSpPr/>
          <p:nvPr/>
        </p:nvSpPr>
        <p:spPr>
          <a:xfrm>
            <a:off x="876300" y="3609974"/>
            <a:ext cx="3138695" cy="2924176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Mở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</a:t>
            </a:r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iới thiệu về câu chuyện (tên câu chuyện, lí do biết câu chuyện hoặc ấn tượng về câu chuyện,...).</a:t>
            </a:r>
          </a:p>
        </p:txBody>
      </p:sp>
      <p:pic>
        <p:nvPicPr>
          <p:cNvPr id="10" name="Picture 9" descr="A red arrow pointing to the right&#10;&#10;Description automatically generated with low confidence">
            <a:extLst>
              <a:ext uri="{FF2B5EF4-FFF2-40B4-BE49-F238E27FC236}">
                <a16:creationId xmlns:a16="http://schemas.microsoft.com/office/drawing/2014/main" id="{F3C8961A-8C02-6E9E-CAB5-E18A01EC56B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03674" y="2385184"/>
            <a:ext cx="1272537" cy="1348495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F256FC2-80B6-2708-E908-C2460F19D868}"/>
              </a:ext>
            </a:extLst>
          </p:cNvPr>
          <p:cNvSpPr/>
          <p:nvPr/>
        </p:nvSpPr>
        <p:spPr>
          <a:xfrm>
            <a:off x="4686300" y="3695700"/>
            <a:ext cx="3190876" cy="2667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Kể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chuyện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tự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diễn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(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chú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ý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sử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ngữ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nối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).</a:t>
            </a:r>
          </a:p>
        </p:txBody>
      </p:sp>
      <p:pic>
        <p:nvPicPr>
          <p:cNvPr id="12" name="Picture 11" descr="A red arrow pointing to the right&#10;&#10;Description automatically generated with low confidence">
            <a:extLst>
              <a:ext uri="{FF2B5EF4-FFF2-40B4-BE49-F238E27FC236}">
                <a16:creationId xmlns:a16="http://schemas.microsoft.com/office/drawing/2014/main" id="{AAA21941-DF89-EA02-74A9-19B8820325C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4706">
            <a:off x="8081612" y="2295931"/>
            <a:ext cx="2017176" cy="1348495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928B22B-B5D0-EA8B-5D01-DCAB73FF902B}"/>
              </a:ext>
            </a:extLst>
          </p:cNvPr>
          <p:cNvSpPr/>
          <p:nvPr/>
        </p:nvSpPr>
        <p:spPr>
          <a:xfrm>
            <a:off x="8496300" y="3568975"/>
            <a:ext cx="3114675" cy="2822299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Nêu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suy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nghĩ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xúc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chuyện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mong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muốn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chuyện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hoặc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rút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chuyện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454008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11" grpId="0" animBg="1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1C80A7DD-8A5C-4534-9069-BA4908AE68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11" y="735205"/>
            <a:ext cx="6554693" cy="6122795"/>
          </a:xfrm>
          <a:prstGeom prst="rect">
            <a:avLst/>
          </a:prstGeom>
        </p:spPr>
      </p:pic>
      <p:pic>
        <p:nvPicPr>
          <p:cNvPr id="6" name="Picture 5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5473CD2D-0646-4173-A8AB-F64EA35A9B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3858" y="1564673"/>
            <a:ext cx="3478908" cy="37286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9D03102-FB96-454E-8F67-E30CC20ECF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98254" y="2433484"/>
            <a:ext cx="3092356" cy="449240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DFECE3B-8BF7-ABBF-B369-A7BC5D4D0C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75151" y="2324741"/>
            <a:ext cx="5974598" cy="278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9037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ững Câu Chuyện Cổ Tích">
            <a:hlinkClick r:id="" action="ppaction://media"/>
            <a:extLst>
              <a:ext uri="{FF2B5EF4-FFF2-40B4-BE49-F238E27FC236}">
                <a16:creationId xmlns:a16="http://schemas.microsoft.com/office/drawing/2014/main" id="{93AC930C-77D7-9F14-336A-E229DF8645B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496313" y="-1426465"/>
            <a:ext cx="14598665" cy="7898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068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6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25">
            <a:extLst>
              <a:ext uri="{FF2B5EF4-FFF2-40B4-BE49-F238E27FC236}">
                <a16:creationId xmlns:a16="http://schemas.microsoft.com/office/drawing/2014/main" id="{0C6A258F-5320-4FAC-841D-16D1B1C1465D}"/>
              </a:ext>
            </a:extLst>
          </p:cNvPr>
          <p:cNvSpPr/>
          <p:nvPr/>
        </p:nvSpPr>
        <p:spPr>
          <a:xfrm>
            <a:off x="396241" y="475488"/>
            <a:ext cx="7760207" cy="2067687"/>
          </a:xfrm>
          <a:custGeom>
            <a:avLst/>
            <a:gdLst>
              <a:gd name="connsiteX0" fmla="*/ 0 w 8092436"/>
              <a:gd name="connsiteY0" fmla="*/ 256487 h 2191261"/>
              <a:gd name="connsiteX1" fmla="*/ 256487 w 8092436"/>
              <a:gd name="connsiteY1" fmla="*/ 0 h 2191261"/>
              <a:gd name="connsiteX2" fmla="*/ 7835949 w 8092436"/>
              <a:gd name="connsiteY2" fmla="*/ 0 h 2191261"/>
              <a:gd name="connsiteX3" fmla="*/ 8092436 w 8092436"/>
              <a:gd name="connsiteY3" fmla="*/ 256487 h 2191261"/>
              <a:gd name="connsiteX4" fmla="*/ 8092436 w 8092436"/>
              <a:gd name="connsiteY4" fmla="*/ 1934774 h 2191261"/>
              <a:gd name="connsiteX5" fmla="*/ 7835949 w 8092436"/>
              <a:gd name="connsiteY5" fmla="*/ 2191261 h 2191261"/>
              <a:gd name="connsiteX6" fmla="*/ 256487 w 8092436"/>
              <a:gd name="connsiteY6" fmla="*/ 2191261 h 2191261"/>
              <a:gd name="connsiteX7" fmla="*/ 0 w 8092436"/>
              <a:gd name="connsiteY7" fmla="*/ 1934774 h 2191261"/>
              <a:gd name="connsiteX8" fmla="*/ 0 w 8092436"/>
              <a:gd name="connsiteY8" fmla="*/ 256487 h 2191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92436" h="2191261" fill="none" extrusionOk="0">
                <a:moveTo>
                  <a:pt x="0" y="256487"/>
                </a:moveTo>
                <a:cubicBezTo>
                  <a:pt x="973" y="141168"/>
                  <a:pt x="123793" y="15038"/>
                  <a:pt x="256487" y="0"/>
                </a:cubicBezTo>
                <a:cubicBezTo>
                  <a:pt x="2568753" y="72427"/>
                  <a:pt x="5517400" y="61419"/>
                  <a:pt x="7835949" y="0"/>
                </a:cubicBezTo>
                <a:cubicBezTo>
                  <a:pt x="7973719" y="-26734"/>
                  <a:pt x="8081612" y="111559"/>
                  <a:pt x="8092436" y="256487"/>
                </a:cubicBezTo>
                <a:cubicBezTo>
                  <a:pt x="8166846" y="936405"/>
                  <a:pt x="8225804" y="1426249"/>
                  <a:pt x="8092436" y="1934774"/>
                </a:cubicBezTo>
                <a:cubicBezTo>
                  <a:pt x="8092927" y="2073936"/>
                  <a:pt x="7976117" y="2189596"/>
                  <a:pt x="7835949" y="2191261"/>
                </a:cubicBezTo>
                <a:cubicBezTo>
                  <a:pt x="5605957" y="2221088"/>
                  <a:pt x="1300997" y="2111955"/>
                  <a:pt x="256487" y="2191261"/>
                </a:cubicBezTo>
                <a:cubicBezTo>
                  <a:pt x="133154" y="2189190"/>
                  <a:pt x="-17509" y="2079890"/>
                  <a:pt x="0" y="1934774"/>
                </a:cubicBezTo>
                <a:cubicBezTo>
                  <a:pt x="-102362" y="1747019"/>
                  <a:pt x="56151" y="1077225"/>
                  <a:pt x="0" y="256487"/>
                </a:cubicBezTo>
                <a:close/>
              </a:path>
              <a:path w="8092436" h="2191261" stroke="0" extrusionOk="0">
                <a:moveTo>
                  <a:pt x="0" y="256487"/>
                </a:moveTo>
                <a:cubicBezTo>
                  <a:pt x="9913" y="117535"/>
                  <a:pt x="116800" y="4098"/>
                  <a:pt x="256487" y="0"/>
                </a:cubicBezTo>
                <a:cubicBezTo>
                  <a:pt x="3396504" y="123000"/>
                  <a:pt x="5128529" y="-96860"/>
                  <a:pt x="7835949" y="0"/>
                </a:cubicBezTo>
                <a:cubicBezTo>
                  <a:pt x="7955644" y="-16736"/>
                  <a:pt x="8095857" y="107936"/>
                  <a:pt x="8092436" y="256487"/>
                </a:cubicBezTo>
                <a:cubicBezTo>
                  <a:pt x="8177451" y="980097"/>
                  <a:pt x="8234266" y="1717412"/>
                  <a:pt x="8092436" y="1934774"/>
                </a:cubicBezTo>
                <a:cubicBezTo>
                  <a:pt x="8070022" y="2084548"/>
                  <a:pt x="7970380" y="2190079"/>
                  <a:pt x="7835949" y="2191261"/>
                </a:cubicBezTo>
                <a:cubicBezTo>
                  <a:pt x="4563969" y="2030554"/>
                  <a:pt x="1428987" y="2230928"/>
                  <a:pt x="256487" y="2191261"/>
                </a:cubicBezTo>
                <a:cubicBezTo>
                  <a:pt x="108219" y="2189925"/>
                  <a:pt x="-19269" y="2067699"/>
                  <a:pt x="0" y="1934774"/>
                </a:cubicBezTo>
                <a:cubicBezTo>
                  <a:pt x="-33378" y="1690790"/>
                  <a:pt x="-78790" y="985266"/>
                  <a:pt x="0" y="256487"/>
                </a:cubicBezTo>
                <a:close/>
              </a:path>
            </a:pathLst>
          </a:custGeom>
          <a:solidFill>
            <a:srgbClr val="FFFFFF">
              <a:alpha val="83000"/>
            </a:srgb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>
                      <a:gd name="adj" fmla="val 11705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B3C3F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95E59FB-E303-4310-93BD-EDA5D16CBCC6}"/>
              </a:ext>
            </a:extLst>
          </p:cNvPr>
          <p:cNvSpPr/>
          <p:nvPr/>
        </p:nvSpPr>
        <p:spPr>
          <a:xfrm>
            <a:off x="609599" y="850016"/>
            <a:ext cx="739140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000" b="1" kern="0" dirty="0" err="1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Em</a:t>
            </a:r>
            <a:r>
              <a:rPr lang="en-US" altLang="en-US" sz="4000" b="1" kern="0" dirty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b="1" kern="0" dirty="0" err="1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có</a:t>
            </a:r>
            <a:r>
              <a:rPr lang="en-US" altLang="en-US" sz="4000" b="1" kern="0" dirty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b="1" kern="0" dirty="0" err="1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thích</a:t>
            </a:r>
            <a:r>
              <a:rPr lang="en-US" altLang="en-US" sz="4000" b="1" kern="0" dirty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b="1" kern="0" dirty="0" err="1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đọc</a:t>
            </a:r>
            <a:r>
              <a:rPr lang="en-US" altLang="en-US" sz="4000" b="1" kern="0" dirty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b="1" kern="0" dirty="0" err="1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altLang="en-US" sz="4000" b="1" kern="0" dirty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b="1" kern="0" dirty="0" err="1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</a:t>
            </a:r>
            <a:r>
              <a:rPr lang="en-US" altLang="en-US" sz="4000" b="1" kern="0" dirty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b="1" kern="0" dirty="0" err="1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chuyện</a:t>
            </a:r>
            <a:r>
              <a:rPr lang="en-US" altLang="en-US" sz="4000" b="1" kern="0" dirty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b="1" kern="0" dirty="0" err="1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cổ</a:t>
            </a:r>
            <a:r>
              <a:rPr lang="en-US" altLang="en-US" sz="4000" b="1" kern="0" dirty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b="1" kern="0" dirty="0" err="1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tích</a:t>
            </a:r>
            <a:r>
              <a:rPr lang="en-US" altLang="en-US" sz="4000" b="1" kern="0" dirty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b="1" kern="0" dirty="0" err="1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không</a:t>
            </a:r>
            <a:r>
              <a:rPr lang="en-US" altLang="en-US" sz="4000" b="1" kern="0" dirty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?</a:t>
            </a:r>
            <a:endParaRPr kumimoji="0" lang="vi-VN" altLang="en-US" sz="4000" b="1" i="0" u="none" strike="noStrike" kern="0" cap="none" spc="0" normalizeH="0" baseline="0" noProof="0" dirty="0">
              <a:ln>
                <a:noFill/>
              </a:ln>
              <a:solidFill>
                <a:srgbClr val="212529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DB366AE-40F4-4A81-9BA3-7D38779D36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8254" y="2433484"/>
            <a:ext cx="3092356" cy="4492401"/>
          </a:xfrm>
          <a:prstGeom prst="rect">
            <a:avLst/>
          </a:prstGeom>
        </p:spPr>
      </p:pic>
      <p:sp>
        <p:nvSpPr>
          <p:cNvPr id="2" name="Rectangle: Rounded Corners 25">
            <a:extLst>
              <a:ext uri="{FF2B5EF4-FFF2-40B4-BE49-F238E27FC236}">
                <a16:creationId xmlns:a16="http://schemas.microsoft.com/office/drawing/2014/main" id="{8B80AD68-E758-24BE-B305-6C4AB743FF97}"/>
              </a:ext>
            </a:extLst>
          </p:cNvPr>
          <p:cNvSpPr/>
          <p:nvPr/>
        </p:nvSpPr>
        <p:spPr>
          <a:xfrm>
            <a:off x="230126" y="2798063"/>
            <a:ext cx="8092436" cy="1938529"/>
          </a:xfrm>
          <a:custGeom>
            <a:avLst/>
            <a:gdLst>
              <a:gd name="connsiteX0" fmla="*/ 0 w 8092436"/>
              <a:gd name="connsiteY0" fmla="*/ 256487 h 2191261"/>
              <a:gd name="connsiteX1" fmla="*/ 256487 w 8092436"/>
              <a:gd name="connsiteY1" fmla="*/ 0 h 2191261"/>
              <a:gd name="connsiteX2" fmla="*/ 7835949 w 8092436"/>
              <a:gd name="connsiteY2" fmla="*/ 0 h 2191261"/>
              <a:gd name="connsiteX3" fmla="*/ 8092436 w 8092436"/>
              <a:gd name="connsiteY3" fmla="*/ 256487 h 2191261"/>
              <a:gd name="connsiteX4" fmla="*/ 8092436 w 8092436"/>
              <a:gd name="connsiteY4" fmla="*/ 1934774 h 2191261"/>
              <a:gd name="connsiteX5" fmla="*/ 7835949 w 8092436"/>
              <a:gd name="connsiteY5" fmla="*/ 2191261 h 2191261"/>
              <a:gd name="connsiteX6" fmla="*/ 256487 w 8092436"/>
              <a:gd name="connsiteY6" fmla="*/ 2191261 h 2191261"/>
              <a:gd name="connsiteX7" fmla="*/ 0 w 8092436"/>
              <a:gd name="connsiteY7" fmla="*/ 1934774 h 2191261"/>
              <a:gd name="connsiteX8" fmla="*/ 0 w 8092436"/>
              <a:gd name="connsiteY8" fmla="*/ 256487 h 2191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92436" h="2191261" fill="none" extrusionOk="0">
                <a:moveTo>
                  <a:pt x="0" y="256487"/>
                </a:moveTo>
                <a:cubicBezTo>
                  <a:pt x="973" y="141168"/>
                  <a:pt x="123793" y="15038"/>
                  <a:pt x="256487" y="0"/>
                </a:cubicBezTo>
                <a:cubicBezTo>
                  <a:pt x="2568753" y="72427"/>
                  <a:pt x="5517400" y="61419"/>
                  <a:pt x="7835949" y="0"/>
                </a:cubicBezTo>
                <a:cubicBezTo>
                  <a:pt x="7973719" y="-26734"/>
                  <a:pt x="8081612" y="111559"/>
                  <a:pt x="8092436" y="256487"/>
                </a:cubicBezTo>
                <a:cubicBezTo>
                  <a:pt x="8166846" y="936405"/>
                  <a:pt x="8225804" y="1426249"/>
                  <a:pt x="8092436" y="1934774"/>
                </a:cubicBezTo>
                <a:cubicBezTo>
                  <a:pt x="8092927" y="2073936"/>
                  <a:pt x="7976117" y="2189596"/>
                  <a:pt x="7835949" y="2191261"/>
                </a:cubicBezTo>
                <a:cubicBezTo>
                  <a:pt x="5605957" y="2221088"/>
                  <a:pt x="1300997" y="2111955"/>
                  <a:pt x="256487" y="2191261"/>
                </a:cubicBezTo>
                <a:cubicBezTo>
                  <a:pt x="133154" y="2189190"/>
                  <a:pt x="-17509" y="2079890"/>
                  <a:pt x="0" y="1934774"/>
                </a:cubicBezTo>
                <a:cubicBezTo>
                  <a:pt x="-102362" y="1747019"/>
                  <a:pt x="56151" y="1077225"/>
                  <a:pt x="0" y="256487"/>
                </a:cubicBezTo>
                <a:close/>
              </a:path>
              <a:path w="8092436" h="2191261" stroke="0" extrusionOk="0">
                <a:moveTo>
                  <a:pt x="0" y="256487"/>
                </a:moveTo>
                <a:cubicBezTo>
                  <a:pt x="9913" y="117535"/>
                  <a:pt x="116800" y="4098"/>
                  <a:pt x="256487" y="0"/>
                </a:cubicBezTo>
                <a:cubicBezTo>
                  <a:pt x="3396504" y="123000"/>
                  <a:pt x="5128529" y="-96860"/>
                  <a:pt x="7835949" y="0"/>
                </a:cubicBezTo>
                <a:cubicBezTo>
                  <a:pt x="7955644" y="-16736"/>
                  <a:pt x="8095857" y="107936"/>
                  <a:pt x="8092436" y="256487"/>
                </a:cubicBezTo>
                <a:cubicBezTo>
                  <a:pt x="8177451" y="980097"/>
                  <a:pt x="8234266" y="1717412"/>
                  <a:pt x="8092436" y="1934774"/>
                </a:cubicBezTo>
                <a:cubicBezTo>
                  <a:pt x="8070022" y="2084548"/>
                  <a:pt x="7970380" y="2190079"/>
                  <a:pt x="7835949" y="2191261"/>
                </a:cubicBezTo>
                <a:cubicBezTo>
                  <a:pt x="4563969" y="2030554"/>
                  <a:pt x="1428987" y="2230928"/>
                  <a:pt x="256487" y="2191261"/>
                </a:cubicBezTo>
                <a:cubicBezTo>
                  <a:pt x="108219" y="2189925"/>
                  <a:pt x="-19269" y="2067699"/>
                  <a:pt x="0" y="1934774"/>
                </a:cubicBezTo>
                <a:cubicBezTo>
                  <a:pt x="-33378" y="1690790"/>
                  <a:pt x="-78790" y="985266"/>
                  <a:pt x="0" y="256487"/>
                </a:cubicBezTo>
                <a:close/>
              </a:path>
            </a:pathLst>
          </a:custGeom>
          <a:solidFill>
            <a:srgbClr val="FFFFFF">
              <a:alpha val="83000"/>
            </a:srgb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>
                      <a:gd name="adj" fmla="val 11705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B3C3F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AEF7533-AFC3-0E20-C9DE-8C725347CE35}"/>
              </a:ext>
            </a:extLst>
          </p:cNvPr>
          <p:cNvSpPr/>
          <p:nvPr/>
        </p:nvSpPr>
        <p:spPr>
          <a:xfrm>
            <a:off x="361569" y="3041277"/>
            <a:ext cx="782955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000" b="1" kern="0" dirty="0" err="1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Kể</a:t>
            </a:r>
            <a:r>
              <a:rPr lang="en-US" altLang="en-US" sz="4000" b="1" kern="0" dirty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b="1" kern="0" dirty="0" err="1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tên</a:t>
            </a:r>
            <a:r>
              <a:rPr lang="en-US" altLang="en-US" sz="4000" b="1" kern="0" dirty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b="1" kern="0" dirty="0" err="1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một</a:t>
            </a:r>
            <a:r>
              <a:rPr lang="en-US" altLang="en-US" sz="4000" b="1" kern="0" dirty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b="1" kern="0" dirty="0" err="1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số</a:t>
            </a:r>
            <a:r>
              <a:rPr lang="en-US" altLang="en-US" sz="4000" b="1" kern="0" dirty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b="1" kern="0" dirty="0" err="1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</a:t>
            </a:r>
            <a:r>
              <a:rPr lang="en-US" altLang="en-US" sz="4000" b="1" kern="0" dirty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b="1" kern="0" dirty="0" err="1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chuyện</a:t>
            </a:r>
            <a:r>
              <a:rPr lang="en-US" altLang="en-US" sz="4000" b="1" kern="0" dirty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b="1" kern="0" dirty="0" err="1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cổ</a:t>
            </a:r>
            <a:r>
              <a:rPr lang="en-US" altLang="en-US" sz="4000" b="1" kern="0" dirty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b="1" kern="0" dirty="0" err="1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tích</a:t>
            </a:r>
            <a:r>
              <a:rPr lang="en-US" altLang="en-US" sz="4000" b="1" kern="0" dirty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b="1" kern="0" dirty="0" err="1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em</a:t>
            </a:r>
            <a:r>
              <a:rPr lang="en-US" altLang="en-US" sz="4000" b="1" kern="0" dirty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b="1" kern="0" dirty="0" err="1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đã</a:t>
            </a:r>
            <a:r>
              <a:rPr lang="en-US" altLang="en-US" sz="4000" b="1" kern="0" dirty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b="1" kern="0" dirty="0" err="1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được</a:t>
            </a:r>
            <a:r>
              <a:rPr lang="en-US" altLang="en-US" sz="4000" b="1" kern="0" dirty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b="1" kern="0" dirty="0" err="1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nghe</a:t>
            </a:r>
            <a:r>
              <a:rPr lang="en-US" altLang="en-US" sz="4000" b="1" kern="0" dirty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b="1" kern="0" dirty="0" err="1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hoặc</a:t>
            </a:r>
            <a:r>
              <a:rPr lang="en-US" altLang="en-US" sz="4000" b="1" kern="0" dirty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b="1" kern="0" dirty="0" err="1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đọc</a:t>
            </a:r>
            <a:r>
              <a:rPr lang="en-US" altLang="en-US" sz="4000" b="1" kern="0" dirty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?</a:t>
            </a:r>
            <a:endParaRPr kumimoji="0" lang="vi-VN" altLang="en-US" sz="4000" b="1" i="0" u="none" strike="noStrike" kern="0" cap="none" spc="0" normalizeH="0" baseline="0" noProof="0" dirty="0">
              <a:ln>
                <a:noFill/>
              </a:ln>
              <a:solidFill>
                <a:srgbClr val="212529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73918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  <p:bldP spid="2" grpId="0" animBg="1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8100CEE-005B-49DC-9825-819B1C844EF7}"/>
              </a:ext>
            </a:extLst>
          </p:cNvPr>
          <p:cNvSpPr txBox="1"/>
          <p:nvPr/>
        </p:nvSpPr>
        <p:spPr>
          <a:xfrm>
            <a:off x="1878031" y="146135"/>
            <a:ext cx="84359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0"/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kumimoji="0" lang="en-US" sz="3200" b="1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ln w="0"/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  <a:r>
              <a:rPr kumimoji="0" lang="en-US" sz="3200" b="1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 w="0"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200" b="1" dirty="0">
                <a:ln w="0"/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ln w="0"/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kumimoji="0" lang="en-US" sz="3200" b="1" i="0" u="none" strike="noStrike" kern="1200" cap="none" spc="0" normalizeH="0" baseline="0" noProof="0" dirty="0" err="1" smtClean="0">
                <a:ln w="0"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kumimoji="0" lang="en-US" sz="3200" b="1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75600" y="803513"/>
            <a:ext cx="39885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u="sng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sng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200" u="sng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u="sng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u="sng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88692" y="1530031"/>
            <a:ext cx="72146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47160" y="2187409"/>
            <a:ext cx="42976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ột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8467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515AF67-0045-A92E-1F97-689317B657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210" y="78377"/>
            <a:ext cx="11800115" cy="6514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1226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ABD7D613-6F84-460D-9E3E-DBEC594ED037}"/>
              </a:ext>
            </a:extLst>
          </p:cNvPr>
          <p:cNvSpPr/>
          <p:nvPr/>
        </p:nvSpPr>
        <p:spPr>
          <a:xfrm>
            <a:off x="1036701" y="101504"/>
            <a:ext cx="988123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1219170">
              <a:buClr>
                <a:srgbClr val="000000"/>
              </a:buClr>
              <a:defRPr/>
            </a:pPr>
            <a:r>
              <a:rPr lang="en-US" sz="2000" b="1" kern="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1. </a:t>
            </a:r>
            <a:r>
              <a:rPr lang="vi-VN" sz="2000" b="1" kern="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Đọc bài </a:t>
            </a:r>
            <a:r>
              <a:rPr lang="vi-VN" sz="2000" b="1" kern="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văn </a:t>
            </a:r>
            <a:r>
              <a:rPr lang="vi-VN" sz="2000" b="1" kern="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 thực hiện yêu cầu.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36701" y="524471"/>
            <a:ext cx="102287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en-US" sz="20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Tìm</a:t>
            </a:r>
            <a:r>
              <a:rPr lang="en-US" sz="2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phần</a:t>
            </a:r>
            <a:r>
              <a:rPr lang="en-US" sz="2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mở</a:t>
            </a:r>
            <a:r>
              <a:rPr lang="en-US" sz="2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bài</a:t>
            </a:r>
            <a:r>
              <a:rPr lang="en-US" sz="2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thân</a:t>
            </a:r>
            <a:r>
              <a:rPr lang="en-US" sz="2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bài</a:t>
            </a:r>
            <a:r>
              <a:rPr lang="en-US" sz="2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kết</a:t>
            </a:r>
            <a:r>
              <a:rPr lang="en-US" sz="2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bài</a:t>
            </a:r>
            <a:r>
              <a:rPr lang="en-US" sz="2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bài</a:t>
            </a:r>
            <a:r>
              <a:rPr lang="en-US" sz="2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văn</a:t>
            </a:r>
            <a:r>
              <a:rPr lang="en-US" sz="2000" b="1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nêu</a:t>
            </a:r>
            <a:r>
              <a:rPr lang="en-US" sz="2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nội</a:t>
            </a:r>
            <a:r>
              <a:rPr lang="en-US" sz="2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dung </a:t>
            </a:r>
            <a:r>
              <a:rPr lang="en-US" sz="20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chính</a:t>
            </a:r>
            <a:r>
              <a:rPr lang="en-US" sz="2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mỗi</a:t>
            </a:r>
            <a:r>
              <a:rPr lang="en-US" sz="2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phần</a:t>
            </a:r>
            <a:r>
              <a:rPr lang="en-US" sz="2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0816" y="1482377"/>
            <a:ext cx="8863927" cy="296840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36701" y="947438"/>
            <a:ext cx="1070419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vi-VN" sz="2000" b="1" dirty="0">
                <a:solidFill>
                  <a:schemeClr val="bg1">
                    <a:lumMod val="10000"/>
                  </a:schemeClr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b. Dựa vào câu chuyện được kể trong phần thân bài, nói tiếp diễn biến của các sự việc dưới đây:</a:t>
            </a:r>
            <a:endParaRPr lang="en-US" sz="2000" b="1" dirty="0">
              <a:solidFill>
                <a:schemeClr val="bg1">
                  <a:lumMod val="10000"/>
                </a:schemeClr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155573" y="4450785"/>
            <a:ext cx="101098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vi-VN" sz="2000" b="1" dirty="0">
                <a:solidFill>
                  <a:schemeClr val="bg1">
                    <a:lumMod val="10000"/>
                  </a:schemeClr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c. Trong bài văn, câu chuyện được kể lại theo </a:t>
            </a:r>
            <a:r>
              <a:rPr lang="en-US" sz="2000" b="1" dirty="0" err="1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cách</a:t>
            </a:r>
            <a:r>
              <a:rPr lang="en-US" sz="2000" b="1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nào</a:t>
            </a:r>
            <a:r>
              <a:rPr lang="en-US" sz="2000" b="1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  <a:endParaRPr lang="en-US" sz="2000" b="1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3F25F01-FC9B-5932-751C-BD9814E85F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0369" y="4924055"/>
            <a:ext cx="2038350" cy="12298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0155150-0418-2E78-327F-9ED432C41D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2608" y="4952361"/>
            <a:ext cx="2428875" cy="12015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5014A55-5118-823A-8CF5-A060B7350E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75372" y="4952361"/>
            <a:ext cx="2306956" cy="120155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219581" y="6257852"/>
            <a:ext cx="101098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vi-VN" sz="2000" b="1" dirty="0">
                <a:solidFill>
                  <a:schemeClr val="bg1">
                    <a:lumMod val="10000"/>
                  </a:schemeClr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d. Những từ ngữ in đậm trong bài văn có tác </a:t>
            </a:r>
            <a:r>
              <a:rPr lang="vi-VN" sz="2000" b="1" dirty="0" smtClean="0">
                <a:solidFill>
                  <a:schemeClr val="bg1">
                    <a:lumMod val="10000"/>
                  </a:schemeClr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dụn</a:t>
            </a:r>
            <a:r>
              <a:rPr lang="en-US" sz="2000" b="1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 </a:t>
            </a:r>
            <a:r>
              <a:rPr lang="en-US" sz="2000" b="1" dirty="0" err="1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gì</a:t>
            </a:r>
            <a:r>
              <a:rPr lang="en-US" sz="2000" b="1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  <a:endParaRPr lang="en-US" sz="2000" b="1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47137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ABD7D613-6F84-460D-9E3E-DBEC594ED037}"/>
              </a:ext>
            </a:extLst>
          </p:cNvPr>
          <p:cNvSpPr/>
          <p:nvPr/>
        </p:nvSpPr>
        <p:spPr>
          <a:xfrm>
            <a:off x="1036701" y="403256"/>
            <a:ext cx="988123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3C3F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1. 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B3C3F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Đọc bài </a:t>
            </a:r>
            <a:r>
              <a:rPr kumimoji="0" lang="vi-VN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B3C3F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văn 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B3C3F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 thực hiện yêu cầu.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B3C3F0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36701" y="988396"/>
            <a:ext cx="1022870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B3C3F0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B3C3F0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Tìm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B3C3F0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B3C3F0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B3C3F0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B3C3F0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mở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B3C3F0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B3C3F0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B3C3F0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B3C3F0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thân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B3C3F0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B3C3F0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B3C3F0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B3C3F0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B3C3F0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B3C3F0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B3C3F0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B3C3F0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B3C3F0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B3C3F0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B3C3F0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B3C3F0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văn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B3C3F0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B3C3F0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B3C3F0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B3C3F0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nêu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B3C3F0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B3C3F0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nội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B3C3F0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dung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B3C3F0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chính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B3C3F0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B3C3F0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B3C3F0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B3C3F0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mỗi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B3C3F0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B3C3F0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B3C3F0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B3C3F0">
                  <a:lumMod val="1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3352800" y="1515290"/>
            <a:ext cx="12192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4715691" y="1506581"/>
            <a:ext cx="149352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379029" y="1519643"/>
            <a:ext cx="115388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123407" y="2002967"/>
            <a:ext cx="260386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23185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"/>
            <a:ext cx="9048206" cy="6461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915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AAE8FC3-3D21-524E-A7CE-7CF6D6FF31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8706" y="109143"/>
            <a:ext cx="5932394" cy="67488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515AF67-0045-A92E-1F97-689317B657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90600"/>
            <a:ext cx="6288193" cy="4953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F3A1046-F115-C47A-9523-7655132770C7}"/>
              </a:ext>
            </a:extLst>
          </p:cNvPr>
          <p:cNvSpPr txBox="1"/>
          <p:nvPr/>
        </p:nvSpPr>
        <p:spPr>
          <a:xfrm>
            <a:off x="7058026" y="609600"/>
            <a:ext cx="44767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phần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mở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thân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kết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văn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trên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nêu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nội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dung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chính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mỗi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phần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13" name="Hình chữ nhật 11">
            <a:extLst>
              <a:ext uri="{FF2B5EF4-FFF2-40B4-BE49-F238E27FC236}">
                <a16:creationId xmlns:a16="http://schemas.microsoft.com/office/drawing/2014/main" id="{E9A3496D-1C45-FA8E-6E0C-53B2FD829F7B}"/>
              </a:ext>
            </a:extLst>
          </p:cNvPr>
          <p:cNvSpPr/>
          <p:nvPr/>
        </p:nvSpPr>
        <p:spPr>
          <a:xfrm>
            <a:off x="0" y="1038225"/>
            <a:ext cx="6248400" cy="580368"/>
          </a:xfrm>
          <a:prstGeom prst="rect">
            <a:avLst/>
          </a:prstGeom>
          <a:solidFill>
            <a:srgbClr val="FFFF00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Hình chữ nhật 11">
            <a:extLst>
              <a:ext uri="{FF2B5EF4-FFF2-40B4-BE49-F238E27FC236}">
                <a16:creationId xmlns:a16="http://schemas.microsoft.com/office/drawing/2014/main" id="{ADC97AE0-BA59-D6B0-76B8-941E6AA3C9CF}"/>
              </a:ext>
            </a:extLst>
          </p:cNvPr>
          <p:cNvSpPr/>
          <p:nvPr/>
        </p:nvSpPr>
        <p:spPr>
          <a:xfrm>
            <a:off x="0" y="1657350"/>
            <a:ext cx="6248400" cy="3352800"/>
          </a:xfrm>
          <a:prstGeom prst="rect">
            <a:avLst/>
          </a:prstGeom>
          <a:solidFill>
            <a:srgbClr val="FF0000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Hình chữ nhật 11">
            <a:extLst>
              <a:ext uri="{FF2B5EF4-FFF2-40B4-BE49-F238E27FC236}">
                <a16:creationId xmlns:a16="http://schemas.microsoft.com/office/drawing/2014/main" id="{8F514C1A-122F-FA85-0F5B-E20DEECCA4DB}"/>
              </a:ext>
            </a:extLst>
          </p:cNvPr>
          <p:cNvSpPr/>
          <p:nvPr/>
        </p:nvSpPr>
        <p:spPr>
          <a:xfrm>
            <a:off x="0" y="5038725"/>
            <a:ext cx="6248400" cy="580368"/>
          </a:xfrm>
          <a:prstGeom prst="rect">
            <a:avLst/>
          </a:prstGeom>
          <a:solidFill>
            <a:srgbClr val="7030A0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E08709D-D337-FF5F-6AED-7B88A515BBE2}"/>
              </a:ext>
            </a:extLst>
          </p:cNvPr>
          <p:cNvSpPr txBox="1"/>
          <p:nvPr/>
        </p:nvSpPr>
        <p:spPr>
          <a:xfrm>
            <a:off x="7070036" y="1855719"/>
            <a:ext cx="44767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vi-VN" sz="20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Mở bài: Giới thiệu về câu chuyện (tên câu chuyện, lí do </a:t>
            </a:r>
            <a:r>
              <a:rPr kumimoji="0" lang="en-US" sz="2000" b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kumimoji="0" lang="vi-VN" sz="2000" b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iết </a:t>
            </a:r>
            <a:r>
              <a:rPr kumimoji="0" lang="vi-VN" sz="20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câu </a:t>
            </a:r>
            <a:r>
              <a:rPr kumimoji="0" lang="vi-VN" sz="2000" b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chuyện</a:t>
            </a:r>
            <a:r>
              <a:rPr kumimoji="0" lang="en-US" sz="2000" b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kumimoji="0" lang="en-US" sz="2000" b="1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2000" b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ấn </a:t>
            </a:r>
            <a:r>
              <a:rPr kumimoji="0" lang="vi-VN" sz="20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tượng về câu </a:t>
            </a:r>
            <a:r>
              <a:rPr kumimoji="0" lang="vi-VN" sz="2000" b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chuyện).</a:t>
            </a:r>
            <a:endParaRPr kumimoji="0" lang="en-US" sz="2000" b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72DEB9F-BE3F-B7DE-512D-56DCAE7D61F8}"/>
              </a:ext>
            </a:extLst>
          </p:cNvPr>
          <p:cNvSpPr txBox="1"/>
          <p:nvPr/>
        </p:nvSpPr>
        <p:spPr>
          <a:xfrm>
            <a:off x="7070036" y="3386345"/>
            <a:ext cx="44767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vi-VN" sz="20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Thân bài: Kể lại câu chuyện theo trình tự diễn ra các sự </a:t>
            </a:r>
            <a:r>
              <a:rPr kumimoji="0" lang="vi-VN" sz="2000" b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kumimoji="0" lang="en-US" sz="2000" b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en-US" sz="2000" b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15FB288-EF51-B8A4-2F39-18ABACCD3C7F}"/>
              </a:ext>
            </a:extLst>
          </p:cNvPr>
          <p:cNvSpPr txBox="1"/>
          <p:nvPr/>
        </p:nvSpPr>
        <p:spPr>
          <a:xfrm>
            <a:off x="7089915" y="4688372"/>
            <a:ext cx="44767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vi-VN" sz="20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Kết bài: Nêu suy nghĩ, cảm xúc về câu </a:t>
            </a:r>
            <a:r>
              <a:rPr kumimoji="0" lang="vi-VN" sz="2000" b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chuyện</a:t>
            </a:r>
            <a:r>
              <a:rPr lang="en-US" sz="2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en-US" sz="2000" b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46120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2" grpId="0" animBg="1"/>
      <p:bldP spid="31" grpId="0" animBg="1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waii Pastel by Slidesgo">
  <a:themeElements>
    <a:clrScheme name="Simple Light">
      <a:dk1>
        <a:srgbClr val="A0B2E4"/>
      </a:dk1>
      <a:lt1>
        <a:srgbClr val="B3C3F0"/>
      </a:lt1>
      <a:dk2>
        <a:srgbClr val="EAA7B6"/>
      </a:dk2>
      <a:lt2>
        <a:srgbClr val="E08A9C"/>
      </a:lt2>
      <a:accent1>
        <a:srgbClr val="BAECCE"/>
      </a:accent1>
      <a:accent2>
        <a:srgbClr val="FFE88A"/>
      </a:accent2>
      <a:accent3>
        <a:srgbClr val="A1E3BA"/>
      </a:accent3>
      <a:accent4>
        <a:srgbClr val="DB798C"/>
      </a:accent4>
      <a:accent5>
        <a:srgbClr val="EDD26B"/>
      </a:accent5>
      <a:accent6>
        <a:srgbClr val="859AD5"/>
      </a:accent6>
      <a:hlink>
        <a:srgbClr val="A0B2E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495</TotalTime>
  <Words>551</Words>
  <Application>Microsoft Office PowerPoint</Application>
  <PresentationFormat>Widescreen</PresentationFormat>
  <Paragraphs>40</Paragraphs>
  <Slides>18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18</vt:i4>
      </vt:variant>
    </vt:vector>
  </HeadingPairs>
  <TitlesOfParts>
    <vt:vector size="35" baseType="lpstr">
      <vt:lpstr>Arial</vt:lpstr>
      <vt:lpstr>Baloo</vt:lpstr>
      <vt:lpstr>Calibri</vt:lpstr>
      <vt:lpstr>Calibri Light</vt:lpstr>
      <vt:lpstr>Cambria</vt:lpstr>
      <vt:lpstr>Livvic</vt:lpstr>
      <vt:lpstr>Roboto Condensed Light</vt:lpstr>
      <vt:lpstr>Rubik</vt:lpstr>
      <vt:lpstr>Tahoma</vt:lpstr>
      <vt:lpstr>Times New Roman</vt:lpstr>
      <vt:lpstr>Wingdings</vt:lpstr>
      <vt:lpstr>2_Office Theme</vt:lpstr>
      <vt:lpstr>Kawaii Pastel by Slidesgo</vt:lpstr>
      <vt:lpstr>3_Office Theme</vt:lpstr>
      <vt:lpstr>4_Office Theme</vt:lpstr>
      <vt:lpstr>1_Office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Admin</dc:creator>
  <dc:description>9Slide.vn</dc:description>
  <cp:lastModifiedBy>admin</cp:lastModifiedBy>
  <cp:revision>77</cp:revision>
  <dcterms:created xsi:type="dcterms:W3CDTF">2023-08-03T13:43:21Z</dcterms:created>
  <dcterms:modified xsi:type="dcterms:W3CDTF">2024-10-18T13:34:28Z</dcterms:modified>
  <cp:category>9Slide.vn</cp:category>
</cp:coreProperties>
</file>