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9"/>
  </p:notesMasterIdLst>
  <p:sldIdLst>
    <p:sldId id="334" r:id="rId3"/>
    <p:sldId id="264" r:id="rId4"/>
    <p:sldId id="270" r:id="rId5"/>
    <p:sldId id="271" r:id="rId6"/>
    <p:sldId id="272" r:id="rId7"/>
    <p:sldId id="274" r:id="rId8"/>
    <p:sldId id="273" r:id="rId9"/>
    <p:sldId id="275" r:id="rId10"/>
    <p:sldId id="276" r:id="rId11"/>
    <p:sldId id="260" r:id="rId12"/>
    <p:sldId id="263" r:id="rId13"/>
    <p:sldId id="320" r:id="rId14"/>
    <p:sldId id="330" r:id="rId15"/>
    <p:sldId id="321" r:id="rId16"/>
    <p:sldId id="325" r:id="rId17"/>
    <p:sldId id="326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CBC41"/>
    <a:srgbClr val="D8573B"/>
    <a:srgbClr val="FDF4F1"/>
    <a:srgbClr val="E87B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738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9DF920-E162-473B-BE10-66954F89B8BB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53F583-8ED2-4AAB-86C5-5B4496A21C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3794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18659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52742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1791FF-55A9-4CA0-0033-F842EF3FDA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C9FBFA-C86F-DED9-A09A-6FC28A2127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98A3FF-2CCF-DD43-0228-70AC63720D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DF8C7-7AD5-447C-8749-6101B7826FA2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910238-C3B9-48D9-8F58-D0A157ADE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66837A-1909-B263-716D-E8801A516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7F862-6692-4048-8551-45E1BEB7C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8007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E39FE1-E960-4AAA-FF30-22B009FB97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F0D4B3-B6EB-7973-7C9A-FAC4195804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E89EC2-FD06-725F-6B00-476FCB869F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DF8C7-7AD5-447C-8749-6101B7826FA2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D466E2-151A-7890-A35C-C9C64AFAE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5885B3-00D1-AA14-ED47-BB10A09D8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7F862-6692-4048-8551-45E1BEB7C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6098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267E108-6557-CB58-CAFD-84AD92C9B91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1DF0E9-656B-32AA-517A-4B8D5A17EA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7C304E-8E33-6C1C-1087-55B0ECC775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DF8C7-7AD5-447C-8749-6101B7826FA2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A66DFF-7A4B-2B1F-33D4-1916B331EE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A97FF3-0384-D898-2E2F-D31164781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7F862-6692-4048-8551-45E1BEB7C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6609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5750217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3079589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953824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9084968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3355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9D18A79-0D14-9A65-B4B3-34D9491503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B5392-71E5-4EE8-A89B-74E26B74903D}" type="datetimeFigureOut">
              <a:rPr lang="en-US" smtClean="0"/>
              <a:pPr/>
              <a:t>10/7/2024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4CD3132-0FFE-1390-E154-4E9E0D260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41845D-A546-D585-B467-3083662E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FB0D5-B31C-4512-91F0-D82EE569BC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4248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E58915-AD9F-7BD3-AFEF-5A46FFB504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38D0E7-9872-EFE4-7F26-356FE8E5B4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2DCDDE-6DE4-645C-BAA6-C867D2B0D0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DF8C7-7AD5-447C-8749-6101B7826FA2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BF52AA-9912-BBC3-90BE-0B9CAE9CF7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3311B7-4C54-3515-289C-4A25A2B02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7F862-6692-4048-8551-45E1BEB7C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2594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3E7D37-F27E-5A9E-3C42-B94F3918F1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35FB31-A45D-5B99-DD85-5A3F0566FD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2FA32F-EDD5-D623-CF2F-7CEACE15E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DF8C7-7AD5-447C-8749-6101B7826FA2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3D7F03-F0F7-6890-D836-78C30121AE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BEF330-D7E1-D9E6-1FA8-C9C0D9A040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7F862-6692-4048-8551-45E1BEB7C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7753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077FB-0223-0795-347F-AB14B36ECF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E0386-2216-2261-F988-9372A9DF14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D1AC3E-59EF-C86B-108F-60B1D06634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E728CA-D8EA-2FA1-1DCF-3D79339CD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DF8C7-7AD5-447C-8749-6101B7826FA2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AE05F2-8CB8-3055-BED6-35EB5CDB8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D0DEE6-38F7-C68E-AE83-74CC1F444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7F862-6692-4048-8551-45E1BEB7C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0462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7F8848-ED71-262B-3B08-47E27903DF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1541E1-4E62-FECA-CF84-D2F90C10C3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25582-4FF4-938C-ACC3-AC929618AC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A02F01C-EF3D-9F18-746A-16C84905D1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5A4064D-B2D9-5AA1-0687-0565D81070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4BAD527-9AF1-324C-75D9-033CE1438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DF8C7-7AD5-447C-8749-6101B7826FA2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6D26B9B-6A9A-3270-64ED-AECA0C13FA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E511C20-1781-8DB1-EA9A-1873D186D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7F862-6692-4048-8551-45E1BEB7C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8850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533534-2663-6777-AD84-DC79FA2AD1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5932C9C-3726-9FAB-2A0E-AFAFDDBE0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DF8C7-7AD5-447C-8749-6101B7826FA2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58F745-6ED3-836A-A4C1-B24331AA1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2C575D-5FE2-17B8-B5EF-3622854B2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7F862-6692-4048-8551-45E1BEB7C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9078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37D06B3-AEAA-9D98-09C0-7465FFD082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DF8C7-7AD5-447C-8749-6101B7826FA2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3BCF31C-5EFC-80EC-5A16-A8E2E0F279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443D2A-44D0-E782-C04D-6EC2CE418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7F862-6692-4048-8551-45E1BEB7C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4524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CB9C23-36E2-9831-5F04-847FF0D5F7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44B976-557E-400F-E75A-DBF1A37D2A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0D2112-4815-9E67-7F86-ABE29E44B8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538CEE-1A2C-B7AF-ADBD-A1E3FB4DA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DF8C7-7AD5-447C-8749-6101B7826FA2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429B7A-46B9-2D0E-5037-DD7A8DA1BD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258543-4747-C1CD-3BF8-697C7AFBA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7F862-6692-4048-8551-45E1BEB7C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8526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D1675D-39E4-72F7-26A9-46D1BBDD3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E9B8B04-1700-8A1C-9032-6720C17610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A84B4D-807B-9B29-A32E-50800DBA83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5CD8FE-5BF0-5975-818E-CC914213DD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DF8C7-7AD5-447C-8749-6101B7826FA2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B5B0F3-BF63-66BE-EE88-1C4A730F34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704924-30AF-F16E-0F61-B16E0452C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7F862-6692-4048-8551-45E1BEB7C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3604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theme" Target="../theme/theme2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hyperlink" Target="https://www.facebook.com/groups/629898828017053" TargetMode="External"/><Relationship Id="rId5" Type="http://schemas.openxmlformats.org/officeDocument/2006/relationships/slideLayout" Target="../slideLayouts/slideLayout16.xml"/><Relationship Id="rId15" Type="http://schemas.microsoft.com/office/2007/relationships/hdphoto" Target="../media/hdphoto1.wdp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5.png"/><Relationship Id="rId14" Type="http://schemas.openxmlformats.org/officeDocument/2006/relationships/image" Target="../media/image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7FCEADE-EC31-172B-C0DF-53164B40DD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C245E2-73AF-E714-ED91-765401066B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0FE6B5-D990-B2CE-E317-8F1EE50BA6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DDF8C7-7AD5-447C-8749-6101B7826FA2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0BAC4E-0D77-B6EA-38E5-92715BBDD0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C00912-1106-4305-73A7-AA92FD5DDE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87F862-6692-4048-8551-45E1BEB7CF8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3C0B3147-CA02-EA17-1695-9679C1922C52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A3E6227-C989-2E8E-B3A9-4815E738FC8C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855993C-8B57-8EFC-83EB-39544547CFFD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78A0CC4-D87D-064C-F076-398F798FF05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96B4D50-2FA0-6314-76F7-B10A2C33C23B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A2E1B8F4-18BC-1D68-7E19-550A64BDCF2C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8481E4C-8B1E-C9AD-D7AE-B127D5CD180A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43657C9-BAC3-827C-1426-96723D223F9B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E83D07B-417B-64ED-F3D7-0FB1BBAD567B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663042" y="6150063"/>
            <a:ext cx="2188654" cy="89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090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 userDrawn="1"/>
        </p:nvGrpSpPr>
        <p:grpSpPr>
          <a:xfrm>
            <a:off x="0" y="-28721"/>
            <a:ext cx="12192000" cy="6886721"/>
            <a:chOff x="0" y="-28721"/>
            <a:chExt cx="12192000" cy="6886721"/>
          </a:xfrm>
        </p:grpSpPr>
        <p:pic>
          <p:nvPicPr>
            <p:cNvPr id="2" name="图片 1"/>
            <p:cNvPicPr>
              <a:picLocks noChangeAspect="1"/>
            </p:cNvPicPr>
            <p:nvPr userDrawn="1"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-28721"/>
              <a:ext cx="12192000" cy="6810521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 userDrawn="1"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4445000"/>
              <a:ext cx="12192000" cy="2413000"/>
            </a:xfrm>
            <a:prstGeom prst="rect">
              <a:avLst/>
            </a:prstGeom>
          </p:spPr>
        </p:pic>
      </p:grpSp>
      <p:grpSp>
        <p:nvGrpSpPr>
          <p:cNvPr id="12" name="组合 11"/>
          <p:cNvGrpSpPr/>
          <p:nvPr/>
        </p:nvGrpSpPr>
        <p:grpSpPr>
          <a:xfrm>
            <a:off x="339458" y="769256"/>
            <a:ext cx="11513083" cy="5791201"/>
            <a:chOff x="375986" y="819150"/>
            <a:chExt cx="9865870" cy="5334000"/>
          </a:xfrm>
        </p:grpSpPr>
        <p:sp>
          <p:nvSpPr>
            <p:cNvPr id="15" name="圆角矩形 14"/>
            <p:cNvSpPr/>
            <p:nvPr/>
          </p:nvSpPr>
          <p:spPr>
            <a:xfrm>
              <a:off x="375986" y="819150"/>
              <a:ext cx="9865870" cy="5334000"/>
            </a:xfrm>
            <a:prstGeom prst="roundRect">
              <a:avLst>
                <a:gd name="adj" fmla="val 3606"/>
              </a:avLst>
            </a:prstGeom>
            <a:solidFill>
              <a:srgbClr val="F3AA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9170"/>
              <a:endParaRPr lang="zh-CN" altLang="en-US" sz="2400">
                <a:solidFill>
                  <a:prstClr val="white"/>
                </a:solidFill>
                <a:latin typeface="Calibri"/>
                <a:ea typeface="思源黑体 CN"/>
              </a:endParaRPr>
            </a:p>
          </p:txBody>
        </p:sp>
        <p:sp>
          <p:nvSpPr>
            <p:cNvPr id="16" name="圆角矩形 15"/>
            <p:cNvSpPr/>
            <p:nvPr/>
          </p:nvSpPr>
          <p:spPr>
            <a:xfrm>
              <a:off x="518921" y="943428"/>
              <a:ext cx="9586120" cy="5049357"/>
            </a:xfrm>
            <a:prstGeom prst="roundRect">
              <a:avLst>
                <a:gd name="adj" fmla="val 3606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9170"/>
              <a:endParaRPr lang="zh-CN" altLang="en-US" sz="2400">
                <a:solidFill>
                  <a:prstClr val="white"/>
                </a:solidFill>
                <a:latin typeface="Calibri"/>
                <a:ea typeface="思源黑体 CN"/>
              </a:endParaRPr>
            </a:p>
          </p:txBody>
        </p:sp>
      </p:grpSp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545" y="4190"/>
            <a:ext cx="1298050" cy="1099239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0066" y="4190"/>
            <a:ext cx="1298050" cy="1099239"/>
          </a:xfrm>
          <a:prstGeom prst="rect">
            <a:avLst/>
          </a:prstGeom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id="{724E9A76-632D-1A68-865B-F42F12E6900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72FFA52-3B9C-0EFF-6F07-9199A197D8AE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33B5083-AC8F-8A95-89DF-4A6F29E7EC9F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85F8665-F1CC-74D4-B462-B131C9B830D1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7F19ECB-9EF4-079C-066D-8E5B0A9CF7FB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F8C8C19A-43AC-C0B6-B46A-3D0384FB1536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6A7101C8-603C-BBBA-EE6A-D709B5F281F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19C74A4-4EC0-B669-96E0-2585D34B2455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CC133BF-2241-0CC7-5ED0-3CCA0BF3967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biLevel thresh="75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63042" y="6150063"/>
            <a:ext cx="2188654" cy="89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469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8" r:id="rId6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7.png"/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12" Type="http://schemas.microsoft.com/office/2007/relationships/hdphoto" Target="../media/hdphoto1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png"/><Relationship Id="rId11" Type="http://schemas.openxmlformats.org/officeDocument/2006/relationships/image" Target="../media/image7.png"/><Relationship Id="rId5" Type="http://schemas.openxmlformats.org/officeDocument/2006/relationships/image" Target="../media/image31.png"/><Relationship Id="rId15" Type="http://schemas.openxmlformats.org/officeDocument/2006/relationships/image" Target="../media/image39.png"/><Relationship Id="rId10" Type="http://schemas.openxmlformats.org/officeDocument/2006/relationships/image" Target="../media/image36.png"/><Relationship Id="rId4" Type="http://schemas.openxmlformats.org/officeDocument/2006/relationships/image" Target="../media/image5.png"/><Relationship Id="rId9" Type="http://schemas.openxmlformats.org/officeDocument/2006/relationships/image" Target="../media/image35.png"/><Relationship Id="rId1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5.png"/><Relationship Id="rId7" Type="http://schemas.openxmlformats.org/officeDocument/2006/relationships/image" Target="../media/image30.png"/><Relationship Id="rId12" Type="http://schemas.microsoft.com/office/2007/relationships/hdphoto" Target="../media/hdphoto1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4.png"/><Relationship Id="rId11" Type="http://schemas.openxmlformats.org/officeDocument/2006/relationships/image" Target="../media/image7.png"/><Relationship Id="rId5" Type="http://schemas.openxmlformats.org/officeDocument/2006/relationships/image" Target="../media/image41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microsoft.com/office/2007/relationships/hdphoto" Target="../media/hdphoto1.wdp"/><Relationship Id="rId3" Type="http://schemas.openxmlformats.org/officeDocument/2006/relationships/image" Target="../media/image5.png"/><Relationship Id="rId7" Type="http://schemas.openxmlformats.org/officeDocument/2006/relationships/image" Target="../media/image30.png"/><Relationship Id="rId12" Type="http://schemas.openxmlformats.org/officeDocument/2006/relationships/image" Target="../media/image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4.png"/><Relationship Id="rId11" Type="http://schemas.openxmlformats.org/officeDocument/2006/relationships/image" Target="../media/image45.png"/><Relationship Id="rId5" Type="http://schemas.openxmlformats.org/officeDocument/2006/relationships/image" Target="../media/image41.png"/><Relationship Id="rId10" Type="http://schemas.openxmlformats.org/officeDocument/2006/relationships/image" Target="../media/image44.png"/><Relationship Id="rId4" Type="http://schemas.openxmlformats.org/officeDocument/2006/relationships/image" Target="../media/image31.png"/><Relationship Id="rId9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12" Type="http://schemas.microsoft.com/office/2007/relationships/hdphoto" Target="../media/hdphoto1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png"/><Relationship Id="rId11" Type="http://schemas.openxmlformats.org/officeDocument/2006/relationships/image" Target="../media/image7.png"/><Relationship Id="rId5" Type="http://schemas.openxmlformats.org/officeDocument/2006/relationships/image" Target="../media/image31.png"/><Relationship Id="rId10" Type="http://schemas.openxmlformats.org/officeDocument/2006/relationships/image" Target="../media/image47.png"/><Relationship Id="rId4" Type="http://schemas.openxmlformats.org/officeDocument/2006/relationships/image" Target="../media/image5.png"/><Relationship Id="rId9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1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7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7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openxmlformats.org/officeDocument/2006/relationships/image" Target="../media/image15.png"/><Relationship Id="rId3" Type="http://schemas.microsoft.com/office/2007/relationships/media" Target="../media/media3.mp4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1.png"/><Relationship Id="rId11" Type="http://schemas.openxmlformats.org/officeDocument/2006/relationships/image" Target="../media/image22.png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25.emf"/><Relationship Id="rId10" Type="http://schemas.openxmlformats.org/officeDocument/2006/relationships/image" Target="../media/image21.png"/><Relationship Id="rId4" Type="http://schemas.openxmlformats.org/officeDocument/2006/relationships/video" Target="../media/media3.mp4"/><Relationship Id="rId9" Type="http://schemas.openxmlformats.org/officeDocument/2006/relationships/image" Target="../media/image20.png"/><Relationship Id="rId1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openxmlformats.org/officeDocument/2006/relationships/image" Target="../media/image15.png"/><Relationship Id="rId3" Type="http://schemas.microsoft.com/office/2007/relationships/media" Target="../media/media4.mp4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1.png"/><Relationship Id="rId11" Type="http://schemas.openxmlformats.org/officeDocument/2006/relationships/image" Target="../media/image22.png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27.png"/><Relationship Id="rId10" Type="http://schemas.openxmlformats.org/officeDocument/2006/relationships/image" Target="../media/image21.png"/><Relationship Id="rId4" Type="http://schemas.openxmlformats.org/officeDocument/2006/relationships/video" Target="../media/media4.mp4"/><Relationship Id="rId9" Type="http://schemas.openxmlformats.org/officeDocument/2006/relationships/image" Target="../media/image20.png"/><Relationship Id="rId1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openxmlformats.org/officeDocument/2006/relationships/image" Target="../media/image15.png"/><Relationship Id="rId3" Type="http://schemas.openxmlformats.org/officeDocument/2006/relationships/video" Target="NULL" TargetMode="External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1.png"/><Relationship Id="rId11" Type="http://schemas.openxmlformats.org/officeDocument/2006/relationships/image" Target="../media/image22.png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29.png"/><Relationship Id="rId10" Type="http://schemas.openxmlformats.org/officeDocument/2006/relationships/image" Target="../media/image21.png"/><Relationship Id="rId4" Type="http://schemas.microsoft.com/office/2007/relationships/media" Target="../media/media5.mp4"/><Relationship Id="rId9" Type="http://schemas.openxmlformats.org/officeDocument/2006/relationships/image" Target="../media/image20.png"/><Relationship Id="rId1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openxmlformats.org/officeDocument/2006/relationships/image" Target="../media/image15.png"/><Relationship Id="rId3" Type="http://schemas.microsoft.com/office/2007/relationships/media" Target="../media/media4.mp4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1.png"/><Relationship Id="rId11" Type="http://schemas.openxmlformats.org/officeDocument/2006/relationships/image" Target="../media/image22.png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27.png"/><Relationship Id="rId10" Type="http://schemas.openxmlformats.org/officeDocument/2006/relationships/image" Target="../media/image21.png"/><Relationship Id="rId4" Type="http://schemas.openxmlformats.org/officeDocument/2006/relationships/video" Target="../media/media4.mp4"/><Relationship Id="rId9" Type="http://schemas.openxmlformats.org/officeDocument/2006/relationships/image" Target="../media/image20.png"/><Relationship Id="rId1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openxmlformats.org/officeDocument/2006/relationships/image" Target="../media/image15.png"/><Relationship Id="rId3" Type="http://schemas.microsoft.com/office/2007/relationships/media" Target="../media/media3.mp4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1.png"/><Relationship Id="rId11" Type="http://schemas.openxmlformats.org/officeDocument/2006/relationships/image" Target="../media/image22.png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25.emf"/><Relationship Id="rId10" Type="http://schemas.openxmlformats.org/officeDocument/2006/relationships/image" Target="../media/image21.png"/><Relationship Id="rId4" Type="http://schemas.openxmlformats.org/officeDocument/2006/relationships/video" Target="../media/media3.mp4"/><Relationship Id="rId9" Type="http://schemas.openxmlformats.org/officeDocument/2006/relationships/image" Target="../media/image20.png"/><Relationship Id="rId1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1" descr="flower9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89039" y="5924551"/>
            <a:ext cx="1422400" cy="933449"/>
          </a:xfrm>
          <a:prstGeom prst="rect">
            <a:avLst/>
          </a:prstGeom>
          <a:noFill/>
        </p:spPr>
      </p:pic>
      <p:pic>
        <p:nvPicPr>
          <p:cNvPr id="3" name="Picture 19" descr="flower9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24551"/>
            <a:ext cx="1422400" cy="933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4" descr="flower9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9600" y="5924549"/>
            <a:ext cx="1422400" cy="933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WordArt 29"/>
          <p:cNvSpPr>
            <a:spLocks noChangeArrowheads="1" noChangeShapeType="1" noTextEdit="1"/>
          </p:cNvSpPr>
          <p:nvPr/>
        </p:nvSpPr>
        <p:spPr bwMode="auto">
          <a:xfrm>
            <a:off x="2347415" y="4617493"/>
            <a:ext cx="7642748" cy="685800"/>
          </a:xfrm>
          <a:prstGeom prst="rect">
            <a:avLst/>
          </a:prstGeom>
        </p:spPr>
        <p:txBody>
          <a:bodyPr wrap="none" fromWordArt="1">
            <a:prstTxWarp prst="textInflateTop">
              <a:avLst>
                <a:gd name="adj" fmla="val 31917"/>
              </a:avLst>
            </a:prstTxWarp>
          </a:bodyPr>
          <a:lstStyle/>
          <a:p>
            <a:pPr algn="ctr"/>
            <a:r>
              <a:rPr lang="vi-VN" sz="700" b="1" kern="10" dirty="0"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CC33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Gv </a:t>
            </a:r>
            <a:r>
              <a:rPr lang="en-US" sz="700" b="1" kern="10" dirty="0" err="1"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CC33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Trương</a:t>
            </a:r>
            <a:r>
              <a:rPr lang="en-US" sz="700" b="1" kern="10" dirty="0"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CC33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" b="1" kern="10" dirty="0" err="1"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CC33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700" b="1" kern="10" dirty="0"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CC33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" b="1" kern="10" dirty="0" err="1"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CC33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endParaRPr lang="en-US" sz="700" b="1" kern="10" dirty="0">
              <a:ln w="9525">
                <a:solidFill>
                  <a:schemeClr val="accent2"/>
                </a:solidFill>
                <a:round/>
                <a:headEnd/>
                <a:tailEnd/>
              </a:ln>
              <a:solidFill>
                <a:srgbClr val="CC3300"/>
              </a:soli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WordArt 30"/>
          <p:cNvSpPr>
            <a:spLocks noChangeArrowheads="1" noChangeShapeType="1" noTextEdit="1"/>
          </p:cNvSpPr>
          <p:nvPr/>
        </p:nvSpPr>
        <p:spPr bwMode="auto">
          <a:xfrm>
            <a:off x="3228453" y="2599898"/>
            <a:ext cx="5892800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2667" kern="10" dirty="0"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sy="-50000" kx="2453608" rotWithShape="0">
                    <a:srgbClr val="B2B2B2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 : </a:t>
            </a:r>
            <a:r>
              <a:rPr lang="en-US" sz="2667" kern="10" dirty="0"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sy="-50000" kx="2453608" rotWithShape="0">
                    <a:srgbClr val="B2B2B2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TIẾNG VIỆT</a:t>
            </a:r>
            <a:endParaRPr lang="vi-VN" sz="2667" kern="10" dirty="0">
              <a:ln w="9525">
                <a:solidFill>
                  <a:schemeClr val="folHlink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sy="-50000" kx="2453608" rotWithShape="0">
                  <a:srgbClr val="B2B2B2">
                    <a:alpha val="5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2667" kern="10" dirty="0"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sy="-50000" kx="2453608" rotWithShape="0">
                    <a:srgbClr val="B2B2B2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LỚP : </a:t>
            </a:r>
            <a:r>
              <a:rPr lang="en-US" sz="2667" kern="10" dirty="0"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sy="-50000" kx="2453608" rotWithShape="0">
                    <a:srgbClr val="B2B2B2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3A3</a:t>
            </a:r>
          </a:p>
        </p:txBody>
      </p:sp>
      <p:sp>
        <p:nvSpPr>
          <p:cNvPr id="7" name="WordArt 21"/>
          <p:cNvSpPr>
            <a:spLocks noChangeArrowheads="1" noChangeShapeType="1" noTextEdit="1"/>
          </p:cNvSpPr>
          <p:nvPr/>
        </p:nvSpPr>
        <p:spPr bwMode="auto">
          <a:xfrm>
            <a:off x="1565701" y="1723183"/>
            <a:ext cx="8845551" cy="578862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1143732"/>
              </a:avLst>
            </a:prstTxWarp>
          </a:bodyPr>
          <a:lstStyle/>
          <a:p>
            <a:pPr algn="ctr"/>
            <a:r>
              <a:rPr lang="en-US" sz="6400" b="1" kern="10" dirty="0">
                <a:ln w="19050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99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KÍNH CHÀO QUÝ THẦY CÔ GIÁO</a:t>
            </a:r>
          </a:p>
          <a:p>
            <a:pPr algn="ctr"/>
            <a:endParaRPr lang="en-US" sz="6400" b="1" kern="10" dirty="0">
              <a:ln w="19050">
                <a:solidFill>
                  <a:srgbClr val="FF66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107763" dir="18900000" algn="ctr" rotWithShape="0">
                  <a:srgbClr val="990000">
                    <a:alpha val="5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5" descr="blumen-pflanzen094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8612" y="5658481"/>
            <a:ext cx="2133600" cy="1661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blumen-pflanzen094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96403">
            <a:off x="3490510" y="5636871"/>
            <a:ext cx="2247901" cy="1748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4" descr="flower9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3899" y="5924549"/>
            <a:ext cx="1422400" cy="933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85469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图片 4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28721"/>
            <a:ext cx="12192000" cy="6810521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155772">
            <a:off x="134807" y="375298"/>
            <a:ext cx="2725087" cy="2119513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445000"/>
            <a:ext cx="12192000" cy="2413000"/>
          </a:xfrm>
          <a:prstGeom prst="rect">
            <a:avLst/>
          </a:prstGeom>
        </p:spPr>
      </p:pic>
      <p:grpSp>
        <p:nvGrpSpPr>
          <p:cNvPr id="29" name="组合 28"/>
          <p:cNvGrpSpPr/>
          <p:nvPr/>
        </p:nvGrpSpPr>
        <p:grpSpPr>
          <a:xfrm>
            <a:off x="1928508" y="27243"/>
            <a:ext cx="8999540" cy="6100496"/>
            <a:chOff x="1295400" y="132653"/>
            <a:chExt cx="6898608" cy="4429761"/>
          </a:xfrm>
        </p:grpSpPr>
        <p:grpSp>
          <p:nvGrpSpPr>
            <p:cNvPr id="12" name="组合 11"/>
            <p:cNvGrpSpPr/>
            <p:nvPr/>
          </p:nvGrpSpPr>
          <p:grpSpPr>
            <a:xfrm>
              <a:off x="1295400" y="912554"/>
              <a:ext cx="6898608" cy="3649860"/>
              <a:chOff x="375986" y="819150"/>
              <a:chExt cx="9525000" cy="5334000"/>
            </a:xfrm>
          </p:grpSpPr>
          <p:sp>
            <p:nvSpPr>
              <p:cNvPr id="11" name="圆角矩形 10"/>
              <p:cNvSpPr/>
              <p:nvPr/>
            </p:nvSpPr>
            <p:spPr>
              <a:xfrm>
                <a:off x="375986" y="819150"/>
                <a:ext cx="9525000" cy="5334000"/>
              </a:xfrm>
              <a:prstGeom prst="roundRect">
                <a:avLst>
                  <a:gd name="adj" fmla="val 3606"/>
                </a:avLst>
              </a:prstGeom>
              <a:solidFill>
                <a:srgbClr val="F3AA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思源黑体 CN"/>
                  <a:cs typeface="+mn-cs"/>
                </a:endParaRPr>
              </a:p>
            </p:txBody>
          </p:sp>
          <p:sp>
            <p:nvSpPr>
              <p:cNvPr id="10" name="圆角矩形 9"/>
              <p:cNvSpPr/>
              <p:nvPr/>
            </p:nvSpPr>
            <p:spPr>
              <a:xfrm>
                <a:off x="518921" y="943429"/>
                <a:ext cx="9234680" cy="4807950"/>
              </a:xfrm>
              <a:prstGeom prst="roundRect">
                <a:avLst>
                  <a:gd name="adj" fmla="val 3606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思源黑体 CN"/>
                  <a:cs typeface="+mn-cs"/>
                </a:endParaRPr>
              </a:p>
            </p:txBody>
          </p:sp>
        </p:grpSp>
        <p:pic>
          <p:nvPicPr>
            <p:cNvPr id="27" name="图片 2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47770" y="132653"/>
              <a:ext cx="987470" cy="1121571"/>
            </a:xfrm>
            <a:prstGeom prst="rect">
              <a:avLst/>
            </a:prstGeom>
          </p:spPr>
        </p:pic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06463" y="132653"/>
              <a:ext cx="987470" cy="1121571"/>
            </a:xfrm>
            <a:prstGeom prst="rect">
              <a:avLst/>
            </a:prstGeom>
          </p:spPr>
        </p:pic>
      </p:grpSp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8341" y="2459158"/>
            <a:ext cx="3385312" cy="4470519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48800" y="4409129"/>
            <a:ext cx="2489200" cy="2429921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85096" y="4983286"/>
            <a:ext cx="2235200" cy="2006600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8453"/>
          <a:stretch/>
        </p:blipFill>
        <p:spPr>
          <a:xfrm rot="924036">
            <a:off x="9998883" y="826326"/>
            <a:ext cx="2305227" cy="206946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B8E89FA-816C-FF2C-0AED-34064BFE670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98637" y="4759858"/>
            <a:ext cx="4029805" cy="52430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BD0094C-4C59-30EB-0646-4D576D3F4523}"/>
              </a:ext>
            </a:extLst>
          </p:cNvPr>
          <p:cNvPicPr>
            <a:picLocks noChangeAspect="1"/>
          </p:cNvPicPr>
          <p:nvPr/>
        </p:nvPicPr>
        <p:blipFill>
          <a:blip r:embed="rId11">
            <a:biLevel thresh="75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63042" y="6150063"/>
            <a:ext cx="2188654" cy="89009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A176156F-D2F5-48E5-AB1C-250618ACF4EE}"/>
              </a:ext>
            </a:extLst>
          </p:cNvPr>
          <p:cNvGrpSpPr/>
          <p:nvPr/>
        </p:nvGrpSpPr>
        <p:grpSpPr>
          <a:xfrm>
            <a:off x="1996578" y="1912852"/>
            <a:ext cx="3377536" cy="777316"/>
            <a:chOff x="2372743" y="1806045"/>
            <a:chExt cx="3377536" cy="777316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780CA33-9B29-4C31-9140-141923F112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l="60912" b="46850"/>
            <a:stretch/>
          </p:blipFill>
          <p:spPr>
            <a:xfrm>
              <a:off x="4236908" y="1806045"/>
              <a:ext cx="1513371" cy="772729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C3D63C0-28FE-40BF-A34A-61B5224FBA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/>
            <a:srcRect r="53074"/>
            <a:stretch/>
          </p:blipFill>
          <p:spPr>
            <a:xfrm>
              <a:off x="2372743" y="1809102"/>
              <a:ext cx="1816662" cy="774259"/>
            </a:xfrm>
            <a:prstGeom prst="rect">
              <a:avLst/>
            </a:prstGeom>
          </p:spPr>
        </p:pic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5330158D-D532-40B0-BC12-AD8F9EC106D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021527" y="2688607"/>
            <a:ext cx="8939029" cy="2142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0947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1D783384-FDF3-CEE5-2E13-ED168BB5EF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4167" t="18149" r="7864" b="44444"/>
          <a:stretch/>
        </p:blipFill>
        <p:spPr>
          <a:xfrm>
            <a:off x="7213600" y="1043336"/>
            <a:ext cx="4451701" cy="5168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3523943-283C-5626-53E4-88A08966B6BF}"/>
              </a:ext>
            </a:extLst>
          </p:cNvPr>
          <p:cNvSpPr txBox="1"/>
          <p:nvPr/>
        </p:nvSpPr>
        <p:spPr>
          <a:xfrm>
            <a:off x="397108" y="1930047"/>
            <a:ext cx="7062796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000" i="0" dirty="0">
                <a:solidFill>
                  <a:srgbClr val="222222"/>
                </a:solidFill>
                <a:effectLst/>
                <a:latin typeface="Cambria" panose="02040503050406030204" pitchFamily="18" charset="0"/>
              </a:rPr>
              <a:t>Em nghe thầy đọc bao ngày</a:t>
            </a:r>
          </a:p>
          <a:p>
            <a:pPr algn="ctr"/>
            <a:r>
              <a:rPr lang="vi-VN" sz="3000" i="0" dirty="0">
                <a:solidFill>
                  <a:srgbClr val="222222"/>
                </a:solidFill>
                <a:effectLst/>
                <a:latin typeface="Cambria" panose="02040503050406030204" pitchFamily="18" charset="0"/>
              </a:rPr>
              <a:t>Tiếng thơ đỏ nắng, xanh cây quanh nhà</a:t>
            </a:r>
          </a:p>
          <a:p>
            <a:pPr algn="ctr"/>
            <a:r>
              <a:rPr lang="vi-VN" sz="3000" i="0" dirty="0">
                <a:solidFill>
                  <a:srgbClr val="222222"/>
                </a:solidFill>
                <a:effectLst/>
                <a:latin typeface="Cambria" panose="02040503050406030204" pitchFamily="18" charset="0"/>
              </a:rPr>
              <a:t>M</a:t>
            </a:r>
            <a:r>
              <a:rPr lang="en-US" sz="3000" dirty="0">
                <a:solidFill>
                  <a:srgbClr val="222222"/>
                </a:solidFill>
                <a:latin typeface="Cambria" panose="02040503050406030204" pitchFamily="18" charset="0"/>
              </a:rPr>
              <a:t>á</a:t>
            </a:r>
            <a:r>
              <a:rPr lang="vi-VN" sz="3000" i="0" dirty="0">
                <a:solidFill>
                  <a:srgbClr val="222222"/>
                </a:solidFill>
                <a:effectLst/>
                <a:latin typeface="Cambria" panose="02040503050406030204" pitchFamily="18" charset="0"/>
              </a:rPr>
              <a:t>i chèo nghiêng mặt sông xa</a:t>
            </a:r>
          </a:p>
          <a:p>
            <a:pPr algn="ctr"/>
            <a:r>
              <a:rPr lang="vi-VN" sz="3000" i="0" dirty="0">
                <a:solidFill>
                  <a:srgbClr val="222222"/>
                </a:solidFill>
                <a:effectLst/>
                <a:latin typeface="Cambria" panose="02040503050406030204" pitchFamily="18" charset="0"/>
              </a:rPr>
              <a:t>Bâng khuâng nghe vọng tiếng bà năm xưa</a:t>
            </a:r>
          </a:p>
          <a:p>
            <a:pPr algn="ctr"/>
            <a:r>
              <a:rPr lang="vi-VN" sz="3000" i="0" dirty="0">
                <a:solidFill>
                  <a:srgbClr val="222222"/>
                </a:solidFill>
                <a:effectLst/>
                <a:latin typeface="Cambria" panose="02040503050406030204" pitchFamily="18" charset="0"/>
              </a:rPr>
              <a:t>Nghe trăng thở động tàu dừa</a:t>
            </a:r>
          </a:p>
          <a:p>
            <a:pPr algn="ctr"/>
            <a:r>
              <a:rPr lang="vi-VN" sz="3000" i="0" dirty="0">
                <a:solidFill>
                  <a:srgbClr val="222222"/>
                </a:solidFill>
                <a:effectLst/>
                <a:latin typeface="Cambria" panose="02040503050406030204" pitchFamily="18" charset="0"/>
              </a:rPr>
              <a:t>Rào rào nghe chuyển cơn mưa giữa trời…</a:t>
            </a:r>
          </a:p>
          <a:p>
            <a:pPr algn="ctr"/>
            <a:r>
              <a:rPr lang="vi-VN" sz="3000" i="0" dirty="0">
                <a:solidFill>
                  <a:srgbClr val="222222"/>
                </a:solidFill>
                <a:effectLst/>
                <a:latin typeface="Cambria" panose="02040503050406030204" pitchFamily="18" charset="0"/>
              </a:rPr>
              <a:t>Thêm yêu tiếng hát nụ cười</a:t>
            </a:r>
          </a:p>
          <a:p>
            <a:pPr algn="ctr"/>
            <a:r>
              <a:rPr lang="vi-VN" sz="3000" i="0" dirty="0">
                <a:solidFill>
                  <a:srgbClr val="222222"/>
                </a:solidFill>
                <a:effectLst/>
                <a:latin typeface="Cambria" panose="02040503050406030204" pitchFamily="18" charset="0"/>
              </a:rPr>
              <a:t>Nghe thơ em thấy đất trời đẹp ra.</a:t>
            </a:r>
          </a:p>
          <a:p>
            <a:pPr algn="r"/>
            <a:r>
              <a:rPr lang="vi-VN" sz="3000" b="1" i="0" dirty="0">
                <a:solidFill>
                  <a:srgbClr val="222222"/>
                </a:solidFill>
                <a:effectLst/>
                <a:latin typeface="Cambria" panose="02040503050406030204" pitchFamily="18" charset="0"/>
              </a:rPr>
              <a:t>(Trần Đăng Khoa)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1FEB3D-068D-44A7-4CEE-BFADB5D8E3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9386" y="955748"/>
            <a:ext cx="6078239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7648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图片 4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28721"/>
            <a:ext cx="12192000" cy="6810521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445000"/>
            <a:ext cx="12192000" cy="2413000"/>
          </a:xfrm>
          <a:prstGeom prst="rect">
            <a:avLst/>
          </a:prstGeom>
        </p:spPr>
      </p:pic>
      <p:grpSp>
        <p:nvGrpSpPr>
          <p:cNvPr id="29" name="组合 28"/>
          <p:cNvGrpSpPr/>
          <p:nvPr/>
        </p:nvGrpSpPr>
        <p:grpSpPr>
          <a:xfrm>
            <a:off x="1179325" y="922235"/>
            <a:ext cx="7456676" cy="4908608"/>
            <a:chOff x="1295400" y="132653"/>
            <a:chExt cx="7031276" cy="4429761"/>
          </a:xfrm>
        </p:grpSpPr>
        <p:grpSp>
          <p:nvGrpSpPr>
            <p:cNvPr id="12" name="组合 11"/>
            <p:cNvGrpSpPr/>
            <p:nvPr/>
          </p:nvGrpSpPr>
          <p:grpSpPr>
            <a:xfrm>
              <a:off x="1295400" y="912554"/>
              <a:ext cx="7031276" cy="3649860"/>
              <a:chOff x="375986" y="819150"/>
              <a:chExt cx="9708177" cy="5334000"/>
            </a:xfrm>
          </p:grpSpPr>
          <p:sp>
            <p:nvSpPr>
              <p:cNvPr id="11" name="圆角矩形 10"/>
              <p:cNvSpPr/>
              <p:nvPr/>
            </p:nvSpPr>
            <p:spPr>
              <a:xfrm>
                <a:off x="375986" y="819150"/>
                <a:ext cx="9708177" cy="5334000"/>
              </a:xfrm>
              <a:prstGeom prst="roundRect">
                <a:avLst>
                  <a:gd name="adj" fmla="val 3606"/>
                </a:avLst>
              </a:prstGeom>
              <a:solidFill>
                <a:srgbClr val="F3AA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思源黑体 CN"/>
                  <a:cs typeface="+mn-cs"/>
                </a:endParaRPr>
              </a:p>
            </p:txBody>
          </p:sp>
          <p:sp>
            <p:nvSpPr>
              <p:cNvPr id="10" name="圆角矩形 9"/>
              <p:cNvSpPr/>
              <p:nvPr/>
            </p:nvSpPr>
            <p:spPr>
              <a:xfrm>
                <a:off x="692457" y="1008767"/>
                <a:ext cx="8994873" cy="4972129"/>
              </a:xfrm>
              <a:prstGeom prst="roundRect">
                <a:avLst>
                  <a:gd name="adj" fmla="val 3606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思源黑体 CN"/>
                  <a:cs typeface="+mn-cs"/>
                </a:endParaRPr>
              </a:p>
            </p:txBody>
          </p:sp>
        </p:grpSp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84529" y="132653"/>
              <a:ext cx="987469" cy="1121571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48227" y="132653"/>
              <a:ext cx="987469" cy="1121571"/>
            </a:xfrm>
            <a:prstGeom prst="rect">
              <a:avLst/>
            </a:prstGeom>
          </p:spPr>
        </p:pic>
      </p:grpSp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27803" y="4559512"/>
            <a:ext cx="2133600" cy="2082789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76764" y="4923487"/>
            <a:ext cx="2064497" cy="1853356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155772">
            <a:off x="27997" y="146392"/>
            <a:ext cx="2725087" cy="2119513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8201566" y="1786441"/>
            <a:ext cx="3816457" cy="5041072"/>
            <a:chOff x="5680682" y="694672"/>
            <a:chExt cx="3588441" cy="4739890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80682" y="2558010"/>
              <a:ext cx="3588441" cy="2876552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238156" y="694672"/>
              <a:ext cx="2286001" cy="4038599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B73F790-38DA-C22D-F5B8-33DC6927A3B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b="46850"/>
          <a:stretch/>
        </p:blipFill>
        <p:spPr>
          <a:xfrm>
            <a:off x="1148462" y="2962876"/>
            <a:ext cx="7456677" cy="148820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AB63559-17AD-F150-4E66-E50E69FC2CDF}"/>
              </a:ext>
            </a:extLst>
          </p:cNvPr>
          <p:cNvPicPr>
            <a:picLocks noChangeAspect="1"/>
          </p:cNvPicPr>
          <p:nvPr/>
        </p:nvPicPr>
        <p:blipFill>
          <a:blip r:embed="rId11">
            <a:biLevel thresh="75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63042" y="6150063"/>
            <a:ext cx="2188654" cy="89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6839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1D783384-FDF3-CEE5-2E13-ED168BB5EF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4167" t="18149" r="7864" b="44444"/>
          <a:stretch/>
        </p:blipFill>
        <p:spPr>
          <a:xfrm>
            <a:off x="7213600" y="1043336"/>
            <a:ext cx="4451701" cy="5168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3523943-283C-5626-53E4-88A08966B6BF}"/>
              </a:ext>
            </a:extLst>
          </p:cNvPr>
          <p:cNvSpPr txBox="1"/>
          <p:nvPr/>
        </p:nvSpPr>
        <p:spPr>
          <a:xfrm>
            <a:off x="397108" y="1930047"/>
            <a:ext cx="7062796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Em nghe thầy đọc bao ngày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Tiếng thơ đỏ nắng, xanh cây quanh nhà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M</a:t>
            </a:r>
            <a:r>
              <a:rPr lang="en-US" sz="3000" dirty="0">
                <a:solidFill>
                  <a:srgbClr val="222222"/>
                </a:solidFill>
                <a:latin typeface="Cambria" panose="02040503050406030204" pitchFamily="18" charset="0"/>
                <a:ea typeface="思源黑体 CN"/>
              </a:rPr>
              <a:t>á</a:t>
            </a: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i chèo nghiêng mặt sông xa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Bâng khuâng nghe vọng tiếng bà năm xưa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Nghe trăng thở động tàu dừa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Rào rào nghe chuyển cơn mưa giữa trời…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Thêm yêu tiếng hát nụ cười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Nghe thơ em thấy đất trời đẹp ra.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+mn-cs"/>
              </a:rPr>
              <a:t>(Trần Đăng Khoa)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88BB52-2F70-BB8D-F655-B26957C8C9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9386" y="903196"/>
            <a:ext cx="6078239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810978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图片 4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28721"/>
            <a:ext cx="12192000" cy="6810521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445000"/>
            <a:ext cx="12192000" cy="2413000"/>
          </a:xfrm>
          <a:prstGeom prst="rect">
            <a:avLst/>
          </a:prstGeom>
        </p:spPr>
      </p:pic>
      <p:grpSp>
        <p:nvGrpSpPr>
          <p:cNvPr id="29" name="组合 28"/>
          <p:cNvGrpSpPr/>
          <p:nvPr/>
        </p:nvGrpSpPr>
        <p:grpSpPr>
          <a:xfrm>
            <a:off x="1179325" y="922235"/>
            <a:ext cx="7456676" cy="4908608"/>
            <a:chOff x="1295400" y="132653"/>
            <a:chExt cx="7031276" cy="4429761"/>
          </a:xfrm>
        </p:grpSpPr>
        <p:grpSp>
          <p:nvGrpSpPr>
            <p:cNvPr id="12" name="组合 11"/>
            <p:cNvGrpSpPr/>
            <p:nvPr/>
          </p:nvGrpSpPr>
          <p:grpSpPr>
            <a:xfrm>
              <a:off x="1295400" y="912554"/>
              <a:ext cx="7031276" cy="3649860"/>
              <a:chOff x="375986" y="819150"/>
              <a:chExt cx="9708177" cy="5334000"/>
            </a:xfrm>
          </p:grpSpPr>
          <p:sp>
            <p:nvSpPr>
              <p:cNvPr id="11" name="圆角矩形 10"/>
              <p:cNvSpPr/>
              <p:nvPr/>
            </p:nvSpPr>
            <p:spPr>
              <a:xfrm>
                <a:off x="375986" y="819150"/>
                <a:ext cx="9708177" cy="5334000"/>
              </a:xfrm>
              <a:prstGeom prst="roundRect">
                <a:avLst>
                  <a:gd name="adj" fmla="val 3606"/>
                </a:avLst>
              </a:prstGeom>
              <a:solidFill>
                <a:srgbClr val="F3AA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思源黑体 CN"/>
                  <a:cs typeface="+mn-cs"/>
                </a:endParaRPr>
              </a:p>
            </p:txBody>
          </p:sp>
          <p:sp>
            <p:nvSpPr>
              <p:cNvPr id="10" name="圆角矩形 9"/>
              <p:cNvSpPr/>
              <p:nvPr/>
            </p:nvSpPr>
            <p:spPr>
              <a:xfrm>
                <a:off x="692457" y="1008767"/>
                <a:ext cx="8994873" cy="4972129"/>
              </a:xfrm>
              <a:prstGeom prst="roundRect">
                <a:avLst>
                  <a:gd name="adj" fmla="val 3606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思源黑体 CN"/>
                  <a:cs typeface="+mn-cs"/>
                </a:endParaRPr>
              </a:p>
            </p:txBody>
          </p:sp>
        </p:grpSp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84529" y="132653"/>
              <a:ext cx="987469" cy="1121571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48227" y="132653"/>
              <a:ext cx="987469" cy="1121571"/>
            </a:xfrm>
            <a:prstGeom prst="rect">
              <a:avLst/>
            </a:prstGeom>
          </p:spPr>
        </p:pic>
      </p:grpSp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27803" y="4559512"/>
            <a:ext cx="2133600" cy="2082789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14422" y="1175896"/>
            <a:ext cx="2064497" cy="1853356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155772">
            <a:off x="4184" y="710657"/>
            <a:ext cx="2725087" cy="2119513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8201566" y="1786441"/>
            <a:ext cx="3816457" cy="5041072"/>
            <a:chOff x="5680682" y="694672"/>
            <a:chExt cx="3588441" cy="4739890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80682" y="2558010"/>
              <a:ext cx="3588441" cy="2876552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238156" y="694672"/>
              <a:ext cx="2286001" cy="4038599"/>
            </a:xfrm>
            <a:prstGeom prst="rect">
              <a:avLst/>
            </a:prstGeom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2FA7B9CF-F1E6-BA97-E6AF-D0F53B9D756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b="48054"/>
          <a:stretch/>
        </p:blipFill>
        <p:spPr>
          <a:xfrm>
            <a:off x="2052576" y="2292870"/>
            <a:ext cx="5710174" cy="140633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D95C834-54F4-8215-209C-70BB8616B9D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59178" y="4018420"/>
            <a:ext cx="7456054" cy="134733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4A3D864-0EF4-9134-9F5B-636B93DBF046}"/>
              </a:ext>
            </a:extLst>
          </p:cNvPr>
          <p:cNvPicPr>
            <a:picLocks noChangeAspect="1"/>
          </p:cNvPicPr>
          <p:nvPr/>
        </p:nvPicPr>
        <p:blipFill>
          <a:blip r:embed="rId12">
            <a:biLevel thresh="75000"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63042" y="6150063"/>
            <a:ext cx="2188654" cy="89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8761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CA20FCF-2A5C-FA17-F87F-7EB67BE15ED6}"/>
              </a:ext>
            </a:extLst>
          </p:cNvPr>
          <p:cNvSpPr txBox="1"/>
          <p:nvPr/>
        </p:nvSpPr>
        <p:spPr>
          <a:xfrm>
            <a:off x="1188455" y="2653147"/>
            <a:ext cx="9571031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      </a:t>
            </a:r>
            <a:r>
              <a:rPr lang="vi-VN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Đêm đã về khuya, cảnh vật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vi-VN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 </a:t>
            </a:r>
            <a:r>
              <a:rPr lang="vi-VN" sz="3600" b="1" i="1" dirty="0">
                <a:solidFill>
                  <a:srgbClr val="D8573B"/>
                </a:solidFill>
                <a:effectLst/>
                <a:latin typeface="Cambria" panose="02040503050406030204" pitchFamily="18" charset="0"/>
              </a:rPr>
              <a:t>vắng</a:t>
            </a:r>
            <a:r>
              <a:rPr lang="vi-VN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 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vi-VN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vẻ, yên tĩnh.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vi-VN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Mặt </a:t>
            </a:r>
            <a:r>
              <a:rPr lang="vi-VN" sz="3600" b="1" i="1" dirty="0">
                <a:solidFill>
                  <a:srgbClr val="D8573B"/>
                </a:solidFill>
                <a:effectLst/>
                <a:latin typeface="Cambria" panose="02040503050406030204" pitchFamily="18" charset="0"/>
              </a:rPr>
              <a:t>trăng</a:t>
            </a:r>
            <a:r>
              <a:rPr lang="vi-VN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 đã lên cao, tròn vành vạnh</a:t>
            </a:r>
            <a:r>
              <a:rPr lang="en-US" sz="3600" dirty="0">
                <a:solidFill>
                  <a:srgbClr val="333333"/>
                </a:solidFill>
                <a:latin typeface="Cambria" panose="02040503050406030204" pitchFamily="18" charset="0"/>
              </a:rPr>
              <a:t>. </a:t>
            </a:r>
            <a:r>
              <a:rPr lang="vi-VN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Ánh </a:t>
            </a:r>
            <a:r>
              <a:rPr lang="vi-VN" sz="3600" b="1" i="1" dirty="0">
                <a:solidFill>
                  <a:srgbClr val="D8573B"/>
                </a:solidFill>
                <a:effectLst/>
                <a:latin typeface="Cambria" panose="02040503050406030204" pitchFamily="18" charset="0"/>
              </a:rPr>
              <a:t>trăng</a:t>
            </a:r>
            <a:r>
              <a:rPr lang="vi-VN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 sáng</a:t>
            </a:r>
            <a:r>
              <a:rPr lang="vi-VN" sz="36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</a:rPr>
              <a:t> </a:t>
            </a:r>
            <a:r>
              <a:rPr lang="vi-VN" sz="3600" b="1" i="1" dirty="0">
                <a:solidFill>
                  <a:srgbClr val="D8573B"/>
                </a:solidFill>
                <a:effectLst/>
                <a:latin typeface="Cambria" panose="02040503050406030204" pitchFamily="18" charset="0"/>
              </a:rPr>
              <a:t>vằng</a:t>
            </a:r>
            <a:r>
              <a:rPr lang="vi-VN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 vặc, chiếu xuống mặt hồ. Những gợn sóng lăn </a:t>
            </a:r>
            <a:r>
              <a:rPr lang="vi-VN" sz="3600" b="1" i="1" dirty="0">
                <a:solidFill>
                  <a:srgbClr val="D8573B"/>
                </a:solidFill>
                <a:effectLst/>
                <a:latin typeface="Cambria" panose="02040503050406030204" pitchFamily="18" charset="0"/>
              </a:rPr>
              <a:t>tăn</a:t>
            </a:r>
            <a:r>
              <a:rPr lang="vi-VN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 phản chiếu ánh sáng lóng lánh như ánh bạc.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2B65339-58BB-3916-1D89-0573468DA158}"/>
              </a:ext>
            </a:extLst>
          </p:cNvPr>
          <p:cNvSpPr/>
          <p:nvPr/>
        </p:nvSpPr>
        <p:spPr>
          <a:xfrm>
            <a:off x="7816742" y="2733786"/>
            <a:ext cx="1188712" cy="5543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rgbClr val="D857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CC09015-5E30-175D-51E2-82FB61A9C96E}"/>
              </a:ext>
            </a:extLst>
          </p:cNvPr>
          <p:cNvSpPr/>
          <p:nvPr/>
        </p:nvSpPr>
        <p:spPr>
          <a:xfrm>
            <a:off x="3397142" y="3288146"/>
            <a:ext cx="1188712" cy="5103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rgbClr val="D857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ABEC465-B2A4-4663-E7F0-FACCE34D6E4C}"/>
              </a:ext>
            </a:extLst>
          </p:cNvPr>
          <p:cNvSpPr/>
          <p:nvPr/>
        </p:nvSpPr>
        <p:spPr>
          <a:xfrm>
            <a:off x="2208430" y="3829109"/>
            <a:ext cx="1188712" cy="5103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rgbClr val="D857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CD6E784-43A5-414C-02E8-DDFA5C220C94}"/>
              </a:ext>
            </a:extLst>
          </p:cNvPr>
          <p:cNvSpPr/>
          <p:nvPr/>
        </p:nvSpPr>
        <p:spPr>
          <a:xfrm>
            <a:off x="4512903" y="3829109"/>
            <a:ext cx="1075096" cy="5103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rgbClr val="D857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874EA07-F156-3887-37FF-D95DAF47D67A}"/>
              </a:ext>
            </a:extLst>
          </p:cNvPr>
          <p:cNvSpPr/>
          <p:nvPr/>
        </p:nvSpPr>
        <p:spPr>
          <a:xfrm>
            <a:off x="5585123" y="4417090"/>
            <a:ext cx="777694" cy="5103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rgbClr val="D857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30B3AB7C-F205-51A2-590A-B68928664BA7}"/>
              </a:ext>
            </a:extLst>
          </p:cNvPr>
          <p:cNvSpPr/>
          <p:nvPr/>
        </p:nvSpPr>
        <p:spPr>
          <a:xfrm>
            <a:off x="877454" y="2653147"/>
            <a:ext cx="10035004" cy="2862322"/>
          </a:xfrm>
          <a:prstGeom prst="roundRect">
            <a:avLst/>
          </a:prstGeom>
          <a:noFill/>
          <a:ln w="38100">
            <a:solidFill>
              <a:srgbClr val="D8573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AF1F1C0-B408-AED3-B7AF-D124683C59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693" y="944243"/>
            <a:ext cx="10266554" cy="2066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8262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8" grpId="1" animBg="1"/>
      <p:bldP spid="10" grpId="0" animBg="1"/>
      <p:bldP spid="10" grpId="1" animBg="1"/>
      <p:bldP spid="12" grpId="0" animBg="1"/>
      <p:bldP spid="12" grpId="1" animBg="1"/>
      <p:bldP spid="14" grpId="0" animBg="1"/>
      <p:bldP spid="14" grpId="1" animBg="1"/>
      <p:bldP spid="16" grpId="0" animBg="1"/>
      <p:bldP spid="16" grpId="1" animBg="1"/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图片 4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28721"/>
            <a:ext cx="12192000" cy="6810521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155772">
            <a:off x="134807" y="375298"/>
            <a:ext cx="2725087" cy="2119513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445000"/>
            <a:ext cx="12192000" cy="2413000"/>
          </a:xfrm>
          <a:prstGeom prst="rect">
            <a:avLst/>
          </a:prstGeom>
        </p:spPr>
      </p:pic>
      <p:grpSp>
        <p:nvGrpSpPr>
          <p:cNvPr id="29" name="组合 28"/>
          <p:cNvGrpSpPr/>
          <p:nvPr/>
        </p:nvGrpSpPr>
        <p:grpSpPr>
          <a:xfrm>
            <a:off x="1893116" y="1402"/>
            <a:ext cx="8999540" cy="6100496"/>
            <a:chOff x="1295400" y="132653"/>
            <a:chExt cx="6898608" cy="4429761"/>
          </a:xfrm>
        </p:grpSpPr>
        <p:grpSp>
          <p:nvGrpSpPr>
            <p:cNvPr id="12" name="组合 11"/>
            <p:cNvGrpSpPr/>
            <p:nvPr/>
          </p:nvGrpSpPr>
          <p:grpSpPr>
            <a:xfrm>
              <a:off x="1295400" y="912554"/>
              <a:ext cx="6898608" cy="3649860"/>
              <a:chOff x="375986" y="819150"/>
              <a:chExt cx="9525000" cy="5334000"/>
            </a:xfrm>
          </p:grpSpPr>
          <p:sp>
            <p:nvSpPr>
              <p:cNvPr id="11" name="圆角矩形 10"/>
              <p:cNvSpPr/>
              <p:nvPr/>
            </p:nvSpPr>
            <p:spPr>
              <a:xfrm>
                <a:off x="375986" y="819150"/>
                <a:ext cx="9525000" cy="5334000"/>
              </a:xfrm>
              <a:prstGeom prst="roundRect">
                <a:avLst>
                  <a:gd name="adj" fmla="val 3606"/>
                </a:avLst>
              </a:prstGeom>
              <a:solidFill>
                <a:srgbClr val="F3AA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思源黑体 CN"/>
                  <a:cs typeface="+mn-cs"/>
                </a:endParaRPr>
              </a:p>
            </p:txBody>
          </p:sp>
          <p:sp>
            <p:nvSpPr>
              <p:cNvPr id="10" name="圆角矩形 9"/>
              <p:cNvSpPr/>
              <p:nvPr/>
            </p:nvSpPr>
            <p:spPr>
              <a:xfrm>
                <a:off x="518921" y="943429"/>
                <a:ext cx="9234680" cy="4807950"/>
              </a:xfrm>
              <a:prstGeom prst="roundRect">
                <a:avLst>
                  <a:gd name="adj" fmla="val 3606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思源黑体 CN"/>
                  <a:cs typeface="+mn-cs"/>
                </a:endParaRPr>
              </a:p>
            </p:txBody>
          </p:sp>
        </p:grpSp>
        <p:pic>
          <p:nvPicPr>
            <p:cNvPr id="27" name="图片 2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47770" y="132653"/>
              <a:ext cx="987470" cy="1121571"/>
            </a:xfrm>
            <a:prstGeom prst="rect">
              <a:avLst/>
            </a:prstGeom>
          </p:spPr>
        </p:pic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06463" y="132653"/>
              <a:ext cx="987470" cy="1121571"/>
            </a:xfrm>
            <a:prstGeom prst="rect">
              <a:avLst/>
            </a:prstGeom>
          </p:spPr>
        </p:pic>
      </p:grpSp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8341" y="2459158"/>
            <a:ext cx="3385312" cy="4470519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48800" y="4409129"/>
            <a:ext cx="2489200" cy="2429921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85096" y="4983286"/>
            <a:ext cx="2235200" cy="2006600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8453"/>
          <a:stretch/>
        </p:blipFill>
        <p:spPr>
          <a:xfrm rot="924036">
            <a:off x="9998883" y="826326"/>
            <a:ext cx="2305227" cy="206946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91F9E52-15F1-DFBA-E999-C1492B0DF89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55051" y="2851596"/>
            <a:ext cx="7089384" cy="25631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EC54D08-BA3E-35C0-A50A-956C7C024789}"/>
              </a:ext>
            </a:extLst>
          </p:cNvPr>
          <p:cNvPicPr>
            <a:picLocks noChangeAspect="1"/>
          </p:cNvPicPr>
          <p:nvPr/>
        </p:nvPicPr>
        <p:blipFill>
          <a:blip r:embed="rId11">
            <a:biLevel thresh="75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63042" y="6150063"/>
            <a:ext cx="2188654" cy="890093"/>
          </a:xfrm>
          <a:prstGeom prst="rect">
            <a:avLst/>
          </a:prstGeom>
        </p:spPr>
      </p:pic>
      <p:sp>
        <p:nvSpPr>
          <p:cNvPr id="17" name="WordArt 29">
            <a:extLst>
              <a:ext uri="{FF2B5EF4-FFF2-40B4-BE49-F238E27FC236}">
                <a16:creationId xmlns:a16="http://schemas.microsoft.com/office/drawing/2014/main" id="{93C56CBF-6F24-4648-814E-CD469329ABE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553914" y="1727084"/>
            <a:ext cx="7642748" cy="685800"/>
          </a:xfrm>
          <a:prstGeom prst="rect">
            <a:avLst/>
          </a:prstGeom>
        </p:spPr>
        <p:txBody>
          <a:bodyPr wrap="none" fromWordArt="1">
            <a:prstTxWarp prst="textInflateTop">
              <a:avLst>
                <a:gd name="adj" fmla="val 31917"/>
              </a:avLst>
            </a:prstTxWarp>
          </a:bodyPr>
          <a:lstStyle/>
          <a:p>
            <a:pPr algn="ctr"/>
            <a:r>
              <a:rPr lang="en-US" sz="700" b="1" kern="10" dirty="0"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CẢM ƠN QUÝ THẦY CÔ ĐÃ ĐẾN DỰ GIỜ THĂM LỚP</a:t>
            </a:r>
          </a:p>
        </p:txBody>
      </p:sp>
    </p:spTree>
    <p:extLst>
      <p:ext uri="{BB962C8B-B14F-4D97-AF65-F5344CB8AC3E}">
        <p14:creationId xmlns:p14="http://schemas.microsoft.com/office/powerpoint/2010/main" val="3271504714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2A21158-6EFB-41CE-A474-DFE70E2199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685" y="449943"/>
            <a:ext cx="12068630" cy="6034314"/>
          </a:xfrm>
          <a:custGeom>
            <a:avLst/>
            <a:gdLst>
              <a:gd name="connsiteX0" fmla="*/ 0 w 12068630"/>
              <a:gd name="connsiteY0" fmla="*/ 0 h 6034314"/>
              <a:gd name="connsiteX1" fmla="*/ 10191654 w 12068630"/>
              <a:gd name="connsiteY1" fmla="*/ 0 h 6034314"/>
              <a:gd name="connsiteX2" fmla="*/ 10205996 w 12068630"/>
              <a:gd name="connsiteY2" fmla="*/ 98440 h 6034314"/>
              <a:gd name="connsiteX3" fmla="*/ 10243458 w 12068630"/>
              <a:gd name="connsiteY3" fmla="*/ 391886 h 6034314"/>
              <a:gd name="connsiteX4" fmla="*/ 10243458 w 12068630"/>
              <a:gd name="connsiteY4" fmla="*/ 870857 h 6034314"/>
              <a:gd name="connsiteX5" fmla="*/ 10141858 w 12068630"/>
              <a:gd name="connsiteY5" fmla="*/ 1335314 h 6034314"/>
              <a:gd name="connsiteX6" fmla="*/ 10156372 w 12068630"/>
              <a:gd name="connsiteY6" fmla="*/ 1654628 h 6034314"/>
              <a:gd name="connsiteX7" fmla="*/ 10301515 w 12068630"/>
              <a:gd name="connsiteY7" fmla="*/ 1785257 h 6034314"/>
              <a:gd name="connsiteX8" fmla="*/ 10577286 w 12068630"/>
              <a:gd name="connsiteY8" fmla="*/ 1654628 h 6034314"/>
              <a:gd name="connsiteX9" fmla="*/ 10940144 w 12068630"/>
              <a:gd name="connsiteY9" fmla="*/ 1378857 h 6034314"/>
              <a:gd name="connsiteX10" fmla="*/ 11273972 w 12068630"/>
              <a:gd name="connsiteY10" fmla="*/ 1320800 h 6034314"/>
              <a:gd name="connsiteX11" fmla="*/ 11883572 w 12068630"/>
              <a:gd name="connsiteY11" fmla="*/ 1045028 h 6034314"/>
              <a:gd name="connsiteX12" fmla="*/ 11941629 w 12068630"/>
              <a:gd name="connsiteY12" fmla="*/ 29028 h 6034314"/>
              <a:gd name="connsiteX13" fmla="*/ 11913004 w 12068630"/>
              <a:gd name="connsiteY13" fmla="*/ 0 h 6034314"/>
              <a:gd name="connsiteX14" fmla="*/ 12068630 w 12068630"/>
              <a:gd name="connsiteY14" fmla="*/ 0 h 6034314"/>
              <a:gd name="connsiteX15" fmla="*/ 12068630 w 12068630"/>
              <a:gd name="connsiteY15" fmla="*/ 6034314 h 6034314"/>
              <a:gd name="connsiteX16" fmla="*/ 0 w 12068630"/>
              <a:gd name="connsiteY16" fmla="*/ 6034314 h 6034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068630" h="6034314">
                <a:moveTo>
                  <a:pt x="0" y="0"/>
                </a:moveTo>
                <a:lnTo>
                  <a:pt x="10191654" y="0"/>
                </a:lnTo>
                <a:lnTo>
                  <a:pt x="10205996" y="98440"/>
                </a:lnTo>
                <a:cubicBezTo>
                  <a:pt x="10223161" y="208417"/>
                  <a:pt x="10241644" y="314779"/>
                  <a:pt x="10243458" y="391886"/>
                </a:cubicBezTo>
                <a:cubicBezTo>
                  <a:pt x="10248296" y="597505"/>
                  <a:pt x="10260391" y="713619"/>
                  <a:pt x="10243458" y="870857"/>
                </a:cubicBezTo>
                <a:cubicBezTo>
                  <a:pt x="10226525" y="1028095"/>
                  <a:pt x="10156372" y="1204686"/>
                  <a:pt x="10141858" y="1335314"/>
                </a:cubicBezTo>
                <a:cubicBezTo>
                  <a:pt x="10127344" y="1465943"/>
                  <a:pt x="10129762" y="1579638"/>
                  <a:pt x="10156372" y="1654628"/>
                </a:cubicBezTo>
                <a:cubicBezTo>
                  <a:pt x="10182981" y="1729619"/>
                  <a:pt x="10231363" y="1785257"/>
                  <a:pt x="10301515" y="1785257"/>
                </a:cubicBezTo>
                <a:cubicBezTo>
                  <a:pt x="10371667" y="1785257"/>
                  <a:pt x="10470848" y="1722361"/>
                  <a:pt x="10577286" y="1654628"/>
                </a:cubicBezTo>
                <a:cubicBezTo>
                  <a:pt x="10683724" y="1586895"/>
                  <a:pt x="10824030" y="1434495"/>
                  <a:pt x="10940144" y="1378857"/>
                </a:cubicBezTo>
                <a:cubicBezTo>
                  <a:pt x="11056258" y="1323219"/>
                  <a:pt x="11116734" y="1376438"/>
                  <a:pt x="11273972" y="1320800"/>
                </a:cubicBezTo>
                <a:cubicBezTo>
                  <a:pt x="11431210" y="1265162"/>
                  <a:pt x="11772296" y="1260323"/>
                  <a:pt x="11883572" y="1045028"/>
                </a:cubicBezTo>
                <a:cubicBezTo>
                  <a:pt x="11994848" y="829733"/>
                  <a:pt x="12115800" y="273352"/>
                  <a:pt x="11941629" y="29028"/>
                </a:cubicBezTo>
                <a:lnTo>
                  <a:pt x="11913004" y="0"/>
                </a:lnTo>
                <a:lnTo>
                  <a:pt x="12068630" y="0"/>
                </a:lnTo>
                <a:lnTo>
                  <a:pt x="12068630" y="6034314"/>
                </a:lnTo>
                <a:lnTo>
                  <a:pt x="0" y="6034314"/>
                </a:lnTo>
                <a:close/>
              </a:path>
            </a:pathLst>
          </a:cu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2B8B5267-F68D-48B8-B8C2-99AAADA354BB}"/>
              </a:ext>
            </a:extLst>
          </p:cNvPr>
          <p:cNvSpPr txBox="1"/>
          <p:nvPr/>
        </p:nvSpPr>
        <p:spPr>
          <a:xfrm>
            <a:off x="4241090" y="1866766"/>
            <a:ext cx="4260426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500" b="1" i="0" u="none" strike="noStrike" kern="1200" cap="none" spc="50" normalizeH="0" baseline="0" noProof="0" dirty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Baloo 2 ExtraBold" panose="03080902040302020200" pitchFamily="66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2889962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D607FA-5F91-4836-B17D-4523BE9535F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12"/>
          <a:stretch/>
        </p:blipFill>
        <p:spPr>
          <a:xfrm>
            <a:off x="43261" y="8483"/>
            <a:ext cx="12146326" cy="6841034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A4CE815-7A38-42CB-92B5-4AA610CBF76A}"/>
              </a:ext>
            </a:extLst>
          </p:cNvPr>
          <p:cNvSpPr/>
          <p:nvPr/>
        </p:nvSpPr>
        <p:spPr>
          <a:xfrm>
            <a:off x="4923946" y="5101254"/>
            <a:ext cx="2344111" cy="907181"/>
          </a:xfrm>
          <a:prstGeom prst="roundRect">
            <a:avLst/>
          </a:prstGeom>
          <a:solidFill>
            <a:schemeClr val="accent4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192"/>
              <a:t>BẮT ĐẦU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F04706F-B77F-46B3-88CF-5C4FFB438F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82" y="388540"/>
            <a:ext cx="5987387" cy="684103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17BA04B-1F65-44F1-B88A-4426346067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47737" y="959750"/>
            <a:ext cx="3721844" cy="459757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F11D8D22-3F2C-4761-B8F3-4F7191283D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28082" y="768600"/>
            <a:ext cx="5643581" cy="5899003"/>
          </a:xfrm>
          <a:prstGeom prst="rect">
            <a:avLst/>
          </a:prstGeom>
        </p:spPr>
      </p:pic>
      <p:pic>
        <p:nvPicPr>
          <p:cNvPr id="8" name="NhacnenTroCHoi">
            <a:hlinkClick r:id="" action="ppaction://media"/>
            <a:extLst>
              <a:ext uri="{FF2B5EF4-FFF2-40B4-BE49-F238E27FC236}">
                <a16:creationId xmlns:a16="http://schemas.microsoft.com/office/drawing/2014/main" id="{19082BFF-E186-4430-BAAA-31FA294EF5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672252" y="546516"/>
            <a:ext cx="826467" cy="82646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8F51517-5DB5-4EBA-B3A5-7D1FB106CC0B}"/>
              </a:ext>
            </a:extLst>
          </p:cNvPr>
          <p:cNvSpPr txBox="1"/>
          <p:nvPr/>
        </p:nvSpPr>
        <p:spPr>
          <a:xfrm>
            <a:off x="-1748730" y="1604724"/>
            <a:ext cx="916918" cy="28610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859">
                <a:solidFill>
                  <a:schemeClr val="tx1">
                    <a:lumMod val="50000"/>
                    <a:lumOff val="50000"/>
                  </a:schemeClr>
                </a:solidFill>
              </a:rPr>
              <a:t>Nhạc nền</a:t>
            </a:r>
          </a:p>
        </p:txBody>
      </p:sp>
    </p:spTree>
    <p:extLst>
      <p:ext uri="{BB962C8B-B14F-4D97-AF65-F5344CB8AC3E}">
        <p14:creationId xmlns:p14="http://schemas.microsoft.com/office/powerpoint/2010/main" val="3241162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4" fill="hold" nodeType="click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1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2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9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5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6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9000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9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0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7" presetID="32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8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3" presetID="32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4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5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6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8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9" presetID="32" presetClass="emph" presetSubtype="0" repeatCount="indefinite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0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1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2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4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5610" numSld="999" showWhenStopped="0">
                    <p:cTn id="4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  <p:bldLst>
          <p:bldP spid="1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7" presetID="32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8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3" presetID="32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4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5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6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8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9" presetID="32" presetClass="emph" presetSubtype="0" repeatCount="indefinite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0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1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2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4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25610" numSld="999" showWhenStopped="0">
                    <p:cTn id="4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video>
              </p:childTnLst>
            </p:cTn>
          </p:par>
        </p:tnLst>
        <p:bldLst>
          <p:bldP spid="15" grpId="0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BA1CEB-275A-45CF-B8DD-210F781EBC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12"/>
          <a:stretch/>
        </p:blipFill>
        <p:spPr>
          <a:xfrm>
            <a:off x="43261" y="8483"/>
            <a:ext cx="12146326" cy="684103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D34E809-AB9A-437B-B6CF-573B0B77E85E}"/>
              </a:ext>
            </a:extLst>
          </p:cNvPr>
          <p:cNvGrpSpPr/>
          <p:nvPr/>
        </p:nvGrpSpPr>
        <p:grpSpPr>
          <a:xfrm>
            <a:off x="1121791" y="563582"/>
            <a:ext cx="9948418" cy="5905878"/>
            <a:chOff x="-113416" y="656520"/>
            <a:chExt cx="7468320" cy="443356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C474D3F-451B-475C-8B19-C085139134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13416" y="1051488"/>
              <a:ext cx="7468320" cy="40386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705D82F-8B5E-4BF3-80FC-7B0F66B37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04448" y="656520"/>
              <a:ext cx="4432594" cy="1009839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0B39681-866C-49F7-836F-90D32E53ABF1}"/>
                </a:ext>
              </a:extLst>
            </p:cNvPr>
            <p:cNvSpPr txBox="1"/>
            <p:nvPr/>
          </p:nvSpPr>
          <p:spPr>
            <a:xfrm>
              <a:off x="2531255" y="810427"/>
              <a:ext cx="2532154" cy="6224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788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CÁCH CHƠI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D8EAEFF3-BD07-4FCB-9B8F-65D3150A9F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553868">
            <a:off x="3379158" y="4628914"/>
            <a:ext cx="2461481" cy="28124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708E03-D803-4580-90D8-56C146AB48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5886" y="5247180"/>
            <a:ext cx="1530091" cy="18901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74CCB74-0DDF-476F-A51D-022647DF1A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9814567">
            <a:off x="6544862" y="4828350"/>
            <a:ext cx="2320139" cy="242514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89332A6-42DB-43A3-89FC-8A5654C7FEBA}"/>
              </a:ext>
            </a:extLst>
          </p:cNvPr>
          <p:cNvSpPr txBox="1"/>
          <p:nvPr/>
        </p:nvSpPr>
        <p:spPr>
          <a:xfrm>
            <a:off x="1648423" y="2136806"/>
            <a:ext cx="8871275" cy="206672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128000"/>
              </a:lnSpc>
            </a:pPr>
            <a:r>
              <a:rPr lang="en-US" sz="359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Trò</a:t>
            </a:r>
            <a:r>
              <a:rPr lang="en-US" sz="359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359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chơi</a:t>
            </a:r>
            <a:r>
              <a:rPr lang="en-US" sz="359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359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sẽ</a:t>
            </a:r>
            <a:r>
              <a:rPr lang="en-US" sz="359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359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có</a:t>
            </a:r>
            <a:r>
              <a:rPr lang="en-US" sz="359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5 </a:t>
            </a:r>
            <a:r>
              <a:rPr lang="en-US" sz="359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câu</a:t>
            </a:r>
            <a:r>
              <a:rPr lang="en-US" sz="359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359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hỏi</a:t>
            </a:r>
            <a:r>
              <a:rPr lang="en-US" sz="359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359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trắc</a:t>
            </a:r>
            <a:r>
              <a:rPr lang="en-US" sz="359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359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nghiệm</a:t>
            </a:r>
            <a:r>
              <a:rPr lang="en-US" sz="359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</a:p>
          <a:p>
            <a:pPr algn="ctr">
              <a:lnSpc>
                <a:spcPct val="128000"/>
              </a:lnSpc>
            </a:pPr>
            <a:r>
              <a:rPr lang="en-US" sz="359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Để</a:t>
            </a:r>
            <a:r>
              <a:rPr lang="en-US" sz="359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359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trả</a:t>
            </a:r>
            <a:r>
              <a:rPr lang="en-US" sz="359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359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lời</a:t>
            </a:r>
            <a:r>
              <a:rPr lang="en-US" sz="359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359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các</a:t>
            </a:r>
            <a:r>
              <a:rPr lang="en-US" sz="359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359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câu</a:t>
            </a:r>
            <a:r>
              <a:rPr lang="en-US" sz="359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359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hỏi</a:t>
            </a:r>
            <a:r>
              <a:rPr lang="en-US" sz="359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359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này</a:t>
            </a:r>
            <a:r>
              <a:rPr lang="en-US" sz="359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359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em</a:t>
            </a:r>
            <a:r>
              <a:rPr lang="en-US" sz="359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359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hãy</a:t>
            </a:r>
            <a:r>
              <a:rPr lang="en-US" sz="359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359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đưa</a:t>
            </a:r>
            <a:r>
              <a:rPr lang="en-US" sz="359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ra</a:t>
            </a:r>
            <a:br>
              <a:rPr lang="en-US" sz="3591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sz="359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kí</a:t>
            </a:r>
            <a:r>
              <a:rPr lang="en-US" sz="359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359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hiệu</a:t>
            </a:r>
            <a:r>
              <a:rPr lang="en-US" sz="359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KÉO - BÚA - BAO </a:t>
            </a:r>
            <a:r>
              <a:rPr lang="en-US" sz="359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chứa</a:t>
            </a:r>
            <a:r>
              <a:rPr lang="en-US" sz="359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359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đáp</a:t>
            </a:r>
            <a:r>
              <a:rPr lang="en-US" sz="359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359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án</a:t>
            </a:r>
            <a:r>
              <a:rPr lang="en-US" sz="359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359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đúng</a:t>
            </a:r>
            <a:r>
              <a:rPr lang="en-US" sz="359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359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nhé</a:t>
            </a:r>
            <a:r>
              <a:rPr lang="en-US" sz="359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1825395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2"/>
          <a:stretch/>
        </p:blipFill>
        <p:spPr>
          <a:xfrm>
            <a:off x="43261" y="8483"/>
            <a:ext cx="12146326" cy="6841034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31553" y="182592"/>
            <a:ext cx="8665309" cy="22880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23173" y="473322"/>
            <a:ext cx="2128322" cy="1739494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619684" y="990600"/>
              <a:ext cx="1660394" cy="67711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389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 1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5180734" y="822020"/>
            <a:ext cx="4566956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lvl="0" algn="ctr">
              <a:defRPr/>
            </a:pP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947852" y="2158004"/>
            <a:ext cx="10296296" cy="1747212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99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Arial-Rounded" panose="020B0500000000000000" pitchFamily="34" charset="-93"/>
                  <a:cs typeface="Times New Roman" panose="02020603050405020304" pitchFamily="18" charset="0"/>
                </a:rPr>
                <a:t>Vích</a:t>
              </a:r>
              <a:r>
                <a:rPr lang="en-US" sz="399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Arial-Rounded" panose="020B0500000000000000" pitchFamily="34" charset="-93"/>
                  <a:cs typeface="Times New Roman" panose="02020603050405020304" pitchFamily="18" charset="0"/>
                </a:rPr>
                <a:t> To – </a:t>
              </a:r>
              <a:r>
                <a:rPr lang="en-US" sz="399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Arial-Rounded" panose="020B0500000000000000" pitchFamily="34" charset="-93"/>
                  <a:cs typeface="Times New Roman" panose="02020603050405020304" pitchFamily="18" charset="0"/>
                </a:rPr>
                <a:t>Huy</a:t>
              </a:r>
              <a:r>
                <a:rPr lang="en-US" sz="399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Arial-Rounded" panose="020B0500000000000000" pitchFamily="34" charset="-93"/>
                  <a:cs typeface="Times New Roman" panose="02020603050405020304" pitchFamily="18" charset="0"/>
                </a:rPr>
                <a:t> - Go</a:t>
              </a: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1066894" y="3951615"/>
            <a:ext cx="10187023" cy="1464711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99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Arial-Rounded" panose="020B0500000000000000" pitchFamily="34" charset="-93"/>
                  <a:cs typeface="Times New Roman" panose="02020603050405020304" pitchFamily="18" charset="0"/>
                </a:rPr>
                <a:t>Vích</a:t>
              </a:r>
              <a:r>
                <a:rPr lang="en-US" sz="399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Arial-Rounded" panose="020B0500000000000000" pitchFamily="34" charset="-93"/>
                  <a:cs typeface="Times New Roman" panose="02020603050405020304" pitchFamily="18" charset="0"/>
                </a:rPr>
                <a:t> – to </a:t>
              </a:r>
              <a:r>
                <a:rPr lang="en-US" sz="399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Arial-Rounded" panose="020B0500000000000000" pitchFamily="34" charset="-93"/>
                  <a:cs typeface="Times New Roman" panose="02020603050405020304" pitchFamily="18" charset="0"/>
                </a:rPr>
                <a:t>Huy</a:t>
              </a:r>
              <a:r>
                <a:rPr lang="en-US" sz="399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Arial-Rounded" panose="020B0500000000000000" pitchFamily="34" charset="-93"/>
                  <a:cs typeface="Times New Roman" panose="02020603050405020304" pitchFamily="18" charset="0"/>
                </a:rPr>
                <a:t> - </a:t>
              </a:r>
              <a:r>
                <a:rPr lang="en-US" sz="399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Arial-Rounded" panose="020B0500000000000000" pitchFamily="34" charset="-93"/>
                  <a:cs typeface="Times New Roman" panose="02020603050405020304" pitchFamily="18" charset="0"/>
                </a:rPr>
                <a:t>gô</a:t>
              </a:r>
              <a:endParaRPr lang="en-US" sz="399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</a:endParaRP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995061" y="5261853"/>
            <a:ext cx="10252962" cy="1642478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99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Arial-Rounded" panose="020B0500000000000000" pitchFamily="34" charset="-93"/>
                  <a:cs typeface="Times New Roman" panose="02020603050405020304" pitchFamily="18" charset="0"/>
                </a:rPr>
                <a:t>Vich</a:t>
              </a:r>
              <a:r>
                <a:rPr lang="en-US" sz="399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Arial-Rounded" panose="020B0500000000000000" pitchFamily="34" charset="-93"/>
                  <a:cs typeface="Times New Roman" panose="02020603050405020304" pitchFamily="18" charset="0"/>
                </a:rPr>
                <a:t>- To – </a:t>
              </a:r>
              <a:r>
                <a:rPr lang="en-US" sz="399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Arial-Rounded" panose="020B0500000000000000" pitchFamily="34" charset="-93"/>
                  <a:cs typeface="Times New Roman" panose="02020603050405020304" pitchFamily="18" charset="0"/>
                </a:rPr>
                <a:t>Huy</a:t>
              </a:r>
              <a:r>
                <a:rPr lang="en-US" sz="399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Arial-Rounded" panose="020B0500000000000000" pitchFamily="34" charset="-93"/>
                  <a:cs typeface="Times New Roman" panose="02020603050405020304" pitchFamily="18" charset="0"/>
                </a:rPr>
                <a:t> </a:t>
              </a:r>
              <a:r>
                <a:rPr lang="en-US" sz="399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Arial-Rounded" panose="020B0500000000000000" pitchFamily="34" charset="-93"/>
                  <a:cs typeface="Times New Roman" panose="02020603050405020304" pitchFamily="18" charset="0"/>
                </a:rPr>
                <a:t>Gô</a:t>
              </a:r>
              <a:endParaRPr lang="en-US" sz="399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</a:endParaRP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06592" y="1863696"/>
            <a:ext cx="1380965" cy="1380965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35508" y="7298110"/>
            <a:ext cx="7520986" cy="4196590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59"/>
          </a:p>
        </p:txBody>
      </p:sp>
      <p:pic>
        <p:nvPicPr>
          <p:cNvPr id="35" name="Picture 34">
            <a:hlinkClick r:id="" action="ppaction://media"/>
            <a:extLst>
              <a:ext uri="{FF2B5EF4-FFF2-40B4-BE49-F238E27FC236}">
                <a16:creationId xmlns:a16="http://schemas.microsoft.com/office/drawing/2014/main" id="{BBA87F3A-F0EA-4F3C-9195-80646DE0953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rcRect/>
          <a:stretch>
            <a:fillRect/>
          </a:stretch>
        </p:blipFill>
        <p:spPr>
          <a:xfrm>
            <a:off x="2534655" y="7450032"/>
            <a:ext cx="7122692" cy="3892749"/>
          </a:xfrm>
          <a:custGeom>
            <a:avLst/>
            <a:gdLst>
              <a:gd name="connsiteX0" fmla="*/ 375384 w 7140357"/>
              <a:gd name="connsiteY0" fmla="*/ 0 h 3902403"/>
              <a:gd name="connsiteX1" fmla="*/ 6764973 w 7140357"/>
              <a:gd name="connsiteY1" fmla="*/ 0 h 3902403"/>
              <a:gd name="connsiteX2" fmla="*/ 6777079 w 7140357"/>
              <a:gd name="connsiteY2" fmla="*/ 1221 h 3902403"/>
              <a:gd name="connsiteX3" fmla="*/ 7140357 w 7140357"/>
              <a:gd name="connsiteY3" fmla="*/ 446948 h 3902403"/>
              <a:gd name="connsiteX4" fmla="*/ 7140357 w 7140357"/>
              <a:gd name="connsiteY4" fmla="*/ 3455454 h 3902403"/>
              <a:gd name="connsiteX5" fmla="*/ 6777079 w 7140357"/>
              <a:gd name="connsiteY5" fmla="*/ 3901182 h 3902403"/>
              <a:gd name="connsiteX6" fmla="*/ 6764963 w 7140357"/>
              <a:gd name="connsiteY6" fmla="*/ 3902403 h 3902403"/>
              <a:gd name="connsiteX7" fmla="*/ 375393 w 7140357"/>
              <a:gd name="connsiteY7" fmla="*/ 3902403 h 3902403"/>
              <a:gd name="connsiteX8" fmla="*/ 363277 w 7140357"/>
              <a:gd name="connsiteY8" fmla="*/ 3901182 h 3902403"/>
              <a:gd name="connsiteX9" fmla="*/ 9242 w 7140357"/>
              <a:gd name="connsiteY9" fmla="*/ 3547147 h 3902403"/>
              <a:gd name="connsiteX10" fmla="*/ 0 w 7140357"/>
              <a:gd name="connsiteY10" fmla="*/ 3455465 h 3902403"/>
              <a:gd name="connsiteX11" fmla="*/ 0 w 7140357"/>
              <a:gd name="connsiteY11" fmla="*/ 446938 h 3902403"/>
              <a:gd name="connsiteX12" fmla="*/ 9242 w 7140357"/>
              <a:gd name="connsiteY12" fmla="*/ 355256 h 3902403"/>
              <a:gd name="connsiteX13" fmla="*/ 363277 w 7140357"/>
              <a:gd name="connsiteY13" fmla="*/ 1221 h 3902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140357" h="3902403">
                <a:moveTo>
                  <a:pt x="375384" y="0"/>
                </a:moveTo>
                <a:lnTo>
                  <a:pt x="6764973" y="0"/>
                </a:lnTo>
                <a:lnTo>
                  <a:pt x="6777079" y="1221"/>
                </a:lnTo>
                <a:cubicBezTo>
                  <a:pt x="6984401" y="43645"/>
                  <a:pt x="7140357" y="227083"/>
                  <a:pt x="7140357" y="446948"/>
                </a:cubicBezTo>
                <a:lnTo>
                  <a:pt x="7140357" y="3455454"/>
                </a:lnTo>
                <a:cubicBezTo>
                  <a:pt x="7140357" y="3675319"/>
                  <a:pt x="6984401" y="3858757"/>
                  <a:pt x="6777079" y="3901182"/>
                </a:cubicBezTo>
                <a:lnTo>
                  <a:pt x="6764963" y="3902403"/>
                </a:lnTo>
                <a:lnTo>
                  <a:pt x="375393" y="3902403"/>
                </a:lnTo>
                <a:lnTo>
                  <a:pt x="363277" y="3901182"/>
                </a:lnTo>
                <a:cubicBezTo>
                  <a:pt x="185572" y="3864818"/>
                  <a:pt x="45606" y="3724852"/>
                  <a:pt x="9242" y="3547147"/>
                </a:cubicBezTo>
                <a:lnTo>
                  <a:pt x="0" y="3455465"/>
                </a:lnTo>
                <a:lnTo>
                  <a:pt x="0" y="446938"/>
                </a:lnTo>
                <a:lnTo>
                  <a:pt x="9242" y="355256"/>
                </a:lnTo>
                <a:cubicBezTo>
                  <a:pt x="45606" y="177550"/>
                  <a:pt x="185572" y="37584"/>
                  <a:pt x="363277" y="1221"/>
                </a:cubicBezTo>
                <a:close/>
              </a:path>
            </a:pathLst>
          </a:custGeom>
        </p:spPr>
      </p:pic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0A56EB6E-A615-4151-A298-FEC429764D54}"/>
              </a:ext>
            </a:extLst>
          </p:cNvPr>
          <p:cNvSpPr/>
          <p:nvPr/>
        </p:nvSpPr>
        <p:spPr>
          <a:xfrm>
            <a:off x="-429794" y="-6927292"/>
            <a:ext cx="7122693" cy="3908754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59"/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3C048444-1D57-4ABD-9723-69BD54F5CC3E}"/>
              </a:ext>
            </a:extLst>
          </p:cNvPr>
          <p:cNvSpPr/>
          <p:nvPr/>
        </p:nvSpPr>
        <p:spPr>
          <a:xfrm>
            <a:off x="341515" y="-8276193"/>
            <a:ext cx="7122693" cy="3908754"/>
          </a:xfrm>
          <a:prstGeom prst="roundRect">
            <a:avLst>
              <a:gd name="adj" fmla="val 11611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59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142780" y="9187105"/>
            <a:ext cx="5906442" cy="150802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F8D9E7C-7B6B-4A69-ACEB-CD4DAA582DE4}"/>
              </a:ext>
            </a:extLst>
          </p:cNvPr>
          <p:cNvSpPr txBox="1"/>
          <p:nvPr/>
        </p:nvSpPr>
        <p:spPr>
          <a:xfrm>
            <a:off x="-1998587" y="3332442"/>
            <a:ext cx="1517980" cy="5722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859">
                <a:solidFill>
                  <a:schemeClr val="tx1">
                    <a:lumMod val="50000"/>
                    <a:lumOff val="50000"/>
                  </a:schemeClr>
                </a:solidFill>
              </a:rPr>
              <a:t>Âm thanh</a:t>
            </a:r>
            <a:br>
              <a:rPr lang="en-US" sz="1859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sz="1859">
                <a:solidFill>
                  <a:schemeClr val="tx1">
                    <a:lumMod val="50000"/>
                    <a:lumOff val="50000"/>
                  </a:schemeClr>
                </a:solidFill>
              </a:rPr>
              <a:t>kiểm tra đáp án</a:t>
            </a:r>
          </a:p>
        </p:txBody>
      </p:sp>
    </p:spTree>
    <p:extLst>
      <p:ext uri="{BB962C8B-B14F-4D97-AF65-F5344CB8AC3E}">
        <p14:creationId xmlns:p14="http://schemas.microsoft.com/office/powerpoint/2010/main" val="2915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6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300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video>
                  <p:cMediaNode vol="80000">
                    <p:cTn id="65" display="0">
                      <p:stCondLst>
                        <p:cond delay="indefinite"/>
                      </p:stCondLst>
                    </p:cTn>
                    <p:tgtEl>
                      <p:spTgt spid="35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6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300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video>
                  <p:cMediaNode vol="80000">
                    <p:cTn id="65" display="0">
                      <p:stCondLst>
                        <p:cond delay="indefinite"/>
                      </p:stCondLst>
                    </p:cTn>
                    <p:tgtEl>
                      <p:spTgt spid="35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2"/>
          <a:stretch/>
        </p:blipFill>
        <p:spPr>
          <a:xfrm>
            <a:off x="43261" y="8483"/>
            <a:ext cx="12146326" cy="6841034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59072" y="190822"/>
            <a:ext cx="8665309" cy="22880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23173" y="473322"/>
            <a:ext cx="2128322" cy="1739494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619683" y="990600"/>
              <a:ext cx="1660394" cy="67711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389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 2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3120383" y="324199"/>
            <a:ext cx="8860593" cy="18466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>
              <a:defRPr/>
            </a:pPr>
            <a:r>
              <a:rPr lang="en-US" sz="6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6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6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6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0" algn="ctr">
              <a:defRPr/>
            </a:pPr>
            <a:r>
              <a:rPr lang="en-US" sz="6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6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6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6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6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endParaRPr lang="en-US" sz="6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1101038" y="2170858"/>
            <a:ext cx="9989927" cy="1747212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99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Arial-Rounded" panose="020B0500000000000000" pitchFamily="34" charset="-93"/>
                  <a:cs typeface="Times New Roman" panose="02020603050405020304" pitchFamily="18" charset="0"/>
                </a:rPr>
                <a:t>Rộng</a:t>
              </a:r>
              <a:r>
                <a:rPr lang="en-US" sz="399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Arial-Rounded" panose="020B0500000000000000" pitchFamily="34" charset="-93"/>
                  <a:cs typeface="Times New Roman" panose="02020603050405020304" pitchFamily="18" charset="0"/>
                </a:rPr>
                <a:t> </a:t>
              </a:r>
              <a:r>
                <a:rPr lang="en-US" sz="399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Arial-Rounded" panose="020B0500000000000000" pitchFamily="34" charset="-93"/>
                  <a:cs typeface="Times New Roman" panose="02020603050405020304" pitchFamily="18" charset="0"/>
                </a:rPr>
                <a:t>rãi</a:t>
              </a:r>
              <a:endParaRPr lang="en-US" sz="399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</a:endParaRP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1220077" y="3964469"/>
            <a:ext cx="9883906" cy="1464711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99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Arial-Rounded" panose="020B0500000000000000" pitchFamily="34" charset="-93"/>
                  <a:cs typeface="Times New Roman" panose="02020603050405020304" pitchFamily="18" charset="0"/>
                </a:rPr>
                <a:t>Rậm</a:t>
              </a:r>
              <a:r>
                <a:rPr lang="en-US" sz="399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Arial-Rounded" panose="020B0500000000000000" pitchFamily="34" charset="-93"/>
                  <a:cs typeface="Times New Roman" panose="02020603050405020304" pitchFamily="18" charset="0"/>
                </a:rPr>
                <a:t> </a:t>
              </a:r>
              <a:r>
                <a:rPr lang="en-US" sz="399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Arial-Rounded" panose="020B0500000000000000" pitchFamily="34" charset="-93"/>
                  <a:cs typeface="Times New Roman" panose="02020603050405020304" pitchFamily="18" charset="0"/>
                </a:rPr>
                <a:t>rạp</a:t>
              </a:r>
              <a:endParaRPr lang="en-US" sz="399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</a:endParaRP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1148245" y="5274707"/>
            <a:ext cx="9947882" cy="1642478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99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Arial-Rounded" panose="020B0500000000000000" pitchFamily="34" charset="-93"/>
                  <a:cs typeface="Times New Roman" panose="02020603050405020304" pitchFamily="18" charset="0"/>
                </a:rPr>
                <a:t>Rình</a:t>
              </a:r>
              <a:r>
                <a:rPr lang="en-US" sz="399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Arial-Rounded" panose="020B0500000000000000" pitchFamily="34" charset="-93"/>
                  <a:cs typeface="Times New Roman" panose="02020603050405020304" pitchFamily="18" charset="0"/>
                </a:rPr>
                <a:t> </a:t>
              </a:r>
              <a:r>
                <a:rPr lang="en-US" sz="399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Arial-Rounded" panose="020B0500000000000000" pitchFamily="34" charset="-93"/>
                  <a:cs typeface="Times New Roman" panose="02020603050405020304" pitchFamily="18" charset="0"/>
                </a:rPr>
                <a:t>rập</a:t>
              </a:r>
              <a:endParaRPr lang="en-US" sz="399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</a:endParaRP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06592" y="1863696"/>
            <a:ext cx="1380965" cy="1380965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35508" y="7298110"/>
            <a:ext cx="7520986" cy="4196590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59"/>
          </a:p>
        </p:txBody>
      </p:sp>
      <p:pic>
        <p:nvPicPr>
          <p:cNvPr id="31" name="Picture 30">
            <a:hlinkClick r:id="" action="ppaction://media"/>
            <a:extLst>
              <a:ext uri="{FF2B5EF4-FFF2-40B4-BE49-F238E27FC236}">
                <a16:creationId xmlns:a16="http://schemas.microsoft.com/office/drawing/2014/main" id="{D8AF1AEC-3F85-4021-AE99-EB16E3C42A8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rcRect/>
          <a:stretch>
            <a:fillRect/>
          </a:stretch>
        </p:blipFill>
        <p:spPr>
          <a:xfrm>
            <a:off x="2549856" y="7458339"/>
            <a:ext cx="7092288" cy="3876133"/>
          </a:xfrm>
          <a:custGeom>
            <a:avLst/>
            <a:gdLst>
              <a:gd name="connsiteX0" fmla="*/ 325142 w 7109878"/>
              <a:gd name="connsiteY0" fmla="*/ 0 h 3885746"/>
              <a:gd name="connsiteX1" fmla="*/ 6784737 w 7109878"/>
              <a:gd name="connsiteY1" fmla="*/ 0 h 3885746"/>
              <a:gd name="connsiteX2" fmla="*/ 6847243 w 7109878"/>
              <a:gd name="connsiteY2" fmla="*/ 19403 h 3885746"/>
              <a:gd name="connsiteX3" fmla="*/ 7089364 w 7109878"/>
              <a:gd name="connsiteY3" fmla="*/ 261525 h 3885746"/>
              <a:gd name="connsiteX4" fmla="*/ 7109878 w 7109878"/>
              <a:gd name="connsiteY4" fmla="*/ 327610 h 3885746"/>
              <a:gd name="connsiteX5" fmla="*/ 7109878 w 7109878"/>
              <a:gd name="connsiteY5" fmla="*/ 3558137 h 3885746"/>
              <a:gd name="connsiteX6" fmla="*/ 7089364 w 7109878"/>
              <a:gd name="connsiteY6" fmla="*/ 3624222 h 3885746"/>
              <a:gd name="connsiteX7" fmla="*/ 6847243 w 7109878"/>
              <a:gd name="connsiteY7" fmla="*/ 3866343 h 3885746"/>
              <a:gd name="connsiteX8" fmla="*/ 6784737 w 7109878"/>
              <a:gd name="connsiteY8" fmla="*/ 3885746 h 3885746"/>
              <a:gd name="connsiteX9" fmla="*/ 325141 w 7109878"/>
              <a:gd name="connsiteY9" fmla="*/ 3885746 h 3885746"/>
              <a:gd name="connsiteX10" fmla="*/ 262636 w 7109878"/>
              <a:gd name="connsiteY10" fmla="*/ 3866343 h 3885746"/>
              <a:gd name="connsiteX11" fmla="*/ 20514 w 7109878"/>
              <a:gd name="connsiteY11" fmla="*/ 3624222 h 3885746"/>
              <a:gd name="connsiteX12" fmla="*/ 0 w 7109878"/>
              <a:gd name="connsiteY12" fmla="*/ 3558137 h 3885746"/>
              <a:gd name="connsiteX13" fmla="*/ 0 w 7109878"/>
              <a:gd name="connsiteY13" fmla="*/ 327609 h 3885746"/>
              <a:gd name="connsiteX14" fmla="*/ 20514 w 7109878"/>
              <a:gd name="connsiteY14" fmla="*/ 261525 h 3885746"/>
              <a:gd name="connsiteX15" fmla="*/ 262636 w 7109878"/>
              <a:gd name="connsiteY15" fmla="*/ 19403 h 3885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109878" h="3885746">
                <a:moveTo>
                  <a:pt x="325142" y="0"/>
                </a:moveTo>
                <a:lnTo>
                  <a:pt x="6784737" y="0"/>
                </a:lnTo>
                <a:lnTo>
                  <a:pt x="6847243" y="19403"/>
                </a:lnTo>
                <a:cubicBezTo>
                  <a:pt x="6956107" y="65449"/>
                  <a:pt x="7043319" y="152661"/>
                  <a:pt x="7089364" y="261525"/>
                </a:cubicBezTo>
                <a:lnTo>
                  <a:pt x="7109878" y="327610"/>
                </a:lnTo>
                <a:lnTo>
                  <a:pt x="7109878" y="3558137"/>
                </a:lnTo>
                <a:lnTo>
                  <a:pt x="7089364" y="3624222"/>
                </a:lnTo>
                <a:cubicBezTo>
                  <a:pt x="7043319" y="3733086"/>
                  <a:pt x="6956107" y="3820298"/>
                  <a:pt x="6847243" y="3866343"/>
                </a:cubicBezTo>
                <a:lnTo>
                  <a:pt x="6784737" y="3885746"/>
                </a:lnTo>
                <a:lnTo>
                  <a:pt x="325141" y="3885746"/>
                </a:lnTo>
                <a:lnTo>
                  <a:pt x="262636" y="3866343"/>
                </a:lnTo>
                <a:cubicBezTo>
                  <a:pt x="153772" y="3820298"/>
                  <a:pt x="66559" y="3733086"/>
                  <a:pt x="20514" y="3624222"/>
                </a:cubicBezTo>
                <a:lnTo>
                  <a:pt x="0" y="3558137"/>
                </a:lnTo>
                <a:lnTo>
                  <a:pt x="0" y="327609"/>
                </a:lnTo>
                <a:lnTo>
                  <a:pt x="20514" y="261525"/>
                </a:lnTo>
                <a:cubicBezTo>
                  <a:pt x="66559" y="152661"/>
                  <a:pt x="153772" y="65449"/>
                  <a:pt x="262636" y="19403"/>
                </a:cubicBez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59071" y="9187105"/>
            <a:ext cx="5873858" cy="1508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338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video>
                  <p:cMediaNode vol="80000">
                    <p:cTn id="32" display="0">
                      <p:stCondLst>
                        <p:cond delay="indefinite"/>
                      </p:stCondLst>
                    </p:cTn>
                    <p:tgtEl>
                      <p:spTgt spid="31"/>
                    </p:tgtEl>
                  </p:cMediaNode>
                </p:video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7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9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704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3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6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6204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7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6704"/>
                                </p:stCondLst>
                                <p:childTnLst>
                                  <p:par>
                                    <p:cTn id="59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video>
                  <p:cMediaNode vol="80000">
                    <p:cTn id="32" display="0">
                      <p:stCondLst>
                        <p:cond delay="indefinite"/>
                      </p:stCondLst>
                    </p:cTn>
                    <p:tgtEl>
                      <p:spTgt spid="31"/>
                    </p:tgtEl>
                  </p:cMediaNode>
                </p:video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7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9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704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3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6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6204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7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6704"/>
                                </p:stCondLst>
                                <p:childTnLst>
                                  <p:par>
                                    <p:cTn id="59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2"/>
          <a:stretch/>
        </p:blipFill>
        <p:spPr>
          <a:xfrm>
            <a:off x="43261" y="8483"/>
            <a:ext cx="12146326" cy="6841034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31553" y="182592"/>
            <a:ext cx="8665309" cy="22880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23173" y="473322"/>
            <a:ext cx="2128322" cy="1739494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619683" y="990600"/>
              <a:ext cx="1660394" cy="67711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389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 3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3643507" y="431366"/>
            <a:ext cx="7709660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>
              <a:defRPr/>
            </a:pPr>
            <a:r>
              <a:rPr lang="en-US" sz="5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5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5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5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sai</a:t>
            </a:r>
            <a:r>
              <a:rPr lang="en-US" sz="5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lvl="0" algn="ctr">
              <a:defRPr/>
            </a:pPr>
            <a:r>
              <a:rPr lang="en-US" sz="5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5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viếc</a:t>
            </a:r>
            <a:r>
              <a:rPr lang="en-US" sz="5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kịch</a:t>
            </a:r>
            <a:r>
              <a:rPr lang="en-US" sz="5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sz="5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endParaRPr lang="en-US" sz="5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941457" y="2136791"/>
            <a:ext cx="10309089" cy="1747212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99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ea typeface="Arial-Rounded" panose="020B0500000000000000" pitchFamily="34" charset="-93"/>
                  <a:cs typeface="Times New Roman" pitchFamily="18" charset="0"/>
                </a:rPr>
                <a:t>viếc</a:t>
              </a:r>
              <a:endParaRPr lang="en-US" sz="399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</a:endParaRP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1060497" y="3930403"/>
            <a:ext cx="10199681" cy="1464711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99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ea typeface="Arial-Rounded" panose="020B0500000000000000" pitchFamily="34" charset="-93"/>
                  <a:cs typeface="Times New Roman" pitchFamily="18" charset="0"/>
                </a:rPr>
                <a:t>kịch</a:t>
              </a:r>
              <a:endParaRPr lang="en-US" sz="399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</a:endParaRP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988664" y="5240640"/>
            <a:ext cx="10265701" cy="1642478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99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ea typeface="Arial-Rounded" panose="020B0500000000000000" pitchFamily="34" charset="-93"/>
                  <a:cs typeface="Times New Roman" pitchFamily="18" charset="0"/>
                </a:rPr>
                <a:t>nổi</a:t>
              </a:r>
              <a:endParaRPr lang="en-US" sz="399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</a:endParaRP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06592" y="1863696"/>
            <a:ext cx="1380965" cy="1380965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35508" y="7298110"/>
            <a:ext cx="7520986" cy="4196590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59"/>
          </a:p>
        </p:txBody>
      </p:sp>
      <p:pic>
        <p:nvPicPr>
          <p:cNvPr id="28" name="Picture 27">
            <a:hlinkClick r:id="" action="ppaction://media"/>
            <a:extLst>
              <a:ext uri="{FF2B5EF4-FFF2-40B4-BE49-F238E27FC236}">
                <a16:creationId xmlns:a16="http://schemas.microsoft.com/office/drawing/2014/main" id="{769C2967-327D-4BCC-9E9A-DE3AC025031A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161"/>
                </p14:media>
              </p:ext>
            </p:extLst>
          </p:nvPr>
        </p:nvPicPr>
        <p:blipFill>
          <a:blip r:embed="rId14"/>
          <a:srcRect l="205" r="205"/>
          <a:stretch>
            <a:fillRect/>
          </a:stretch>
        </p:blipFill>
        <p:spPr>
          <a:xfrm>
            <a:off x="2534655" y="7442029"/>
            <a:ext cx="7122693" cy="3908754"/>
          </a:xfrm>
          <a:custGeom>
            <a:avLst/>
            <a:gdLst>
              <a:gd name="connsiteX0" fmla="*/ 454971 w 7140358"/>
              <a:gd name="connsiteY0" fmla="*/ 0 h 3918448"/>
              <a:gd name="connsiteX1" fmla="*/ 6685387 w 7140358"/>
              <a:gd name="connsiteY1" fmla="*/ 0 h 3918448"/>
              <a:gd name="connsiteX2" fmla="*/ 7140358 w 7140358"/>
              <a:gd name="connsiteY2" fmla="*/ 454971 h 3918448"/>
              <a:gd name="connsiteX3" fmla="*/ 7140358 w 7140358"/>
              <a:gd name="connsiteY3" fmla="*/ 3463477 h 3918448"/>
              <a:gd name="connsiteX4" fmla="*/ 6685387 w 7140358"/>
              <a:gd name="connsiteY4" fmla="*/ 3918448 h 3918448"/>
              <a:gd name="connsiteX5" fmla="*/ 454971 w 7140358"/>
              <a:gd name="connsiteY5" fmla="*/ 3918448 h 3918448"/>
              <a:gd name="connsiteX6" fmla="*/ 0 w 7140358"/>
              <a:gd name="connsiteY6" fmla="*/ 3463477 h 3918448"/>
              <a:gd name="connsiteX7" fmla="*/ 0 w 7140358"/>
              <a:gd name="connsiteY7" fmla="*/ 454971 h 3918448"/>
              <a:gd name="connsiteX8" fmla="*/ 454971 w 7140358"/>
              <a:gd name="connsiteY8" fmla="*/ 0 h 3918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40358" h="3918448">
                <a:moveTo>
                  <a:pt x="454971" y="0"/>
                </a:moveTo>
                <a:lnTo>
                  <a:pt x="6685387" y="0"/>
                </a:lnTo>
                <a:cubicBezTo>
                  <a:pt x="6936661" y="0"/>
                  <a:pt x="7140358" y="203697"/>
                  <a:pt x="7140358" y="454971"/>
                </a:cubicBezTo>
                <a:lnTo>
                  <a:pt x="7140358" y="3463477"/>
                </a:lnTo>
                <a:cubicBezTo>
                  <a:pt x="7140358" y="3714751"/>
                  <a:pt x="6936661" y="3918448"/>
                  <a:pt x="6685387" y="3918448"/>
                </a:cubicBezTo>
                <a:lnTo>
                  <a:pt x="454971" y="3918448"/>
                </a:lnTo>
                <a:cubicBezTo>
                  <a:pt x="203697" y="3918448"/>
                  <a:pt x="0" y="3714751"/>
                  <a:pt x="0" y="3463477"/>
                </a:cubicBezTo>
                <a:lnTo>
                  <a:pt x="0" y="454971"/>
                </a:lnTo>
                <a:cubicBezTo>
                  <a:pt x="0" y="203697"/>
                  <a:pt x="203697" y="0"/>
                  <a:pt x="454971" y="0"/>
                </a:cubicBez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19345" y="9187105"/>
            <a:ext cx="5753313" cy="1508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168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6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704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2839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204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6704"/>
                                </p:stCondLst>
                                <p:childTnLst>
                                  <p:par>
                                    <p:cTn id="58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video>
                  <p:cMediaNode vol="80000">
                    <p:cTn id="66" display="0">
                      <p:stCondLst>
                        <p:cond delay="indefinite"/>
                      </p:stCondLst>
                    </p:cTn>
                    <p:tgtEl>
                      <p:spTgt spid="28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6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704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2839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204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6704"/>
                                </p:stCondLst>
                                <p:childTnLst>
                                  <p:par>
                                    <p:cTn id="58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video>
                  <p:cMediaNode vol="80000">
                    <p:cTn id="66" display="0">
                      <p:stCondLst>
                        <p:cond delay="indefinite"/>
                      </p:stCondLst>
                    </p:cTn>
                    <p:tgtEl>
                      <p:spTgt spid="28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2"/>
          <a:stretch/>
        </p:blipFill>
        <p:spPr>
          <a:xfrm>
            <a:off x="43261" y="8483"/>
            <a:ext cx="12146326" cy="6841034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31553" y="182592"/>
            <a:ext cx="8665309" cy="22880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23173" y="473322"/>
            <a:ext cx="2128322" cy="1739494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619683" y="990600"/>
              <a:ext cx="1660394" cy="67711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389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 4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4139042" y="820962"/>
            <a:ext cx="6431249" cy="123110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lvl="0" algn="ctr">
              <a:defRPr/>
            </a:pPr>
            <a:r>
              <a:rPr lang="en-US" sz="5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5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chứa</a:t>
            </a:r>
            <a:r>
              <a:rPr lang="en-US" sz="5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vần</a:t>
            </a:r>
            <a:r>
              <a:rPr lang="en-US" sz="5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an</a:t>
            </a:r>
            <a:r>
              <a:rPr lang="en-US" sz="54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5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5400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1095946" y="2139160"/>
            <a:ext cx="10042959" cy="1747212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99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Arial-Rounded" panose="020B0500000000000000" pitchFamily="34" charset="-93"/>
                  <a:cs typeface="Times New Roman" panose="02020603050405020304" pitchFamily="18" charset="0"/>
                </a:rPr>
                <a:t>Màu</a:t>
              </a:r>
              <a:r>
                <a:rPr lang="en-US" sz="399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Arial-Rounded" panose="020B0500000000000000" pitchFamily="34" charset="-93"/>
                  <a:cs typeface="Times New Roman" panose="02020603050405020304" pitchFamily="18" charset="0"/>
                </a:rPr>
                <a:t> </a:t>
              </a:r>
              <a:r>
                <a:rPr lang="en-US" sz="399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Arial-Rounded" panose="020B0500000000000000" pitchFamily="34" charset="-93"/>
                  <a:cs typeface="Times New Roman" panose="02020603050405020304" pitchFamily="18" charset="0"/>
                </a:rPr>
                <a:t>vàn</a:t>
              </a:r>
              <a:endParaRPr lang="en-US" sz="399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</a:endParaRP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1214987" y="3932772"/>
            <a:ext cx="9936375" cy="1464711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99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Arial-Rounded" panose="020B0500000000000000" pitchFamily="34" charset="-93"/>
                  <a:cs typeface="Times New Roman" panose="02020603050405020304" pitchFamily="18" charset="0"/>
                </a:rPr>
                <a:t>Buổi</a:t>
              </a:r>
              <a:r>
                <a:rPr lang="en-US" sz="399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Arial-Rounded" panose="020B0500000000000000" pitchFamily="34" charset="-93"/>
                  <a:cs typeface="Times New Roman" panose="02020603050405020304" pitchFamily="18" charset="0"/>
                </a:rPr>
                <a:t> </a:t>
              </a:r>
              <a:r>
                <a:rPr lang="en-US" sz="399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Arial-Rounded" panose="020B0500000000000000" pitchFamily="34" charset="-93"/>
                  <a:cs typeface="Times New Roman" panose="02020603050405020304" pitchFamily="18" charset="0"/>
                </a:rPr>
                <a:t>sán</a:t>
              </a:r>
              <a:endParaRPr lang="en-US" sz="399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</a:endParaRP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1143154" y="5243009"/>
            <a:ext cx="10000690" cy="1642478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99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Arial-Rounded" panose="020B0500000000000000" pitchFamily="34" charset="-93"/>
                  <a:cs typeface="Times New Roman" panose="02020603050405020304" pitchFamily="18" charset="0"/>
                </a:rPr>
                <a:t>Nhà</a:t>
              </a:r>
              <a:r>
                <a:rPr lang="en-US" sz="399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Arial-Rounded" panose="020B0500000000000000" pitchFamily="34" charset="-93"/>
                  <a:cs typeface="Times New Roman" panose="02020603050405020304" pitchFamily="18" charset="0"/>
                </a:rPr>
                <a:t> </a:t>
              </a:r>
              <a:r>
                <a:rPr lang="en-US" sz="399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Arial-Rounded" panose="020B0500000000000000" pitchFamily="34" charset="-93"/>
                  <a:cs typeface="Times New Roman" panose="02020603050405020304" pitchFamily="18" charset="0"/>
                </a:rPr>
                <a:t>sàn</a:t>
              </a:r>
              <a:endParaRPr lang="en-US" sz="399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</a:endParaRP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06592" y="1863696"/>
            <a:ext cx="1380965" cy="1380965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35508" y="7298110"/>
            <a:ext cx="7520986" cy="4196590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59"/>
          </a:p>
        </p:txBody>
      </p:sp>
      <p:pic>
        <p:nvPicPr>
          <p:cNvPr id="31" name="Picture 30">
            <a:hlinkClick r:id="" action="ppaction://media"/>
            <a:extLst>
              <a:ext uri="{FF2B5EF4-FFF2-40B4-BE49-F238E27FC236}">
                <a16:creationId xmlns:a16="http://schemas.microsoft.com/office/drawing/2014/main" id="{D8AF1AEC-3F85-4021-AE99-EB16E3C42A8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rcRect/>
          <a:stretch>
            <a:fillRect/>
          </a:stretch>
        </p:blipFill>
        <p:spPr>
          <a:xfrm>
            <a:off x="2549856" y="7458339"/>
            <a:ext cx="7092288" cy="3876133"/>
          </a:xfrm>
          <a:custGeom>
            <a:avLst/>
            <a:gdLst>
              <a:gd name="connsiteX0" fmla="*/ 325142 w 7109878"/>
              <a:gd name="connsiteY0" fmla="*/ 0 h 3885746"/>
              <a:gd name="connsiteX1" fmla="*/ 6784737 w 7109878"/>
              <a:gd name="connsiteY1" fmla="*/ 0 h 3885746"/>
              <a:gd name="connsiteX2" fmla="*/ 6847243 w 7109878"/>
              <a:gd name="connsiteY2" fmla="*/ 19403 h 3885746"/>
              <a:gd name="connsiteX3" fmla="*/ 7089364 w 7109878"/>
              <a:gd name="connsiteY3" fmla="*/ 261525 h 3885746"/>
              <a:gd name="connsiteX4" fmla="*/ 7109878 w 7109878"/>
              <a:gd name="connsiteY4" fmla="*/ 327610 h 3885746"/>
              <a:gd name="connsiteX5" fmla="*/ 7109878 w 7109878"/>
              <a:gd name="connsiteY5" fmla="*/ 3558137 h 3885746"/>
              <a:gd name="connsiteX6" fmla="*/ 7089364 w 7109878"/>
              <a:gd name="connsiteY6" fmla="*/ 3624222 h 3885746"/>
              <a:gd name="connsiteX7" fmla="*/ 6847243 w 7109878"/>
              <a:gd name="connsiteY7" fmla="*/ 3866343 h 3885746"/>
              <a:gd name="connsiteX8" fmla="*/ 6784737 w 7109878"/>
              <a:gd name="connsiteY8" fmla="*/ 3885746 h 3885746"/>
              <a:gd name="connsiteX9" fmla="*/ 325141 w 7109878"/>
              <a:gd name="connsiteY9" fmla="*/ 3885746 h 3885746"/>
              <a:gd name="connsiteX10" fmla="*/ 262636 w 7109878"/>
              <a:gd name="connsiteY10" fmla="*/ 3866343 h 3885746"/>
              <a:gd name="connsiteX11" fmla="*/ 20514 w 7109878"/>
              <a:gd name="connsiteY11" fmla="*/ 3624222 h 3885746"/>
              <a:gd name="connsiteX12" fmla="*/ 0 w 7109878"/>
              <a:gd name="connsiteY12" fmla="*/ 3558137 h 3885746"/>
              <a:gd name="connsiteX13" fmla="*/ 0 w 7109878"/>
              <a:gd name="connsiteY13" fmla="*/ 327609 h 3885746"/>
              <a:gd name="connsiteX14" fmla="*/ 20514 w 7109878"/>
              <a:gd name="connsiteY14" fmla="*/ 261525 h 3885746"/>
              <a:gd name="connsiteX15" fmla="*/ 262636 w 7109878"/>
              <a:gd name="connsiteY15" fmla="*/ 19403 h 3885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109878" h="3885746">
                <a:moveTo>
                  <a:pt x="325142" y="0"/>
                </a:moveTo>
                <a:lnTo>
                  <a:pt x="6784737" y="0"/>
                </a:lnTo>
                <a:lnTo>
                  <a:pt x="6847243" y="19403"/>
                </a:lnTo>
                <a:cubicBezTo>
                  <a:pt x="6956107" y="65449"/>
                  <a:pt x="7043319" y="152661"/>
                  <a:pt x="7089364" y="261525"/>
                </a:cubicBezTo>
                <a:lnTo>
                  <a:pt x="7109878" y="327610"/>
                </a:lnTo>
                <a:lnTo>
                  <a:pt x="7109878" y="3558137"/>
                </a:lnTo>
                <a:lnTo>
                  <a:pt x="7089364" y="3624222"/>
                </a:lnTo>
                <a:cubicBezTo>
                  <a:pt x="7043319" y="3733086"/>
                  <a:pt x="6956107" y="3820298"/>
                  <a:pt x="6847243" y="3866343"/>
                </a:cubicBezTo>
                <a:lnTo>
                  <a:pt x="6784737" y="3885746"/>
                </a:lnTo>
                <a:lnTo>
                  <a:pt x="325141" y="3885746"/>
                </a:lnTo>
                <a:lnTo>
                  <a:pt x="262636" y="3866343"/>
                </a:lnTo>
                <a:cubicBezTo>
                  <a:pt x="153772" y="3820298"/>
                  <a:pt x="66559" y="3733086"/>
                  <a:pt x="20514" y="3624222"/>
                </a:cubicBezTo>
                <a:lnTo>
                  <a:pt x="0" y="3558137"/>
                </a:lnTo>
                <a:lnTo>
                  <a:pt x="0" y="327609"/>
                </a:lnTo>
                <a:lnTo>
                  <a:pt x="20514" y="261525"/>
                </a:lnTo>
                <a:cubicBezTo>
                  <a:pt x="66559" y="152661"/>
                  <a:pt x="153772" y="65449"/>
                  <a:pt x="262636" y="19403"/>
                </a:cubicBez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59071" y="9187105"/>
            <a:ext cx="5873858" cy="1508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116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video>
                  <p:cMediaNode vol="80000">
                    <p:cTn id="32" display="0">
                      <p:stCondLst>
                        <p:cond delay="indefinite"/>
                      </p:stCondLst>
                    </p:cTn>
                    <p:tgtEl>
                      <p:spTgt spid="31"/>
                    </p:tgtEl>
                  </p:cMediaNode>
                </p:video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7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9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3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6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7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9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video>
                  <p:cMediaNode vol="80000">
                    <p:cTn id="32" display="0">
                      <p:stCondLst>
                        <p:cond delay="indefinite"/>
                      </p:stCondLst>
                    </p:cTn>
                    <p:tgtEl>
                      <p:spTgt spid="31"/>
                    </p:tgtEl>
                  </p:cMediaNode>
                </p:video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7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9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3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6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7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9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2"/>
          <a:stretch/>
        </p:blipFill>
        <p:spPr>
          <a:xfrm>
            <a:off x="43261" y="8483"/>
            <a:ext cx="12146326" cy="6841034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31553" y="182592"/>
            <a:ext cx="8665309" cy="22880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23173" y="473322"/>
            <a:ext cx="2128322" cy="1739494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619683" y="990600"/>
              <a:ext cx="1660394" cy="67711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389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 5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3623869" y="182592"/>
            <a:ext cx="7517936" cy="20313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>
              <a:defRPr/>
            </a:pPr>
            <a:r>
              <a:rPr lang="en-US" sz="6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6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6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6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0" algn="ctr">
              <a:defRPr/>
            </a:pPr>
            <a:r>
              <a:rPr lang="en-US" sz="6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6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6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6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6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endParaRPr lang="en-US" sz="6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1106341" y="2178913"/>
            <a:ext cx="9979321" cy="1747212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99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Arial-Rounded" panose="020B0500000000000000" pitchFamily="34" charset="-93"/>
                  <a:cs typeface="Times New Roman" panose="02020603050405020304" pitchFamily="18" charset="0"/>
                </a:rPr>
                <a:t>Giành</a:t>
              </a:r>
              <a:r>
                <a:rPr lang="en-US" sz="399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Arial-Rounded" panose="020B0500000000000000" pitchFamily="34" charset="-93"/>
                  <a:cs typeface="Times New Roman" panose="02020603050405020304" pitchFamily="18" charset="0"/>
                </a:rPr>
                <a:t> </a:t>
              </a:r>
              <a:r>
                <a:rPr lang="en-US" sz="399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Arial-Rounded" panose="020B0500000000000000" pitchFamily="34" charset="-93"/>
                  <a:cs typeface="Times New Roman" panose="02020603050405020304" pitchFamily="18" charset="0"/>
                </a:rPr>
                <a:t>giật</a:t>
              </a:r>
              <a:endParaRPr lang="en-US" sz="399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</a:endParaRP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1225381" y="3972524"/>
            <a:ext cx="9873413" cy="1464711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99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Arial-Rounded" panose="020B0500000000000000" pitchFamily="34" charset="-93"/>
                  <a:cs typeface="Times New Roman" panose="02020603050405020304" pitchFamily="18" charset="0"/>
                </a:rPr>
                <a:t>Giản</a:t>
              </a:r>
              <a:r>
                <a:rPr lang="en-US" sz="399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Arial-Rounded" panose="020B0500000000000000" pitchFamily="34" charset="-93"/>
                  <a:cs typeface="Times New Roman" panose="02020603050405020304" pitchFamily="18" charset="0"/>
                </a:rPr>
                <a:t> </a:t>
              </a:r>
              <a:r>
                <a:rPr lang="en-US" sz="399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Arial-Rounded" panose="020B0500000000000000" pitchFamily="34" charset="-93"/>
                  <a:cs typeface="Times New Roman" panose="02020603050405020304" pitchFamily="18" charset="0"/>
                </a:rPr>
                <a:t>dị</a:t>
              </a:r>
              <a:endParaRPr lang="en-US" sz="399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</a:endParaRP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1153547" y="5282762"/>
            <a:ext cx="9937322" cy="1642478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99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Arial-Rounded" panose="020B0500000000000000" pitchFamily="34" charset="-93"/>
                  <a:cs typeface="Times New Roman" panose="02020603050405020304" pitchFamily="18" charset="0"/>
                </a:rPr>
                <a:t>Giặt</a:t>
              </a:r>
              <a:r>
                <a:rPr lang="en-US" sz="399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Arial-Rounded" panose="020B0500000000000000" pitchFamily="34" charset="-93"/>
                  <a:cs typeface="Times New Roman" panose="02020603050405020304" pitchFamily="18" charset="0"/>
                </a:rPr>
                <a:t> </a:t>
              </a:r>
              <a:r>
                <a:rPr lang="en-US" sz="399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Arial-Rounded" panose="020B0500000000000000" pitchFamily="34" charset="-93"/>
                  <a:cs typeface="Times New Roman" panose="02020603050405020304" pitchFamily="18" charset="0"/>
                </a:rPr>
                <a:t>giũ</a:t>
              </a:r>
              <a:endParaRPr lang="en-US" sz="399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</a:endParaRP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06592" y="1863696"/>
            <a:ext cx="1380965" cy="1380965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35508" y="7298110"/>
            <a:ext cx="7520986" cy="4196590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59"/>
          </a:p>
        </p:txBody>
      </p:sp>
      <p:pic>
        <p:nvPicPr>
          <p:cNvPr id="35" name="Picture 34">
            <a:hlinkClick r:id="" action="ppaction://media"/>
            <a:extLst>
              <a:ext uri="{FF2B5EF4-FFF2-40B4-BE49-F238E27FC236}">
                <a16:creationId xmlns:a16="http://schemas.microsoft.com/office/drawing/2014/main" id="{BBA87F3A-F0EA-4F3C-9195-80646DE0953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rcRect/>
          <a:stretch>
            <a:fillRect/>
          </a:stretch>
        </p:blipFill>
        <p:spPr>
          <a:xfrm>
            <a:off x="2534655" y="7450032"/>
            <a:ext cx="7122692" cy="3892749"/>
          </a:xfrm>
          <a:custGeom>
            <a:avLst/>
            <a:gdLst>
              <a:gd name="connsiteX0" fmla="*/ 375384 w 7140357"/>
              <a:gd name="connsiteY0" fmla="*/ 0 h 3902403"/>
              <a:gd name="connsiteX1" fmla="*/ 6764973 w 7140357"/>
              <a:gd name="connsiteY1" fmla="*/ 0 h 3902403"/>
              <a:gd name="connsiteX2" fmla="*/ 6777079 w 7140357"/>
              <a:gd name="connsiteY2" fmla="*/ 1221 h 3902403"/>
              <a:gd name="connsiteX3" fmla="*/ 7140357 w 7140357"/>
              <a:gd name="connsiteY3" fmla="*/ 446948 h 3902403"/>
              <a:gd name="connsiteX4" fmla="*/ 7140357 w 7140357"/>
              <a:gd name="connsiteY4" fmla="*/ 3455454 h 3902403"/>
              <a:gd name="connsiteX5" fmla="*/ 6777079 w 7140357"/>
              <a:gd name="connsiteY5" fmla="*/ 3901182 h 3902403"/>
              <a:gd name="connsiteX6" fmla="*/ 6764963 w 7140357"/>
              <a:gd name="connsiteY6" fmla="*/ 3902403 h 3902403"/>
              <a:gd name="connsiteX7" fmla="*/ 375393 w 7140357"/>
              <a:gd name="connsiteY7" fmla="*/ 3902403 h 3902403"/>
              <a:gd name="connsiteX8" fmla="*/ 363277 w 7140357"/>
              <a:gd name="connsiteY8" fmla="*/ 3901182 h 3902403"/>
              <a:gd name="connsiteX9" fmla="*/ 9242 w 7140357"/>
              <a:gd name="connsiteY9" fmla="*/ 3547147 h 3902403"/>
              <a:gd name="connsiteX10" fmla="*/ 0 w 7140357"/>
              <a:gd name="connsiteY10" fmla="*/ 3455465 h 3902403"/>
              <a:gd name="connsiteX11" fmla="*/ 0 w 7140357"/>
              <a:gd name="connsiteY11" fmla="*/ 446938 h 3902403"/>
              <a:gd name="connsiteX12" fmla="*/ 9242 w 7140357"/>
              <a:gd name="connsiteY12" fmla="*/ 355256 h 3902403"/>
              <a:gd name="connsiteX13" fmla="*/ 363277 w 7140357"/>
              <a:gd name="connsiteY13" fmla="*/ 1221 h 3902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140357" h="3902403">
                <a:moveTo>
                  <a:pt x="375384" y="0"/>
                </a:moveTo>
                <a:lnTo>
                  <a:pt x="6764973" y="0"/>
                </a:lnTo>
                <a:lnTo>
                  <a:pt x="6777079" y="1221"/>
                </a:lnTo>
                <a:cubicBezTo>
                  <a:pt x="6984401" y="43645"/>
                  <a:pt x="7140357" y="227083"/>
                  <a:pt x="7140357" y="446948"/>
                </a:cubicBezTo>
                <a:lnTo>
                  <a:pt x="7140357" y="3455454"/>
                </a:lnTo>
                <a:cubicBezTo>
                  <a:pt x="7140357" y="3675319"/>
                  <a:pt x="6984401" y="3858757"/>
                  <a:pt x="6777079" y="3901182"/>
                </a:cubicBezTo>
                <a:lnTo>
                  <a:pt x="6764963" y="3902403"/>
                </a:lnTo>
                <a:lnTo>
                  <a:pt x="375393" y="3902403"/>
                </a:lnTo>
                <a:lnTo>
                  <a:pt x="363277" y="3901182"/>
                </a:lnTo>
                <a:cubicBezTo>
                  <a:pt x="185572" y="3864818"/>
                  <a:pt x="45606" y="3724852"/>
                  <a:pt x="9242" y="3547147"/>
                </a:cubicBezTo>
                <a:lnTo>
                  <a:pt x="0" y="3455465"/>
                </a:lnTo>
                <a:lnTo>
                  <a:pt x="0" y="446938"/>
                </a:lnTo>
                <a:lnTo>
                  <a:pt x="9242" y="355256"/>
                </a:lnTo>
                <a:cubicBezTo>
                  <a:pt x="45606" y="177550"/>
                  <a:pt x="185572" y="37584"/>
                  <a:pt x="363277" y="1221"/>
                </a:cubicBezTo>
                <a:close/>
              </a:path>
            </a:pathLst>
          </a:custGeom>
        </p:spPr>
      </p:pic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0A56EB6E-A615-4151-A298-FEC429764D54}"/>
              </a:ext>
            </a:extLst>
          </p:cNvPr>
          <p:cNvSpPr/>
          <p:nvPr/>
        </p:nvSpPr>
        <p:spPr>
          <a:xfrm>
            <a:off x="-429794" y="-6927292"/>
            <a:ext cx="7122693" cy="3908754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59"/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3C048444-1D57-4ABD-9723-69BD54F5CC3E}"/>
              </a:ext>
            </a:extLst>
          </p:cNvPr>
          <p:cNvSpPr/>
          <p:nvPr/>
        </p:nvSpPr>
        <p:spPr>
          <a:xfrm>
            <a:off x="341515" y="-8276193"/>
            <a:ext cx="7122693" cy="3908754"/>
          </a:xfrm>
          <a:prstGeom prst="roundRect">
            <a:avLst>
              <a:gd name="adj" fmla="val 11611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59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142780" y="9187105"/>
            <a:ext cx="5906442" cy="1508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398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6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300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video>
                  <p:cMediaNode vol="80000">
                    <p:cTn id="65" display="0">
                      <p:stCondLst>
                        <p:cond delay="indefinite"/>
                      </p:stCondLst>
                    </p:cTn>
                    <p:tgtEl>
                      <p:spTgt spid="35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6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300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video>
                  <p:cMediaNode vol="80000">
                    <p:cTn id="65" display="0">
                      <p:stCondLst>
                        <p:cond delay="indefinite"/>
                      </p:stCondLst>
                    </p:cTn>
                    <p:tgtEl>
                      <p:spTgt spid="35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自定义 99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DE673F"/>
      </a:accent1>
      <a:accent2>
        <a:srgbClr val="DE673F"/>
      </a:accent2>
      <a:accent3>
        <a:srgbClr val="DE673F"/>
      </a:accent3>
      <a:accent4>
        <a:srgbClr val="DE673F"/>
      </a:accent4>
      <a:accent5>
        <a:srgbClr val="DE673F"/>
      </a:accent5>
      <a:accent6>
        <a:srgbClr val="DE673F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70C0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233</TotalTime>
  <Words>348</Words>
  <Application>Microsoft Office PowerPoint</Application>
  <PresentationFormat>Widescreen</PresentationFormat>
  <Paragraphs>61</Paragraphs>
  <Slides>16</Slides>
  <Notes>2</Notes>
  <HiddenSlides>0</HiddenSlides>
  <MMClips>11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8" baseType="lpstr">
      <vt:lpstr>Arial</vt:lpstr>
      <vt:lpstr>Baloo 2 ExtraBold</vt:lpstr>
      <vt:lpstr>Calibri</vt:lpstr>
      <vt:lpstr>Calibri Light</vt:lpstr>
      <vt:lpstr>Cambria</vt:lpstr>
      <vt:lpstr>SVN-Newton</vt:lpstr>
      <vt:lpstr>SVN-Ready</vt:lpstr>
      <vt:lpstr>Tahoma</vt:lpstr>
      <vt:lpstr>Times New Roman</vt:lpstr>
      <vt:lpstr>思源黑体 CN</vt:lpstr>
      <vt:lpstr>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HTH21</Manager>
  <Company>HTH21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HTH21</dc:subject>
  <dc:creator>KhanhHuyen;Khuyen</dc:creator>
  <cp:keywords>MNT; MangnonTeam</cp:keywords>
  <dc:description>HTH21</dc:description>
  <cp:lastModifiedBy>Administrator</cp:lastModifiedBy>
  <cp:revision>12</cp:revision>
  <dcterms:created xsi:type="dcterms:W3CDTF">2022-08-29T09:36:43Z</dcterms:created>
  <dcterms:modified xsi:type="dcterms:W3CDTF">2024-10-07T09:14:53Z</dcterms:modified>
  <cp:category>HTH21</cp:category>
  <cp:version>HTH21</cp:version>
</cp:coreProperties>
</file>