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8" r:id="rId2"/>
    <p:sldId id="439" r:id="rId3"/>
    <p:sldId id="334" r:id="rId4"/>
    <p:sldId id="454" r:id="rId5"/>
    <p:sldId id="416" r:id="rId6"/>
    <p:sldId id="419" r:id="rId7"/>
    <p:sldId id="420" r:id="rId8"/>
    <p:sldId id="417" r:id="rId9"/>
    <p:sldId id="418" r:id="rId10"/>
    <p:sldId id="437" r:id="rId11"/>
    <p:sldId id="443" r:id="rId12"/>
    <p:sldId id="444" r:id="rId13"/>
    <p:sldId id="448" r:id="rId14"/>
    <p:sldId id="450" r:id="rId15"/>
    <p:sldId id="449" r:id="rId16"/>
    <p:sldId id="451" r:id="rId17"/>
    <p:sldId id="452" r:id="rId18"/>
    <p:sldId id="440" r:id="rId19"/>
    <p:sldId id="422" r:id="rId20"/>
    <p:sldId id="423" r:id="rId21"/>
    <p:sldId id="424" r:id="rId22"/>
    <p:sldId id="268" r:id="rId23"/>
    <p:sldId id="425" r:id="rId24"/>
    <p:sldId id="436" r:id="rId25"/>
    <p:sldId id="441" r:id="rId26"/>
    <p:sldId id="453" r:id="rId27"/>
    <p:sldId id="315" r:id="rId28"/>
    <p:sldId id="433" r:id="rId29"/>
    <p:sldId id="434" r:id="rId30"/>
    <p:sldId id="278" r:id="rId31"/>
    <p:sldId id="4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18"/>
    <p:restoredTop sz="95130" autoAdjust="0"/>
  </p:normalViewPr>
  <p:slideViewPr>
    <p:cSldViewPr snapToGrid="0">
      <p:cViewPr varScale="1">
        <p:scale>
          <a:sx n="65" d="100"/>
          <a:sy n="65" d="100"/>
        </p:scale>
        <p:origin x="240" y="1392"/>
      </p:cViewPr>
      <p:guideLst>
        <p:guide orient="horz" pos="777"/>
        <p:guide pos="325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78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FC13-605A-49D4-9712-622FA3247AE7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63D5-5414-4E4A-B013-C044E923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8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FC13-605A-49D4-9712-622FA3247AE7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63D5-5414-4E4A-B013-C044E923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5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jpg"/><Relationship Id="rId11" Type="http://schemas.openxmlformats.org/officeDocument/2006/relationships/image" Target="../media/image23.jpe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4.jpeg"/><Relationship Id="rId7" Type="http://schemas.openxmlformats.org/officeDocument/2006/relationships/image" Target="../media/image2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4.jpeg"/><Relationship Id="rId7" Type="http://schemas.openxmlformats.org/officeDocument/2006/relationships/image" Target="../media/image2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3" Type="http://schemas.microsoft.com/office/2007/relationships/media" Target="../media/media12.mp3"/><Relationship Id="rId21" Type="http://schemas.microsoft.com/office/2007/relationships/media" Target="../media/media21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5" Type="http://schemas.openxmlformats.org/officeDocument/2006/relationships/image" Target="../media/image16.png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20" Type="http://schemas.openxmlformats.org/officeDocument/2006/relationships/audio" Target="../media/media20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24" Type="http://schemas.openxmlformats.org/officeDocument/2006/relationships/image" Target="../media/image38.png"/><Relationship Id="rId5" Type="http://schemas.microsoft.com/office/2007/relationships/media" Target="../media/media13.mp3"/><Relationship Id="rId15" Type="http://schemas.microsoft.com/office/2007/relationships/media" Target="../media/media18.mp3"/><Relationship Id="rId23" Type="http://schemas.openxmlformats.org/officeDocument/2006/relationships/slideLayout" Target="../slideLayouts/slideLayout1.xml"/><Relationship Id="rId10" Type="http://schemas.openxmlformats.org/officeDocument/2006/relationships/audio" Target="../media/media15.mp3"/><Relationship Id="rId19" Type="http://schemas.microsoft.com/office/2007/relationships/media" Target="../media/media20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audio" Target="../media/media21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FB9F7-59C9-9FFE-B0AD-B0A468D82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44"/>
            <a:ext cx="12248141" cy="6906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08F19-AA29-8A16-3C1E-D1478E147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7" y="290171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565D4C-6A84-EB6D-5774-E3869D6BC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092" y="976339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Nhac-nen-vui-nhon-lam-video-www_nhacchuongvui_com.mp3" descr="Nhac-nen-vui-nhon-lam-vide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204F122-6208-B815-6293-2FB1D1BE3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262640" y="6222707"/>
            <a:ext cx="812800" cy="635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71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DBE1F-773B-D021-E67C-16EE32B31CF4}"/>
              </a:ext>
            </a:extLst>
          </p:cNvPr>
          <p:cNvSpPr/>
          <p:nvPr/>
        </p:nvSpPr>
        <p:spPr>
          <a:xfrm>
            <a:off x="0" y="-45992"/>
            <a:ext cx="3394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Vocabulary</a:t>
            </a:r>
          </a:p>
        </p:txBody>
      </p:sp>
      <p:pic>
        <p:nvPicPr>
          <p:cNvPr id="2" name="Picture 2" descr="Premium Vector | Kids playing soccer cartoon vector">
            <a:extLst>
              <a:ext uri="{FF2B5EF4-FFF2-40B4-BE49-F238E27FC236}">
                <a16:creationId xmlns:a16="http://schemas.microsoft.com/office/drawing/2014/main" id="{3FE0B41A-3C47-2222-4FBD-C4B04A7D2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6" y="728378"/>
            <a:ext cx="1981102" cy="128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65B39-EA4E-9C43-F3CC-5304D4F61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39" y="2059546"/>
            <a:ext cx="2014869" cy="1485529"/>
          </a:xfrm>
          <a:prstGeom prst="rect">
            <a:avLst/>
          </a:prstGeom>
        </p:spPr>
      </p:pic>
      <p:pic>
        <p:nvPicPr>
          <p:cNvPr id="8" name="Picture 4" descr="Children playing hopscotch game Illustration on a white background 46972785  Vector Art at Vecteezy">
            <a:extLst>
              <a:ext uri="{FF2B5EF4-FFF2-40B4-BE49-F238E27FC236}">
                <a16:creationId xmlns:a16="http://schemas.microsoft.com/office/drawing/2014/main" id="{260D88D4-B406-F336-4727-2CC8933D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0" y="3598545"/>
            <a:ext cx="2049868" cy="14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F88B6790-59EB-931E-C538-B3D12E5B4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9" y="5137546"/>
            <a:ext cx="2014869" cy="176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C5A37-CB7E-56F2-159D-3E66D0DDCA99}"/>
              </a:ext>
            </a:extLst>
          </p:cNvPr>
          <p:cNvSpPr/>
          <p:nvPr/>
        </p:nvSpPr>
        <p:spPr>
          <a:xfrm>
            <a:off x="2418708" y="825326"/>
            <a:ext cx="1994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occer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E6ABAA-D8D9-D3D7-7A3C-FE8EE80252AB}"/>
              </a:ext>
            </a:extLst>
          </p:cNvPr>
          <p:cNvSpPr/>
          <p:nvPr/>
        </p:nvSpPr>
        <p:spPr>
          <a:xfrm>
            <a:off x="2535486" y="2356032"/>
            <a:ext cx="1065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F2557D-BE77-EF4E-9479-AD9CA61D7FFD}"/>
              </a:ext>
            </a:extLst>
          </p:cNvPr>
          <p:cNvSpPr/>
          <p:nvPr/>
        </p:nvSpPr>
        <p:spPr>
          <a:xfrm>
            <a:off x="2418708" y="3746789"/>
            <a:ext cx="3079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hopscotch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C9B976-2869-02BF-E1D9-91EFA8E87AD0}"/>
              </a:ext>
            </a:extLst>
          </p:cNvPr>
          <p:cNvSpPr/>
          <p:nvPr/>
        </p:nvSpPr>
        <p:spPr>
          <a:xfrm>
            <a:off x="2381198" y="5551502"/>
            <a:ext cx="4063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hide and seek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60DACE-B5FB-975E-DD92-DB49459B9852}"/>
              </a:ext>
            </a:extLst>
          </p:cNvPr>
          <p:cNvSpPr/>
          <p:nvPr/>
        </p:nvSpPr>
        <p:spPr>
          <a:xfrm>
            <a:off x="4206814" y="812189"/>
            <a:ext cx="409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27E123-2DB2-800E-4E3B-0231D97EC1C9}"/>
              </a:ext>
            </a:extLst>
          </p:cNvPr>
          <p:cNvSpPr/>
          <p:nvPr/>
        </p:nvSpPr>
        <p:spPr>
          <a:xfrm>
            <a:off x="3478104" y="2393396"/>
            <a:ext cx="5235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đuổi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bắt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AE5309-BAA1-8598-ACC9-34435B37C4BE}"/>
              </a:ext>
            </a:extLst>
          </p:cNvPr>
          <p:cNvSpPr/>
          <p:nvPr/>
        </p:nvSpPr>
        <p:spPr>
          <a:xfrm>
            <a:off x="5283572" y="3756465"/>
            <a:ext cx="573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nhảy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DADC9-3C1E-14C4-65CE-FFDCC312D582}"/>
              </a:ext>
            </a:extLst>
          </p:cNvPr>
          <p:cNvSpPr/>
          <p:nvPr/>
        </p:nvSpPr>
        <p:spPr>
          <a:xfrm>
            <a:off x="6256414" y="5551502"/>
            <a:ext cx="518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A33C97-2069-A69B-E1B2-A829CAB27AC1}"/>
              </a:ext>
            </a:extLst>
          </p:cNvPr>
          <p:cNvSpPr txBox="1"/>
          <p:nvPr/>
        </p:nvSpPr>
        <p:spPr>
          <a:xfrm>
            <a:off x="446203" y="120590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38D04-C55E-D0D9-A566-52F3F9361AD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6203" y="3383281"/>
            <a:ext cx="204226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B06A5-E6E1-AC4F-1A02-65AB080FF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5" y="3799683"/>
            <a:ext cx="2554806" cy="2937727"/>
          </a:xfrm>
          <a:prstGeom prst="rect">
            <a:avLst/>
          </a:prstGeom>
        </p:spPr>
      </p:pic>
      <p:pic>
        <p:nvPicPr>
          <p:cNvPr id="8" name="Picture 7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7198E945-3639-079B-F066-C8704399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86" y="3588027"/>
            <a:ext cx="2869652" cy="281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AC778-5655-1533-F19A-73B8CE500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2" y="893137"/>
            <a:ext cx="3277769" cy="2694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9090DD-255A-C5DE-5FA6-789B0F362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67" y="3146231"/>
            <a:ext cx="2443477" cy="2818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ADD2DE-3DB4-475C-3FFA-B54BE7058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68" y="3799683"/>
            <a:ext cx="2469307" cy="2203216"/>
          </a:xfrm>
          <a:prstGeom prst="rect">
            <a:avLst/>
          </a:prstGeom>
        </p:spPr>
      </p:pic>
      <p:pic>
        <p:nvPicPr>
          <p:cNvPr id="1026" name="Picture 2" descr="Premium Vector | Kids playing soccer cartoon vector">
            <a:extLst>
              <a:ext uri="{FF2B5EF4-FFF2-40B4-BE49-F238E27FC236}">
                <a16:creationId xmlns:a16="http://schemas.microsoft.com/office/drawing/2014/main" id="{C6D4CC2E-FD07-2BA2-32F2-B75F5FEE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4" y="1022445"/>
            <a:ext cx="3147961" cy="23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ldren playing hopscotch game Illustration on a white background 46972785  Vector Art at Vecteezy">
            <a:extLst>
              <a:ext uri="{FF2B5EF4-FFF2-40B4-BE49-F238E27FC236}">
                <a16:creationId xmlns:a16="http://schemas.microsoft.com/office/drawing/2014/main" id="{A2BD12B1-C3DB-44C9-A935-4516DD25B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17" y="289438"/>
            <a:ext cx="3434150" cy="238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>
        <p:sndAc>
          <p:endSnd/>
        </p:sndAc>
      </p:transition>
    </mc:Choice>
    <mc:Fallback xmlns="">
      <p:transition spd="slow" advTm="20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59133-0D1B-4CDD-A772-C2C857489210}"/>
              </a:ext>
            </a:extLst>
          </p:cNvPr>
          <p:cNvSpPr txBox="1"/>
          <p:nvPr/>
        </p:nvSpPr>
        <p:spPr>
          <a:xfrm>
            <a:off x="240403" y="213723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DB612-C9C6-A9FC-E716-B685F14B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3" y="1502595"/>
            <a:ext cx="2122428" cy="2234841"/>
          </a:xfrm>
          <a:prstGeom prst="rect">
            <a:avLst/>
          </a:prstGeom>
        </p:spPr>
      </p:pic>
      <p:pic>
        <p:nvPicPr>
          <p:cNvPr id="6" name="Picture 5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8E11F75B-DA07-DE99-7DA5-5FFB4CF8D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25" y="909245"/>
            <a:ext cx="2654337" cy="202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6E852-7F23-7C35-8C3C-78BEB8738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5" y="4501495"/>
            <a:ext cx="3336353" cy="2235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F0B4E-649A-BA0F-A442-C9249010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0" y="3127064"/>
            <a:ext cx="2478939" cy="3149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BD54D0-954B-AEEE-871F-E43144A98AF4}"/>
              </a:ext>
            </a:extLst>
          </p:cNvPr>
          <p:cNvSpPr txBox="1"/>
          <p:nvPr/>
        </p:nvSpPr>
        <p:spPr>
          <a:xfrm>
            <a:off x="17322800" y="-1557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019942-916D-5F74-8AD8-49D82F2EC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163" y="296433"/>
            <a:ext cx="3553472" cy="2497301"/>
          </a:xfrm>
          <a:prstGeom prst="rect">
            <a:avLst/>
          </a:prstGeom>
        </p:spPr>
      </p:pic>
      <p:pic>
        <p:nvPicPr>
          <p:cNvPr id="2050" name="Picture 2" descr="Premium Vector | Kids playing soccer cartoon vector">
            <a:extLst>
              <a:ext uri="{FF2B5EF4-FFF2-40B4-BE49-F238E27FC236}">
                <a16:creationId xmlns:a16="http://schemas.microsoft.com/office/drawing/2014/main" id="{6723344D-D452-BE5B-7CDA-1C4BD753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78" y="2835142"/>
            <a:ext cx="2872218" cy="19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DC8218D3-4FAC-6CA6-4B1F-A4FB84DD9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3714" y="5569032"/>
            <a:ext cx="1070717" cy="10707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A523E2-8CF3-CFC2-D8E3-8BA05B3326DB}"/>
              </a:ext>
            </a:extLst>
          </p:cNvPr>
          <p:cNvSpPr txBox="1"/>
          <p:nvPr/>
        </p:nvSpPr>
        <p:spPr>
          <a:xfrm>
            <a:off x="105426" y="813081"/>
            <a:ext cx="3091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B2D9F69-A27A-D3CF-F675-8B9AC1F61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11" y="3220197"/>
            <a:ext cx="3091803" cy="214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D07535-39A8-7E75-14B6-D878CBCEEB68}"/>
              </a:ext>
            </a:extLst>
          </p:cNvPr>
          <p:cNvSpPr txBox="1"/>
          <p:nvPr/>
        </p:nvSpPr>
        <p:spPr>
          <a:xfrm>
            <a:off x="9679899" y="50540"/>
            <a:ext cx="1591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</a:t>
            </a:r>
            <a:endParaRPr lang="en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59133-0D1B-4CDD-A772-C2C857489210}"/>
              </a:ext>
            </a:extLst>
          </p:cNvPr>
          <p:cNvSpPr txBox="1"/>
          <p:nvPr/>
        </p:nvSpPr>
        <p:spPr>
          <a:xfrm>
            <a:off x="240403" y="120590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DB612-C9C6-A9FC-E716-B685F14B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7" y="3902424"/>
            <a:ext cx="2688553" cy="2240967"/>
          </a:xfrm>
          <a:prstGeom prst="rect">
            <a:avLst/>
          </a:prstGeom>
        </p:spPr>
      </p:pic>
      <p:pic>
        <p:nvPicPr>
          <p:cNvPr id="6" name="Picture 5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8E11F75B-DA07-DE99-7DA5-5FFB4CF8D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91" y="3493975"/>
            <a:ext cx="2936172" cy="224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6E852-7F23-7C35-8C3C-78BEB873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81" y="1063806"/>
            <a:ext cx="3091803" cy="223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5C847-B7CF-F0B2-D15E-91640E513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11" y="2421468"/>
            <a:ext cx="2695658" cy="2817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F0B4E-649A-BA0F-A442-C9249010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29" y="284465"/>
            <a:ext cx="3919338" cy="2504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0E2A7-81E1-1BF3-FF55-35566E010DD7}"/>
              </a:ext>
            </a:extLst>
          </p:cNvPr>
          <p:cNvSpPr txBox="1"/>
          <p:nvPr/>
        </p:nvSpPr>
        <p:spPr>
          <a:xfrm>
            <a:off x="6079475" y="5734942"/>
            <a:ext cx="441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 and seek</a:t>
            </a:r>
          </a:p>
        </p:txBody>
      </p:sp>
      <p:pic>
        <p:nvPicPr>
          <p:cNvPr id="3074" name="Picture 2" descr="Premium Vector | Kids playing soccer cartoon vector">
            <a:extLst>
              <a:ext uri="{FF2B5EF4-FFF2-40B4-BE49-F238E27FC236}">
                <a16:creationId xmlns:a16="http://schemas.microsoft.com/office/drawing/2014/main" id="{303BAED4-254C-9066-13CC-C1F34DEF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5" y="1778930"/>
            <a:ext cx="3397542" cy="17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ADDFDD-7291-E0D7-277E-D7FF91C8014B}"/>
              </a:ext>
            </a:extLst>
          </p:cNvPr>
          <p:cNvSpPr txBox="1"/>
          <p:nvPr/>
        </p:nvSpPr>
        <p:spPr>
          <a:xfrm>
            <a:off x="497125" y="811931"/>
            <a:ext cx="3091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 1: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E28D93F-D8EE-FED5-7B23-0B640E22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57" y="4012658"/>
            <a:ext cx="2964353" cy="25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59133-0D1B-4CDD-A772-C2C857489210}"/>
              </a:ext>
            </a:extLst>
          </p:cNvPr>
          <p:cNvSpPr txBox="1"/>
          <p:nvPr/>
        </p:nvSpPr>
        <p:spPr>
          <a:xfrm>
            <a:off x="240403" y="120590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DB612-C9C6-A9FC-E716-B685F14B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3" y="4540586"/>
            <a:ext cx="2588988" cy="2157272"/>
          </a:xfrm>
          <a:prstGeom prst="rect">
            <a:avLst/>
          </a:prstGeom>
        </p:spPr>
      </p:pic>
      <p:pic>
        <p:nvPicPr>
          <p:cNvPr id="6" name="Picture 5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8E11F75B-DA07-DE99-7DA5-5FFB4CF8D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" y="1650817"/>
            <a:ext cx="3434559" cy="233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6E852-7F23-7C35-8C3C-78BEB873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32" y="410556"/>
            <a:ext cx="2710790" cy="2480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5C847-B7CF-F0B2-D15E-91640E513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17" y="4491754"/>
            <a:ext cx="2880805" cy="2389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F0B4E-649A-BA0F-A442-C9249010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11" y="985451"/>
            <a:ext cx="2671176" cy="2337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0E2A7-81E1-1BF3-FF55-35566E010DD7}"/>
              </a:ext>
            </a:extLst>
          </p:cNvPr>
          <p:cNvSpPr txBox="1"/>
          <p:nvPr/>
        </p:nvSpPr>
        <p:spPr>
          <a:xfrm>
            <a:off x="8569281" y="3621394"/>
            <a:ext cx="233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soccer</a:t>
            </a:r>
            <a:endParaRPr lang="en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remium Vector | Kids playing soccer cartoon vector">
            <a:extLst>
              <a:ext uri="{FF2B5EF4-FFF2-40B4-BE49-F238E27FC236}">
                <a16:creationId xmlns:a16="http://schemas.microsoft.com/office/drawing/2014/main" id="{E2C35932-E3AE-35AB-B0A2-C7782CCEA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05" y="3070224"/>
            <a:ext cx="3075207" cy="20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ildren playing hopscotch game Illustration on a white background 46972785  Vector Art at Vecteezy">
            <a:extLst>
              <a:ext uri="{FF2B5EF4-FFF2-40B4-BE49-F238E27FC236}">
                <a16:creationId xmlns:a16="http://schemas.microsoft.com/office/drawing/2014/main" id="{7AA12A11-6715-B396-0797-373F7ED8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88" y="4923578"/>
            <a:ext cx="2671177" cy="18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6F760-C836-CDB1-DD24-D5DE7F06F94A}"/>
              </a:ext>
            </a:extLst>
          </p:cNvPr>
          <p:cNvSpPr txBox="1"/>
          <p:nvPr/>
        </p:nvSpPr>
        <p:spPr>
          <a:xfrm>
            <a:off x="240403" y="737036"/>
            <a:ext cx="3091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 2: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59133-0D1B-4CDD-A772-C2C857489210}"/>
              </a:ext>
            </a:extLst>
          </p:cNvPr>
          <p:cNvSpPr txBox="1"/>
          <p:nvPr/>
        </p:nvSpPr>
        <p:spPr>
          <a:xfrm>
            <a:off x="240403" y="120590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DB612-C9C6-A9FC-E716-B685F14B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7" y="1622460"/>
            <a:ext cx="1904153" cy="2005006"/>
          </a:xfrm>
          <a:prstGeom prst="rect">
            <a:avLst/>
          </a:prstGeom>
        </p:spPr>
      </p:pic>
      <p:pic>
        <p:nvPicPr>
          <p:cNvPr id="6" name="Picture 5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8E11F75B-DA07-DE99-7DA5-5FFB4CF8D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06" y="947387"/>
            <a:ext cx="3068620" cy="234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6E852-7F23-7C35-8C3C-78BEB873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21" y="3568559"/>
            <a:ext cx="2443477" cy="223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5C847-B7CF-F0B2-D15E-91640E513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03" y="3627466"/>
            <a:ext cx="2695658" cy="2235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F0B4E-649A-BA0F-A442-C9249010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77" y="263123"/>
            <a:ext cx="3192417" cy="2793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0E2A7-81E1-1BF3-FF55-35566E010DD7}"/>
              </a:ext>
            </a:extLst>
          </p:cNvPr>
          <p:cNvSpPr txBox="1"/>
          <p:nvPr/>
        </p:nvSpPr>
        <p:spPr>
          <a:xfrm>
            <a:off x="8536770" y="5319014"/>
            <a:ext cx="3409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opscotch</a:t>
            </a:r>
          </a:p>
        </p:txBody>
      </p:sp>
      <p:pic>
        <p:nvPicPr>
          <p:cNvPr id="12" name="Picture 2" descr="Premium Vector | Kids playing soccer cartoon vector">
            <a:extLst>
              <a:ext uri="{FF2B5EF4-FFF2-40B4-BE49-F238E27FC236}">
                <a16:creationId xmlns:a16="http://schemas.microsoft.com/office/drawing/2014/main" id="{CFDDB305-1D24-1C99-1CA2-80CFFE91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8384"/>
            <a:ext cx="3091803" cy="20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9B7B9B-9EEF-9AF8-09DB-E49002F49D8A}"/>
              </a:ext>
            </a:extLst>
          </p:cNvPr>
          <p:cNvSpPr txBox="1"/>
          <p:nvPr/>
        </p:nvSpPr>
        <p:spPr>
          <a:xfrm>
            <a:off x="585587" y="774128"/>
            <a:ext cx="3091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 3: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1E65597-4ABC-4733-AD69-887D2AC77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26" y="2815007"/>
            <a:ext cx="2964353" cy="25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59133-0D1B-4CDD-A772-C2C857489210}"/>
              </a:ext>
            </a:extLst>
          </p:cNvPr>
          <p:cNvSpPr txBox="1"/>
          <p:nvPr/>
        </p:nvSpPr>
        <p:spPr>
          <a:xfrm>
            <a:off x="-88928" y="160971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DB612-C9C6-A9FC-E716-B685F14B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3" y="1039513"/>
            <a:ext cx="3016475" cy="2389487"/>
          </a:xfrm>
          <a:prstGeom prst="rect">
            <a:avLst/>
          </a:prstGeom>
        </p:spPr>
      </p:pic>
      <p:pic>
        <p:nvPicPr>
          <p:cNvPr id="6" name="Picture 5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8E11F75B-DA07-DE99-7DA5-5FFB4CF8D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31" y="3157546"/>
            <a:ext cx="3016475" cy="230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6E852-7F23-7C35-8C3C-78BEB873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87" y="505310"/>
            <a:ext cx="3016475" cy="223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5C847-B7CF-F0B2-D15E-91640E513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01" y="4341844"/>
            <a:ext cx="2695658" cy="2235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F0B4E-649A-BA0F-A442-C9249010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15" y="3429000"/>
            <a:ext cx="3221142" cy="2892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0E2A7-81E1-1BF3-FF55-35566E010DD7}"/>
              </a:ext>
            </a:extLst>
          </p:cNvPr>
          <p:cNvSpPr txBox="1"/>
          <p:nvPr/>
        </p:nvSpPr>
        <p:spPr>
          <a:xfrm>
            <a:off x="6803629" y="5562096"/>
            <a:ext cx="1215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endParaRPr lang="en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947F0-2509-05B4-BE06-2192C37FAEBE}"/>
              </a:ext>
            </a:extLst>
          </p:cNvPr>
          <p:cNvSpPr txBox="1"/>
          <p:nvPr/>
        </p:nvSpPr>
        <p:spPr>
          <a:xfrm>
            <a:off x="240403" y="737036"/>
            <a:ext cx="3091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 4: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Children playing hopscotch game Illustration on a white background 46972785  Vector Art at Vecteezy">
            <a:extLst>
              <a:ext uri="{FF2B5EF4-FFF2-40B4-BE49-F238E27FC236}">
                <a16:creationId xmlns:a16="http://schemas.microsoft.com/office/drawing/2014/main" id="{86519FFB-D500-F1BA-BEFA-C8551C13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9" y="3813733"/>
            <a:ext cx="2745983" cy="22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3AB5287-CC06-56DD-0A4A-63439189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3" y="1473876"/>
            <a:ext cx="3075207" cy="20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88A9-C27F-7931-258A-5DD9A1CBC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E1572-5A98-7C66-14A1-4A97F18EA59E}"/>
              </a:ext>
            </a:extLst>
          </p:cNvPr>
          <p:cNvSpPr txBox="1"/>
          <p:nvPr/>
        </p:nvSpPr>
        <p:spPr>
          <a:xfrm>
            <a:off x="300894" y="120590"/>
            <a:ext cx="6892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EB603-91D5-324A-0AA7-77B1600E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57" y="3578482"/>
            <a:ext cx="3016475" cy="2389487"/>
          </a:xfrm>
          <a:prstGeom prst="rect">
            <a:avLst/>
          </a:prstGeom>
        </p:spPr>
      </p:pic>
      <p:pic>
        <p:nvPicPr>
          <p:cNvPr id="6" name="Picture 5" descr="Vector Illustration Cartoon Of Children Playing Hide And Seek In The Park  Stock Illustration - Download Image Now - iStock">
            <a:extLst>
              <a:ext uri="{FF2B5EF4-FFF2-40B4-BE49-F238E27FC236}">
                <a16:creationId xmlns:a16="http://schemas.microsoft.com/office/drawing/2014/main" id="{F5FDAE17-F9D5-B992-E2E1-A2164A5BC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31" y="3157546"/>
            <a:ext cx="3016475" cy="230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C7E54-2CB3-8FB5-7720-49C0D04D4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87" y="505310"/>
            <a:ext cx="3016475" cy="223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A34E9-95A3-93AD-9A71-011091619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01" y="4341844"/>
            <a:ext cx="2695658" cy="2235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FA512-AB04-E498-465B-DC2D3697D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15" y="890031"/>
            <a:ext cx="2927181" cy="262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7E2386-9333-3B75-1F9A-ECCC50035FE3}"/>
              </a:ext>
            </a:extLst>
          </p:cNvPr>
          <p:cNvSpPr txBox="1"/>
          <p:nvPr/>
        </p:nvSpPr>
        <p:spPr>
          <a:xfrm>
            <a:off x="7119772" y="5695231"/>
            <a:ext cx="1754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endParaRPr lang="en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D84AD-6B1E-47BB-7BEA-F8607C1AD8A4}"/>
              </a:ext>
            </a:extLst>
          </p:cNvPr>
          <p:cNvSpPr txBox="1"/>
          <p:nvPr/>
        </p:nvSpPr>
        <p:spPr>
          <a:xfrm>
            <a:off x="625998" y="733854"/>
            <a:ext cx="3091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 5: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Children playing hopscotch game Illustration on a white background 46972785  Vector Art at Vecteezy">
            <a:extLst>
              <a:ext uri="{FF2B5EF4-FFF2-40B4-BE49-F238E27FC236}">
                <a16:creationId xmlns:a16="http://schemas.microsoft.com/office/drawing/2014/main" id="{E6557FC0-531B-0A18-335C-8649012A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9" y="3813733"/>
            <a:ext cx="2745983" cy="22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11E5716-3CFC-4A7B-A93B-E297D21A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4" y="1473876"/>
            <a:ext cx="3075207" cy="20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ải Lesson 1 – Unit 5. Free time activities – Tiếng Anh 2 – iLearn Smart  Start">
            <a:extLst>
              <a:ext uri="{FF2B5EF4-FFF2-40B4-BE49-F238E27FC236}">
                <a16:creationId xmlns:a16="http://schemas.microsoft.com/office/drawing/2014/main" id="{EDBA82A0-F496-D538-40FD-E4B75236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27" y="1182371"/>
            <a:ext cx="9194209" cy="53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4C504-8A89-87D0-227C-F3F814B35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" y="0"/>
            <a:ext cx="4931229" cy="741296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62BF1A3-5B93-3E84-2DCA-52C7981D2BE4}"/>
              </a:ext>
            </a:extLst>
          </p:cNvPr>
          <p:cNvSpPr/>
          <p:nvPr/>
        </p:nvSpPr>
        <p:spPr>
          <a:xfrm>
            <a:off x="1509823" y="1488560"/>
            <a:ext cx="1967024" cy="393404"/>
          </a:xfrm>
          <a:prstGeom prst="wedgeRoundRectCallout">
            <a:avLst>
              <a:gd name="adj1" fmla="val -3271"/>
              <a:gd name="adj2" fmla="val 1278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B698C82-3E60-5665-93F5-DEBA35412A2B}"/>
              </a:ext>
            </a:extLst>
          </p:cNvPr>
          <p:cNvSpPr/>
          <p:nvPr/>
        </p:nvSpPr>
        <p:spPr>
          <a:xfrm>
            <a:off x="3976577" y="3195084"/>
            <a:ext cx="1137683" cy="467832"/>
          </a:xfrm>
          <a:prstGeom prst="wedgeRoundRectCallout">
            <a:avLst>
              <a:gd name="adj1" fmla="val -60482"/>
              <a:gd name="adj2" fmla="val -9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954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73"/>
            <a:ext cx="4931229" cy="741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396" y="1233488"/>
            <a:ext cx="7599589" cy="536601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139548" y="1500015"/>
            <a:ext cx="4698999" cy="1792112"/>
          </a:xfrm>
          <a:prstGeom prst="wedgeRoundRectCallout">
            <a:avLst>
              <a:gd name="adj1" fmla="val -36782"/>
              <a:gd name="adj2" fmla="val 11140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tag.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739900" y="1725787"/>
            <a:ext cx="1828800" cy="1559884"/>
          </a:xfrm>
          <a:prstGeom prst="wedgeRoundRectCallout">
            <a:avLst>
              <a:gd name="adj1" fmla="val 52522"/>
              <a:gd name="adj2" fmla="val 1140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OK. </a:t>
            </a:r>
          </a:p>
        </p:txBody>
      </p:sp>
      <p:pic>
        <p:nvPicPr>
          <p:cNvPr id="3" name="CD1-TRACK 67 (1)">
            <a:hlinkClick r:id="" action="ppaction://media"/>
            <a:extLst>
              <a:ext uri="{FF2B5EF4-FFF2-40B4-BE49-F238E27FC236}">
                <a16:creationId xmlns:a16="http://schemas.microsoft.com/office/drawing/2014/main" id="{FD52AF04-9C44-6515-FB4C-E808D29B2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6071" y="610902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3B97BF-418F-9ADC-B9DD-CB08529FF58E}"/>
              </a:ext>
            </a:extLst>
          </p:cNvPr>
          <p:cNvSpPr/>
          <p:nvPr/>
        </p:nvSpPr>
        <p:spPr>
          <a:xfrm>
            <a:off x="7139548" y="642471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121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 time song for childre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54F5D2-731B-DDE3-1F9D-6FB121D6D9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4762"/>
            <a:ext cx="12188825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73"/>
            <a:ext cx="4931229" cy="741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81" y="1364116"/>
            <a:ext cx="6164037" cy="474630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8459293" y="2214391"/>
            <a:ext cx="3447572" cy="1214609"/>
          </a:xfrm>
          <a:prstGeom prst="wedgeRoundRectCallout">
            <a:avLst>
              <a:gd name="adj1" fmla="val -41671"/>
              <a:gd name="adj2" fmla="val 1067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 and seek.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854200" y="2101850"/>
            <a:ext cx="1800039" cy="1255485"/>
          </a:xfrm>
          <a:prstGeom prst="wedgeRoundRectCallout">
            <a:avLst>
              <a:gd name="adj1" fmla="val 52522"/>
              <a:gd name="adj2" fmla="val 1140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OK. </a:t>
            </a:r>
          </a:p>
        </p:txBody>
      </p:sp>
      <p:pic>
        <p:nvPicPr>
          <p:cNvPr id="4" name="CD1-TRACK 67 (2)">
            <a:hlinkClick r:id="" action="ppaction://media"/>
            <a:extLst>
              <a:ext uri="{FF2B5EF4-FFF2-40B4-BE49-F238E27FC236}">
                <a16:creationId xmlns:a16="http://schemas.microsoft.com/office/drawing/2014/main" id="{F68EE89E-132C-746C-95D9-AB3A264DD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3952" y="503894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7EF925-45BB-FC71-5BF7-8A2CF57F6F25}"/>
              </a:ext>
            </a:extLst>
          </p:cNvPr>
          <p:cNvSpPr/>
          <p:nvPr/>
        </p:nvSpPr>
        <p:spPr>
          <a:xfrm>
            <a:off x="7200764" y="383092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810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022" y="981671"/>
            <a:ext cx="6421892" cy="489465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80508" y="1050995"/>
            <a:ext cx="4595585" cy="1863128"/>
          </a:xfrm>
          <a:prstGeom prst="wedgeRoundRectCallout">
            <a:avLst>
              <a:gd name="adj1" fmla="val 24071"/>
              <a:gd name="adj2" fmla="val 718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hopscotch, Lucy.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8181244" y="356089"/>
            <a:ext cx="2736199" cy="1281571"/>
          </a:xfrm>
          <a:prstGeom prst="wedgeRoundRectCallout">
            <a:avLst>
              <a:gd name="adj1" fmla="val -65233"/>
              <a:gd name="adj2" fmla="val 955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Yeah, OK.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A51DA-58FE-1808-E536-9219DCD14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1873"/>
            <a:ext cx="4931229" cy="741296"/>
          </a:xfrm>
          <a:prstGeom prst="rect">
            <a:avLst/>
          </a:prstGeom>
        </p:spPr>
      </p:pic>
      <p:pic>
        <p:nvPicPr>
          <p:cNvPr id="7" name="CD1-TRACK 67 (3)">
            <a:hlinkClick r:id="" action="ppaction://media"/>
            <a:extLst>
              <a:ext uri="{FF2B5EF4-FFF2-40B4-BE49-F238E27FC236}">
                <a16:creationId xmlns:a16="http://schemas.microsoft.com/office/drawing/2014/main" id="{31B764C6-BA22-D9A9-4A04-52F6CFF74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1680" y="2067491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E32351-90E9-488F-063F-BFB877AA902F}"/>
              </a:ext>
            </a:extLst>
          </p:cNvPr>
          <p:cNvSpPr/>
          <p:nvPr/>
        </p:nvSpPr>
        <p:spPr>
          <a:xfrm>
            <a:off x="10146096" y="1982559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56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622494" y="822307"/>
            <a:ext cx="58950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6944" y="2968739"/>
            <a:ext cx="71008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buNone/>
            </a:pPr>
            <a:r>
              <a:rPr lang="en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play…. ……….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2D58AB-1856-BD34-FA7E-49EBA260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819" y="2325757"/>
            <a:ext cx="3795823" cy="3816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D82DC0-D2DC-EF78-ACD5-8F3409A65FFD}"/>
              </a:ext>
            </a:extLst>
          </p:cNvPr>
          <p:cNvSpPr/>
          <p:nvPr/>
        </p:nvSpPr>
        <p:spPr>
          <a:xfrm>
            <a:off x="4747771" y="2803103"/>
            <a:ext cx="22349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765C2A5-A25A-C8AC-854A-86939FDBA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44" y="4010831"/>
            <a:ext cx="61206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buNone/>
            </a:pPr>
            <a:r>
              <a:rPr lang="en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6D56F9-4053-3B3A-1006-27794ECEA547}"/>
              </a:ext>
            </a:extLst>
          </p:cNvPr>
          <p:cNvSpPr/>
          <p:nvPr/>
        </p:nvSpPr>
        <p:spPr>
          <a:xfrm>
            <a:off x="5283886" y="2767007"/>
            <a:ext cx="12105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FA4D8B-7E01-DBFE-6E85-CC45078B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565" y="2104641"/>
            <a:ext cx="4146294" cy="4258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A985E-DA60-5077-A76D-0F5E20A7D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133" y="2094667"/>
            <a:ext cx="4107263" cy="42783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E30D49-1D6E-CA2F-4892-CD79EABF9332}"/>
              </a:ext>
            </a:extLst>
          </p:cNvPr>
          <p:cNvSpPr/>
          <p:nvPr/>
        </p:nvSpPr>
        <p:spPr>
          <a:xfrm>
            <a:off x="4315672" y="2880062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hopscotch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2A3C0B-ECF8-BEC2-E50E-C485ADBFBBC6}"/>
              </a:ext>
            </a:extLst>
          </p:cNvPr>
          <p:cNvSpPr/>
          <p:nvPr/>
        </p:nvSpPr>
        <p:spPr>
          <a:xfrm>
            <a:off x="3736293" y="2813077"/>
            <a:ext cx="46313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 and seek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E0DE3-E1C3-16C5-664A-A55EF9DF1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126" y="2428584"/>
            <a:ext cx="3757613" cy="39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1747" grpId="0"/>
      <p:bldP spid="6" grpId="0"/>
      <p:bldP spid="4" grpId="0"/>
      <p:bldP spid="4" grpId="1"/>
      <p:bldP spid="5" grpId="0"/>
      <p:bldP spid="5" grpId="1"/>
      <p:bldP spid="5" grpId="2"/>
      <p:bldP spid="5" grpId="3"/>
      <p:bldP spid="5" grpId="4"/>
      <p:bldP spid="5" grpId="5"/>
      <p:bldP spid="5" grpId="6"/>
      <p:bldP spid="8" grpId="0"/>
      <p:bldP spid="8" grpId="1"/>
      <p:bldP spid="13" grpId="0"/>
      <p:bldP spid="13" grpId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9" y="719254"/>
            <a:ext cx="3678816" cy="2537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820"/>
            <a:ext cx="3863659" cy="2718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62287"/>
            <a:ext cx="3762375" cy="7905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399" y="2425155"/>
            <a:ext cx="3863659" cy="847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0" y="33521"/>
            <a:ext cx="3369130" cy="636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Look and say.</a:t>
            </a:r>
          </a:p>
        </p:txBody>
      </p:sp>
      <p:pic>
        <p:nvPicPr>
          <p:cNvPr id="7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D96EC447-385B-567D-735C-9DA924E06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9941" y="2606059"/>
            <a:ext cx="1312117" cy="13121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9C335-E3D7-F3B9-B643-9D8CA47C3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83" y="3796453"/>
            <a:ext cx="4012233" cy="2375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C89F4-DEAC-48D8-A61E-5A0A11C7E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214" y="3272880"/>
            <a:ext cx="4224844" cy="2594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D2997-556D-E59D-D44B-E1D18B7B6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89" y="6115050"/>
            <a:ext cx="5334000" cy="742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5CD29D-A71F-FF26-9D19-8FE9955A9F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7409" y="5867551"/>
            <a:ext cx="4438650" cy="676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4115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461963"/>
            <a:ext cx="3981450" cy="771525"/>
          </a:xfrm>
          <a:prstGeom prst="rect">
            <a:avLst/>
          </a:prstGeom>
        </p:spPr>
      </p:pic>
      <p:pic>
        <p:nvPicPr>
          <p:cNvPr id="4" name="CD1-TRACK 68">
            <a:hlinkClick r:id="" action="ppaction://media"/>
            <a:extLst>
              <a:ext uri="{FF2B5EF4-FFF2-40B4-BE49-F238E27FC236}">
                <a16:creationId xmlns:a16="http://schemas.microsoft.com/office/drawing/2014/main" id="{BF7359CE-208A-3B7F-6DE8-80CFEF575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579262" y="2787754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48A7B1-8030-1FD3-4234-9DD0CDE9D1AC}"/>
              </a:ext>
            </a:extLst>
          </p:cNvPr>
          <p:cNvSpPr/>
          <p:nvPr/>
        </p:nvSpPr>
        <p:spPr>
          <a:xfrm>
            <a:off x="9062484" y="2702822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Snip Single Corner Rectangle 17">
            <a:extLst>
              <a:ext uri="{FF2B5EF4-FFF2-40B4-BE49-F238E27FC236}">
                <a16:creationId xmlns:a16="http://schemas.microsoft.com/office/drawing/2014/main" id="{CCDAD12D-E56A-D271-B9C9-F435815F14C8}"/>
              </a:ext>
            </a:extLst>
          </p:cNvPr>
          <p:cNvSpPr/>
          <p:nvPr/>
        </p:nvSpPr>
        <p:spPr>
          <a:xfrm>
            <a:off x="4937732" y="1829324"/>
            <a:ext cx="3102255" cy="219161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14">
            <a:extLst>
              <a:ext uri="{FF2B5EF4-FFF2-40B4-BE49-F238E27FC236}">
                <a16:creationId xmlns:a16="http://schemas.microsoft.com/office/drawing/2014/main" id="{7BB7B13B-390B-4257-6248-A8787AF6300F}"/>
              </a:ext>
            </a:extLst>
          </p:cNvPr>
          <p:cNvSpPr/>
          <p:nvPr/>
        </p:nvSpPr>
        <p:spPr>
          <a:xfrm>
            <a:off x="2598678" y="4193967"/>
            <a:ext cx="3536481" cy="203661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DE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nip Single Corner Rectangle 17">
            <a:extLst>
              <a:ext uri="{FF2B5EF4-FFF2-40B4-BE49-F238E27FC236}">
                <a16:creationId xmlns:a16="http://schemas.microsoft.com/office/drawing/2014/main" id="{95D7B787-BF65-EE4C-0E99-B83F324D75AC}"/>
              </a:ext>
            </a:extLst>
          </p:cNvPr>
          <p:cNvSpPr/>
          <p:nvPr/>
        </p:nvSpPr>
        <p:spPr>
          <a:xfrm>
            <a:off x="7018387" y="4150485"/>
            <a:ext cx="4395248" cy="219161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ingle Corner Rectangle 8">
            <a:extLst>
              <a:ext uri="{FF2B5EF4-FFF2-40B4-BE49-F238E27FC236}">
                <a16:creationId xmlns:a16="http://schemas.microsoft.com/office/drawing/2014/main" id="{AAF220D6-C2FE-C185-63DE-7D1B10FC371E}"/>
              </a:ext>
            </a:extLst>
          </p:cNvPr>
          <p:cNvSpPr/>
          <p:nvPr/>
        </p:nvSpPr>
        <p:spPr>
          <a:xfrm>
            <a:off x="1011856" y="1869471"/>
            <a:ext cx="2986963" cy="2036616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E527A-9737-C10D-CE30-FA7BBAEA427B}"/>
              </a:ext>
            </a:extLst>
          </p:cNvPr>
          <p:cNvSpPr txBox="1"/>
          <p:nvPr/>
        </p:nvSpPr>
        <p:spPr>
          <a:xfrm>
            <a:off x="1143078" y="2057896"/>
            <a:ext cx="293638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soccer.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99415D-0F3E-D194-5242-73581AE2E846}"/>
              </a:ext>
            </a:extLst>
          </p:cNvPr>
          <p:cNvSpPr txBox="1"/>
          <p:nvPr/>
        </p:nvSpPr>
        <p:spPr>
          <a:xfrm>
            <a:off x="1143078" y="2530336"/>
            <a:ext cx="293638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soccer.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A9F28F-0267-49AF-3C30-99414A0C5767}"/>
              </a:ext>
            </a:extLst>
          </p:cNvPr>
          <p:cNvSpPr txBox="1"/>
          <p:nvPr/>
        </p:nvSpPr>
        <p:spPr>
          <a:xfrm>
            <a:off x="1143078" y="3002776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ECF101-01F2-9C67-33B9-AC2C628811F0}"/>
              </a:ext>
            </a:extLst>
          </p:cNvPr>
          <p:cNvSpPr txBox="1"/>
          <p:nvPr/>
        </p:nvSpPr>
        <p:spPr>
          <a:xfrm>
            <a:off x="1143078" y="3475216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43943-D0DE-7516-0DBB-F6C3808CB2E1}"/>
              </a:ext>
            </a:extLst>
          </p:cNvPr>
          <p:cNvSpPr txBox="1"/>
          <p:nvPr/>
        </p:nvSpPr>
        <p:spPr>
          <a:xfrm>
            <a:off x="5125599" y="1907799"/>
            <a:ext cx="239674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tag.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0" name="CD1-TRACK 68 (1)">
            <a:hlinkClick r:id="" action="ppaction://media"/>
            <a:extLst>
              <a:ext uri="{FF2B5EF4-FFF2-40B4-BE49-F238E27FC236}">
                <a16:creationId xmlns:a16="http://schemas.microsoft.com/office/drawing/2014/main" id="{5824BD6A-7439-B00F-D56C-93BD8EB995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05702" y="2620120"/>
            <a:ext cx="487363" cy="487363"/>
          </a:xfrm>
          <a:prstGeom prst="rect">
            <a:avLst/>
          </a:prstGeom>
        </p:spPr>
      </p:pic>
      <p:pic>
        <p:nvPicPr>
          <p:cNvPr id="31" name="CD1-TRACK 68 (2)">
            <a:hlinkClick r:id="" action="ppaction://media"/>
            <a:extLst>
              <a:ext uri="{FF2B5EF4-FFF2-40B4-BE49-F238E27FC236}">
                <a16:creationId xmlns:a16="http://schemas.microsoft.com/office/drawing/2014/main" id="{6B81B95D-47A9-F3B1-62ED-C5CCD05E8F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16408" y="2641854"/>
            <a:ext cx="487363" cy="487363"/>
          </a:xfrm>
          <a:prstGeom prst="rect">
            <a:avLst/>
          </a:prstGeom>
        </p:spPr>
      </p:pic>
      <p:pic>
        <p:nvPicPr>
          <p:cNvPr id="32" name="CD1-TRACK 68 (4)">
            <a:hlinkClick r:id="" action="ppaction://media"/>
            <a:extLst>
              <a:ext uri="{FF2B5EF4-FFF2-40B4-BE49-F238E27FC236}">
                <a16:creationId xmlns:a16="http://schemas.microsoft.com/office/drawing/2014/main" id="{9446B48C-C4E2-6D2D-F891-1403C35868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88037" y="2620120"/>
            <a:ext cx="487363" cy="487363"/>
          </a:xfrm>
          <a:prstGeom prst="rect">
            <a:avLst/>
          </a:prstGeom>
        </p:spPr>
      </p:pic>
      <p:pic>
        <p:nvPicPr>
          <p:cNvPr id="11" name="CD1-TRACK 68 (3)">
            <a:hlinkClick r:id="" action="ppaction://media"/>
            <a:extLst>
              <a:ext uri="{FF2B5EF4-FFF2-40B4-BE49-F238E27FC236}">
                <a16:creationId xmlns:a16="http://schemas.microsoft.com/office/drawing/2014/main" id="{5595EF3A-092D-B266-DC87-534D061FFA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17534" y="274966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27149-D825-4ECB-87DC-F52EEF45D846}"/>
              </a:ext>
            </a:extLst>
          </p:cNvPr>
          <p:cNvSpPr txBox="1"/>
          <p:nvPr/>
        </p:nvSpPr>
        <p:spPr>
          <a:xfrm>
            <a:off x="5101956" y="2376378"/>
            <a:ext cx="239674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tag.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3" name="CD1-TRACK 68 (5)">
            <a:hlinkClick r:id="" action="ppaction://media"/>
            <a:extLst>
              <a:ext uri="{FF2B5EF4-FFF2-40B4-BE49-F238E27FC236}">
                <a16:creationId xmlns:a16="http://schemas.microsoft.com/office/drawing/2014/main" id="{6361BECB-1194-EDF8-E587-CFC938ABAA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75356" y="2771397"/>
            <a:ext cx="487363" cy="487363"/>
          </a:xfrm>
          <a:prstGeom prst="rect">
            <a:avLst/>
          </a:prstGeom>
        </p:spPr>
      </p:pic>
      <p:pic>
        <p:nvPicPr>
          <p:cNvPr id="14" name="CD1-TRACK 68 (6)">
            <a:hlinkClick r:id="" action="ppaction://media"/>
            <a:extLst>
              <a:ext uri="{FF2B5EF4-FFF2-40B4-BE49-F238E27FC236}">
                <a16:creationId xmlns:a16="http://schemas.microsoft.com/office/drawing/2014/main" id="{CBDD78FC-712C-F3F4-298C-9AD31A01AB3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79306" y="2670763"/>
            <a:ext cx="487363" cy="4873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B831DB7-0E8B-F42F-259C-4A7C7CE5B626}"/>
              </a:ext>
            </a:extLst>
          </p:cNvPr>
          <p:cNvSpPr txBox="1"/>
          <p:nvPr/>
        </p:nvSpPr>
        <p:spPr>
          <a:xfrm>
            <a:off x="5101956" y="3013507"/>
            <a:ext cx="607859" cy="95410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</a:rPr>
              <a:t>OK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E0C2BD-D849-0151-6C2C-7720529F18A5}"/>
              </a:ext>
            </a:extLst>
          </p:cNvPr>
          <p:cNvSpPr txBox="1"/>
          <p:nvPr/>
        </p:nvSpPr>
        <p:spPr>
          <a:xfrm>
            <a:off x="5101956" y="3485947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pic>
        <p:nvPicPr>
          <p:cNvPr id="35" name="CD1-TRACK 68 (4)">
            <a:hlinkClick r:id="" action="ppaction://media"/>
            <a:extLst>
              <a:ext uri="{FF2B5EF4-FFF2-40B4-BE49-F238E27FC236}">
                <a16:creationId xmlns:a16="http://schemas.microsoft.com/office/drawing/2014/main" id="{E3B4032B-EF3E-C3D2-B775-5407F16710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40529" y="2702822"/>
            <a:ext cx="487363" cy="487363"/>
          </a:xfrm>
          <a:prstGeom prst="rect">
            <a:avLst/>
          </a:prstGeom>
        </p:spPr>
      </p:pic>
      <p:pic>
        <p:nvPicPr>
          <p:cNvPr id="36" name="CD1-TRACK 68 (3)">
            <a:hlinkClick r:id="" action="ppaction://media"/>
            <a:extLst>
              <a:ext uri="{FF2B5EF4-FFF2-40B4-BE49-F238E27FC236}">
                <a16:creationId xmlns:a16="http://schemas.microsoft.com/office/drawing/2014/main" id="{210299E1-D195-B0EB-5145-963A9745CB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40306" y="2811013"/>
            <a:ext cx="487363" cy="4873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DBD72B-F75E-B022-FB17-316FBF264586}"/>
              </a:ext>
            </a:extLst>
          </p:cNvPr>
          <p:cNvSpPr txBox="1"/>
          <p:nvPr/>
        </p:nvSpPr>
        <p:spPr>
          <a:xfrm>
            <a:off x="2569617" y="4291929"/>
            <a:ext cx="353648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hopscotch.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C352A-199C-BBD2-6637-4E426B128185}"/>
              </a:ext>
            </a:extLst>
          </p:cNvPr>
          <p:cNvSpPr txBox="1"/>
          <p:nvPr/>
        </p:nvSpPr>
        <p:spPr>
          <a:xfrm>
            <a:off x="2569617" y="4865872"/>
            <a:ext cx="353648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hopscotch.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9" name="CD1-TRACK 68 (7)">
            <a:hlinkClick r:id="" action="ppaction://media"/>
            <a:extLst>
              <a:ext uri="{FF2B5EF4-FFF2-40B4-BE49-F238E27FC236}">
                <a16:creationId xmlns:a16="http://schemas.microsoft.com/office/drawing/2014/main" id="{948D8B5C-1D0C-D6AE-DB9B-67C0A356FA6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94694" y="2722630"/>
            <a:ext cx="487363" cy="487363"/>
          </a:xfrm>
          <a:prstGeom prst="rect">
            <a:avLst/>
          </a:prstGeom>
        </p:spPr>
      </p:pic>
      <p:pic>
        <p:nvPicPr>
          <p:cNvPr id="40" name="CD1-TRACK 68 (8)">
            <a:hlinkClick r:id="" action="ppaction://media"/>
            <a:extLst>
              <a:ext uri="{FF2B5EF4-FFF2-40B4-BE49-F238E27FC236}">
                <a16:creationId xmlns:a16="http://schemas.microsoft.com/office/drawing/2014/main" id="{5DD7D99A-847C-B11E-F716-A5FDD1CF98B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80764" y="2643540"/>
            <a:ext cx="487363" cy="4873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CF78CA-7667-1650-4D57-A1F0D91C1A32}"/>
              </a:ext>
            </a:extLst>
          </p:cNvPr>
          <p:cNvSpPr txBox="1"/>
          <p:nvPr/>
        </p:nvSpPr>
        <p:spPr>
          <a:xfrm>
            <a:off x="2737298" y="5297449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E0DD5B-AA8C-6CFB-7F3A-A53FB3FE5F2A}"/>
              </a:ext>
            </a:extLst>
          </p:cNvPr>
          <p:cNvSpPr txBox="1"/>
          <p:nvPr/>
        </p:nvSpPr>
        <p:spPr>
          <a:xfrm>
            <a:off x="2737298" y="5769889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pic>
        <p:nvPicPr>
          <p:cNvPr id="45" name="CD1-TRACK 68 (4)">
            <a:hlinkClick r:id="" action="ppaction://media"/>
            <a:extLst>
              <a:ext uri="{FF2B5EF4-FFF2-40B4-BE49-F238E27FC236}">
                <a16:creationId xmlns:a16="http://schemas.microsoft.com/office/drawing/2014/main" id="{58090AA4-C9F1-B8C0-FD2D-313E72BC56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01752" y="2731781"/>
            <a:ext cx="487363" cy="487363"/>
          </a:xfrm>
          <a:prstGeom prst="rect">
            <a:avLst/>
          </a:prstGeom>
        </p:spPr>
      </p:pic>
      <p:pic>
        <p:nvPicPr>
          <p:cNvPr id="46" name="CD1-TRACK 68 (3)">
            <a:hlinkClick r:id="" action="ppaction://media"/>
            <a:extLst>
              <a:ext uri="{FF2B5EF4-FFF2-40B4-BE49-F238E27FC236}">
                <a16:creationId xmlns:a16="http://schemas.microsoft.com/office/drawing/2014/main" id="{629BA615-9A8C-A0F6-065B-05344F4A01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64650" y="2654406"/>
            <a:ext cx="487363" cy="4873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6A5DDBE-7F23-6410-6337-1B13891358F8}"/>
              </a:ext>
            </a:extLst>
          </p:cNvPr>
          <p:cNvSpPr txBox="1"/>
          <p:nvPr/>
        </p:nvSpPr>
        <p:spPr>
          <a:xfrm>
            <a:off x="7145575" y="4354110"/>
            <a:ext cx="453048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hide and seek.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89E3DA-229D-1021-589A-2BF10E3C3324}"/>
              </a:ext>
            </a:extLst>
          </p:cNvPr>
          <p:cNvSpPr txBox="1"/>
          <p:nvPr/>
        </p:nvSpPr>
        <p:spPr>
          <a:xfrm>
            <a:off x="7145576" y="4849746"/>
            <a:ext cx="453048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hide and seek.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9" name="CD1-TRACK 68 (9)">
            <a:hlinkClick r:id="" action="ppaction://media"/>
            <a:extLst>
              <a:ext uri="{FF2B5EF4-FFF2-40B4-BE49-F238E27FC236}">
                <a16:creationId xmlns:a16="http://schemas.microsoft.com/office/drawing/2014/main" id="{704496F9-084E-F247-5CF6-22C0F2E64E9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26390" y="2702822"/>
            <a:ext cx="487363" cy="487363"/>
          </a:xfrm>
          <a:prstGeom prst="rect">
            <a:avLst/>
          </a:prstGeom>
        </p:spPr>
      </p:pic>
      <p:pic>
        <p:nvPicPr>
          <p:cNvPr id="50" name="CD1-TRACK 68 (10)">
            <a:hlinkClick r:id="" action="ppaction://media"/>
            <a:extLst>
              <a:ext uri="{FF2B5EF4-FFF2-40B4-BE49-F238E27FC236}">
                <a16:creationId xmlns:a16="http://schemas.microsoft.com/office/drawing/2014/main" id="{FBE74DFA-CF96-FE24-8C57-72082E69EA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57606" y="2682227"/>
            <a:ext cx="487363" cy="48736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5F85CFB-9D5A-D47E-457B-2314B885C919}"/>
              </a:ext>
            </a:extLst>
          </p:cNvPr>
          <p:cNvSpPr txBox="1"/>
          <p:nvPr/>
        </p:nvSpPr>
        <p:spPr>
          <a:xfrm>
            <a:off x="7176576" y="5449849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1F51C1-C0C4-50FA-DC7C-28A6AC03D61B}"/>
              </a:ext>
            </a:extLst>
          </p:cNvPr>
          <p:cNvSpPr txBox="1"/>
          <p:nvPr/>
        </p:nvSpPr>
        <p:spPr>
          <a:xfrm>
            <a:off x="7176576" y="5922289"/>
            <a:ext cx="69923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OK.</a:t>
            </a:r>
          </a:p>
        </p:txBody>
      </p:sp>
      <p:pic>
        <p:nvPicPr>
          <p:cNvPr id="53" name="CD1-TRACK 68 (4)">
            <a:hlinkClick r:id="" action="ppaction://media"/>
            <a:extLst>
              <a:ext uri="{FF2B5EF4-FFF2-40B4-BE49-F238E27FC236}">
                <a16:creationId xmlns:a16="http://schemas.microsoft.com/office/drawing/2014/main" id="{2C5F7394-F158-E569-01C1-4A4FA67EBD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87357" y="2771397"/>
            <a:ext cx="487363" cy="487363"/>
          </a:xfrm>
          <a:prstGeom prst="rect">
            <a:avLst/>
          </a:prstGeom>
        </p:spPr>
      </p:pic>
      <p:pic>
        <p:nvPicPr>
          <p:cNvPr id="54" name="CD1-TRACK 68 (3)">
            <a:hlinkClick r:id="" action="ppaction://media"/>
            <a:extLst>
              <a:ext uri="{FF2B5EF4-FFF2-40B4-BE49-F238E27FC236}">
                <a16:creationId xmlns:a16="http://schemas.microsoft.com/office/drawing/2014/main" id="{0B61342E-3376-CB0C-A29C-D48E5CBCF6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265643" y="2722630"/>
            <a:ext cx="487363" cy="4873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967B609-61D3-D817-38CD-80FF5FFA9492}"/>
              </a:ext>
            </a:extLst>
          </p:cNvPr>
          <p:cNvSpPr/>
          <p:nvPr/>
        </p:nvSpPr>
        <p:spPr>
          <a:xfrm>
            <a:off x="9331153" y="2325269"/>
            <a:ext cx="1717769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77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7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1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90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11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2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33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90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240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8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3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190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5" grpId="0"/>
      <p:bldP spid="16" grpId="0"/>
      <p:bldP spid="17" grpId="0"/>
      <p:bldP spid="22" grpId="0"/>
      <p:bldP spid="12" grpId="0"/>
      <p:bldP spid="33" grpId="0"/>
      <p:bldP spid="34" grpId="0"/>
      <p:bldP spid="37" grpId="0"/>
      <p:bldP spid="38" grpId="0"/>
      <p:bldP spid="43" grpId="0"/>
      <p:bldP spid="44" grpId="0"/>
      <p:bldP spid="47" grpId="0"/>
      <p:bldP spid="48" grpId="0"/>
      <p:bldP spid="51" grpId="0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TIẾNG ANH LỚP 2] Unit 5- Free time activities - Các hoạt động trong thời gian rãnh - I Learn Smart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2501A77-BBCA-DE30-0CA1-652110DF1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11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D20E91-68A5-B673-7428-927829F0BB61}"/>
              </a:ext>
            </a:extLst>
          </p:cNvPr>
          <p:cNvSpPr/>
          <p:nvPr/>
        </p:nvSpPr>
        <p:spPr>
          <a:xfrm>
            <a:off x="4591570" y="-17193"/>
            <a:ext cx="328217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Free Vector | Four cute girls cartoon character">
            <a:extLst>
              <a:ext uri="{FF2B5EF4-FFF2-40B4-BE49-F238E27FC236}">
                <a16:creationId xmlns:a16="http://schemas.microsoft.com/office/drawing/2014/main" id="{E7039423-B778-DA96-1562-F222A203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9" y="1947332"/>
            <a:ext cx="5401387" cy="40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emium Vector | Group of three happy boys standing together. Friendship  concept">
            <a:extLst>
              <a:ext uri="{FF2B5EF4-FFF2-40B4-BE49-F238E27FC236}">
                <a16:creationId xmlns:a16="http://schemas.microsoft.com/office/drawing/2014/main" id="{A2AF057D-6880-1686-22FB-AB308AAE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1" y="1532466"/>
            <a:ext cx="5567040" cy="51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411EB159-5E1E-F5B6-9B35-A0639FD5E582}"/>
              </a:ext>
            </a:extLst>
          </p:cNvPr>
          <p:cNvSpPr/>
          <p:nvPr/>
        </p:nvSpPr>
        <p:spPr>
          <a:xfrm>
            <a:off x="343429" y="388330"/>
            <a:ext cx="4160837" cy="1439332"/>
          </a:xfrm>
          <a:prstGeom prst="wedgeEllipseCallout">
            <a:avLst>
              <a:gd name="adj1" fmla="val 30524"/>
              <a:gd name="adj2" fmla="val 850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51CD3B6-0A27-5C70-8FD4-44256AE8694D}"/>
              </a:ext>
            </a:extLst>
          </p:cNvPr>
          <p:cNvSpPr/>
          <p:nvPr/>
        </p:nvSpPr>
        <p:spPr>
          <a:xfrm>
            <a:off x="7961048" y="497259"/>
            <a:ext cx="3618970" cy="1439332"/>
          </a:xfrm>
          <a:prstGeom prst="wedgeEllipseCallout">
            <a:avLst>
              <a:gd name="adj1" fmla="val -27496"/>
              <a:gd name="adj2" fmla="val 1062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BFC7A-95F0-8F19-79FF-FB1E2220C9CD}"/>
              </a:ext>
            </a:extLst>
          </p:cNvPr>
          <p:cNvSpPr/>
          <p:nvPr/>
        </p:nvSpPr>
        <p:spPr>
          <a:xfrm>
            <a:off x="223704" y="754053"/>
            <a:ext cx="45696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play………..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593278-2A2D-DDB4-AAE2-9B5B43E8DC52}"/>
              </a:ext>
            </a:extLst>
          </p:cNvPr>
          <p:cNvSpPr/>
          <p:nvPr/>
        </p:nvSpPr>
        <p:spPr>
          <a:xfrm>
            <a:off x="8637318" y="600164"/>
            <a:ext cx="22664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OK.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410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11451102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2183418" y="400641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0952" y="345192"/>
            <a:ext cx="50010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08008" y="1360855"/>
            <a:ext cx="5356819" cy="492061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tag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hopscotch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and seek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696323" y="1360855"/>
            <a:ext cx="6311413" cy="492061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(soccer).</a:t>
            </a:r>
          </a:p>
          <a:p>
            <a:pPr algn="ctr"/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OK.</a:t>
            </a:r>
          </a:p>
          <a:p>
            <a:pPr algn="ctr"/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5817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2280" y="165881"/>
            <a:ext cx="42274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331" y="1213696"/>
            <a:ext cx="11411338" cy="54784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Practice vocabularies and structure.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Practice the vocabulary and structure in </a:t>
            </a:r>
            <a:r>
              <a:rPr kumimoji="0" lang="en-US" sz="50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2 </a:t>
            </a:r>
            <a:r>
              <a:rPr kumimoji="0" lang="en-US" sz="50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5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-Learn Smart Start 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book </a:t>
            </a: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(page 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the exercises in </a:t>
            </a:r>
            <a:r>
              <a:rPr kumimoji="0" lang="en-US" sz="50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2 </a:t>
            </a:r>
            <a:r>
              <a:rPr kumimoji="0" lang="en-US" sz="50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5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-Learn Smart Start Workbook</a:t>
            </a:r>
            <a:r>
              <a:rPr kumimoji="0" lang="en-US" sz="50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(page 32).</a:t>
            </a:r>
          </a:p>
        </p:txBody>
      </p:sp>
    </p:spTree>
    <p:extLst>
      <p:ext uri="{BB962C8B-B14F-4D97-AF65-F5344CB8AC3E}">
        <p14:creationId xmlns:p14="http://schemas.microsoft.com/office/powerpoint/2010/main" val="1123456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457200" y="596348"/>
            <a:ext cx="11734800" cy="6177431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40150" y="263345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57400" y="0"/>
            <a:ext cx="8077200" cy="244474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endParaRPr lang="en-US" sz="60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FF"/>
              </a:solidFill>
              <a:latin typeface="VNI-Souvi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1F4ED-B4A1-BC4D-A1CA-3713B32DCDDC}"/>
              </a:ext>
            </a:extLst>
          </p:cNvPr>
          <p:cNvSpPr txBox="1"/>
          <p:nvPr/>
        </p:nvSpPr>
        <p:spPr>
          <a:xfrm>
            <a:off x="748145" y="13854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C697B-B53D-E341-BFA8-CA61C3F1B185}"/>
              </a:ext>
            </a:extLst>
          </p:cNvPr>
          <p:cNvSpPr txBox="1"/>
          <p:nvPr/>
        </p:nvSpPr>
        <p:spPr>
          <a:xfrm>
            <a:off x="-207818" y="-1316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379341-9C92-EF71-F753-4CF83C69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4" y="63795"/>
            <a:ext cx="12016636" cy="67304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984BF42-6B86-EEBF-FD62-9B21E2EDB1F3}"/>
              </a:ext>
            </a:extLst>
          </p:cNvPr>
          <p:cNvSpPr/>
          <p:nvPr/>
        </p:nvSpPr>
        <p:spPr>
          <a:xfrm>
            <a:off x="4009403" y="462125"/>
            <a:ext cx="44685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Goodbye</a:t>
            </a:r>
          </a:p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 you again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6ED4A36-CF0A-C7E1-9956-185206E7A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51" y="84276"/>
            <a:ext cx="23495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0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57400" y="82549"/>
            <a:ext cx="8077200" cy="236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endParaRPr lang="en-US" sz="60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FF"/>
              </a:solidFill>
              <a:latin typeface="VNI-Souvi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1F4ED-B4A1-BC4D-A1CA-3713B32DCDDC}"/>
              </a:ext>
            </a:extLst>
          </p:cNvPr>
          <p:cNvSpPr txBox="1"/>
          <p:nvPr/>
        </p:nvSpPr>
        <p:spPr>
          <a:xfrm>
            <a:off x="748145" y="13854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C697B-B53D-E341-BFA8-CA61C3F1B185}"/>
              </a:ext>
            </a:extLst>
          </p:cNvPr>
          <p:cNvSpPr txBox="1"/>
          <p:nvPr/>
        </p:nvSpPr>
        <p:spPr>
          <a:xfrm>
            <a:off x="-207818" y="-1316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9" name="Karaoke - Goodbye Teacher">
            <a:hlinkClick r:id="" action="ppaction://media"/>
            <a:extLst>
              <a:ext uri="{FF2B5EF4-FFF2-40B4-BE49-F238E27FC236}">
                <a16:creationId xmlns:a16="http://schemas.microsoft.com/office/drawing/2014/main" id="{B57A8228-F8C4-DB62-B379-A1189D636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50" y="82549"/>
            <a:ext cx="12192000" cy="67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30+ hình nền powerpoint giao thông để trình bày về các chủ đề liên quan đến  giao thông">
            <a:extLst>
              <a:ext uri="{FF2B5EF4-FFF2-40B4-BE49-F238E27FC236}">
                <a16:creationId xmlns:a16="http://schemas.microsoft.com/office/drawing/2014/main" id="{7F3E7CE3-BCB2-4BB5-B7A5-FF8A2F11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2" y="0"/>
            <a:ext cx="11966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A1A326-6875-A159-958D-E3C4DA74C80F}"/>
              </a:ext>
            </a:extLst>
          </p:cNvPr>
          <p:cNvSpPr/>
          <p:nvPr/>
        </p:nvSpPr>
        <p:spPr>
          <a:xfrm>
            <a:off x="1528643" y="743807"/>
            <a:ext cx="8909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Thursday, December 19</a:t>
            </a:r>
            <a:r>
              <a:rPr lang="en-US" sz="54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80AF3-C415-8E16-00D1-AED046926661}"/>
              </a:ext>
            </a:extLst>
          </p:cNvPr>
          <p:cNvSpPr/>
          <p:nvPr/>
        </p:nvSpPr>
        <p:spPr>
          <a:xfrm>
            <a:off x="167630" y="1740227"/>
            <a:ext cx="116314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Unit 5 :FREE TIME ACTIVITIES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22EDA2-6CD1-60E6-027E-698AE272F668}"/>
              </a:ext>
            </a:extLst>
          </p:cNvPr>
          <p:cNvSpPr/>
          <p:nvPr/>
        </p:nvSpPr>
        <p:spPr>
          <a:xfrm>
            <a:off x="2611152" y="2786855"/>
            <a:ext cx="6744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Lesson 1- Part A, B, 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CE902-035E-5838-D77D-D46F1D0D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09" y="3077897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5DCA71-2F6B-DEB8-BFBE-833E4D3AE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35" y="415166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CD8002-5A47-D3E6-8EB7-BE8154E4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0" y="344457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64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9" y="1884432"/>
            <a:ext cx="2892450" cy="3089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9211" y="1894055"/>
            <a:ext cx="2681726" cy="313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1474" y="1940404"/>
            <a:ext cx="2956019" cy="3123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2019" y="1814159"/>
            <a:ext cx="2892769" cy="3248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AEF6E-5F35-BDBF-66B5-7E3692CA1C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46" y="360120"/>
            <a:ext cx="5181600" cy="657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04326F-CB5E-31F9-0184-5C34213B9934}"/>
              </a:ext>
            </a:extLst>
          </p:cNvPr>
          <p:cNvSpPr/>
          <p:nvPr/>
        </p:nvSpPr>
        <p:spPr>
          <a:xfrm>
            <a:off x="6959790" y="569911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hide and seek">
            <a:hlinkClick r:id="" action="ppaction://media"/>
            <a:extLst>
              <a:ext uri="{FF2B5EF4-FFF2-40B4-BE49-F238E27FC236}">
                <a16:creationId xmlns:a16="http://schemas.microsoft.com/office/drawing/2014/main" id="{5F2CBE73-3807-9A71-D699-DEB7BE05E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7817" y="620303"/>
            <a:ext cx="487363" cy="487363"/>
          </a:xfrm>
          <a:prstGeom prst="rect">
            <a:avLst/>
          </a:prstGeom>
        </p:spPr>
      </p:pic>
      <p:pic>
        <p:nvPicPr>
          <p:cNvPr id="15" name="hopscotch">
            <a:hlinkClick r:id="" action="ppaction://media"/>
            <a:extLst>
              <a:ext uri="{FF2B5EF4-FFF2-40B4-BE49-F238E27FC236}">
                <a16:creationId xmlns:a16="http://schemas.microsoft.com/office/drawing/2014/main" id="{13BA3C9F-E277-FD90-28AF-CAF70652C8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9789" y="622432"/>
            <a:ext cx="487363" cy="487363"/>
          </a:xfrm>
          <a:prstGeom prst="rect">
            <a:avLst/>
          </a:prstGeom>
        </p:spPr>
      </p:pic>
      <p:pic>
        <p:nvPicPr>
          <p:cNvPr id="17" name="soccer">
            <a:hlinkClick r:id="" action="ppaction://media"/>
            <a:extLst>
              <a:ext uri="{FF2B5EF4-FFF2-40B4-BE49-F238E27FC236}">
                <a16:creationId xmlns:a16="http://schemas.microsoft.com/office/drawing/2014/main" id="{1DFC01FD-E92D-77E0-3D40-FCE10126F7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04104" y="681086"/>
            <a:ext cx="487363" cy="487363"/>
          </a:xfrm>
          <a:prstGeom prst="rect">
            <a:avLst/>
          </a:prstGeom>
        </p:spPr>
      </p:pic>
      <p:pic>
        <p:nvPicPr>
          <p:cNvPr id="19" name="tag">
            <a:hlinkClick r:id="" action="ppaction://media"/>
            <a:extLst>
              <a:ext uri="{FF2B5EF4-FFF2-40B4-BE49-F238E27FC236}">
                <a16:creationId xmlns:a16="http://schemas.microsoft.com/office/drawing/2014/main" id="{CFD6C9C1-851D-4C20-03A0-517647556F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04105" y="654841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C9D6CE3-39F4-408C-12D7-6D920F4026E9}"/>
              </a:ext>
            </a:extLst>
          </p:cNvPr>
          <p:cNvSpPr/>
          <p:nvPr/>
        </p:nvSpPr>
        <p:spPr>
          <a:xfrm>
            <a:off x="6215578" y="569911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DD995B-D610-EBB1-8F1E-CE85669FD41C}"/>
              </a:ext>
            </a:extLst>
          </p:cNvPr>
          <p:cNvSpPr/>
          <p:nvPr/>
        </p:nvSpPr>
        <p:spPr>
          <a:xfrm>
            <a:off x="675308" y="4000316"/>
            <a:ext cx="2342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B4A27B-1CA3-665B-F719-719F080B9F32}"/>
              </a:ext>
            </a:extLst>
          </p:cNvPr>
          <p:cNvSpPr/>
          <p:nvPr/>
        </p:nvSpPr>
        <p:spPr>
          <a:xfrm>
            <a:off x="3653970" y="4066210"/>
            <a:ext cx="1129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64FC28-05A8-14E3-125A-464934AC406C}"/>
              </a:ext>
            </a:extLst>
          </p:cNvPr>
          <p:cNvSpPr/>
          <p:nvPr/>
        </p:nvSpPr>
        <p:spPr>
          <a:xfrm>
            <a:off x="6196878" y="3604085"/>
            <a:ext cx="3378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hopscotch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3CC072-522E-DBCF-4216-195D549A3FF9}"/>
              </a:ext>
            </a:extLst>
          </p:cNvPr>
          <p:cNvSpPr/>
          <p:nvPr/>
        </p:nvSpPr>
        <p:spPr>
          <a:xfrm>
            <a:off x="9095337" y="4108534"/>
            <a:ext cx="2956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 and seek </a:t>
            </a:r>
          </a:p>
        </p:txBody>
      </p:sp>
    </p:spTree>
    <p:extLst>
      <p:ext uri="{BB962C8B-B14F-4D97-AF65-F5344CB8AC3E}">
        <p14:creationId xmlns:p14="http://schemas.microsoft.com/office/powerpoint/2010/main" val="557988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4" y="429306"/>
            <a:ext cx="51816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85" y="1702932"/>
            <a:ext cx="4824662" cy="4457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5847347" y="2755765"/>
            <a:ext cx="5649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sɒkər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4211" y="1314559"/>
            <a:ext cx="41948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 </a:t>
            </a:r>
            <a:b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occer">
            <a:hlinkClick r:id="" action="ppaction://media"/>
            <a:extLst>
              <a:ext uri="{FF2B5EF4-FFF2-40B4-BE49-F238E27FC236}">
                <a16:creationId xmlns:a16="http://schemas.microsoft.com/office/drawing/2014/main" id="{1D2BEF1A-CC2C-E5E4-E429-24BA1991A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1672" y="842849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FFC2FC-8908-84BE-E355-AF97E8DB0B9A}"/>
              </a:ext>
            </a:extLst>
          </p:cNvPr>
          <p:cNvSpPr/>
          <p:nvPr/>
        </p:nvSpPr>
        <p:spPr>
          <a:xfrm>
            <a:off x="7117107" y="790963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264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4" y="429306"/>
            <a:ext cx="51816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6" y="1104613"/>
            <a:ext cx="4663947" cy="4983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5712711" y="2829232"/>
            <a:ext cx="53258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tæɡ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81672" y="1500074"/>
            <a:ext cx="34888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 </a:t>
            </a:r>
            <a:b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g">
            <a:hlinkClick r:id="" action="ppaction://media"/>
            <a:extLst>
              <a:ext uri="{FF2B5EF4-FFF2-40B4-BE49-F238E27FC236}">
                <a16:creationId xmlns:a16="http://schemas.microsoft.com/office/drawing/2014/main" id="{66197C21-FB6E-64CC-BA8C-604F77DC6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1672" y="842849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738B3-1876-DF77-9A98-434DBD5FC3B3}"/>
              </a:ext>
            </a:extLst>
          </p:cNvPr>
          <p:cNvSpPr/>
          <p:nvPr/>
        </p:nvSpPr>
        <p:spPr>
          <a:xfrm>
            <a:off x="7117107" y="790963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403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4" y="429306"/>
            <a:ext cx="5181600" cy="657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365" y="1253037"/>
            <a:ext cx="4282849" cy="4331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4254702" y="4014057"/>
            <a:ext cx="79372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hɒpskɒtʃ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41671" y="1826077"/>
            <a:ext cx="2777505" cy="9007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57841" y="2276474"/>
            <a:ext cx="53478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hopscotch </a:t>
            </a:r>
            <a:b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opscotch">
            <a:hlinkClick r:id="" action="ppaction://media"/>
            <a:extLst>
              <a:ext uri="{FF2B5EF4-FFF2-40B4-BE49-F238E27FC236}">
                <a16:creationId xmlns:a16="http://schemas.microsoft.com/office/drawing/2014/main" id="{15B50AC1-0DF7-0E76-6284-BC5EC79CB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7106" y="1087383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C17C67-E2E2-D231-E78B-4DB35D6B4702}"/>
              </a:ext>
            </a:extLst>
          </p:cNvPr>
          <p:cNvSpPr/>
          <p:nvPr/>
        </p:nvSpPr>
        <p:spPr>
          <a:xfrm>
            <a:off x="5957841" y="1043186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158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4" y="429306"/>
            <a:ext cx="51816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91" y="1410685"/>
            <a:ext cx="4157877" cy="4173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4699000" y="3277075"/>
            <a:ext cx="716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/ˌhaɪd ən ˈsiːk/</a:t>
            </a:r>
          </a:p>
          <a:p>
            <a:pPr lvl="0" algn="ctr">
              <a:defRPr/>
            </a:pPr>
            <a:r>
              <a:rPr lang="vi-V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trốn tìm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1705" y="1812471"/>
            <a:ext cx="62000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 and seek </a:t>
            </a:r>
            <a:b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ide and seek">
            <a:hlinkClick r:id="" action="ppaction://media"/>
            <a:extLst>
              <a:ext uri="{FF2B5EF4-FFF2-40B4-BE49-F238E27FC236}">
                <a16:creationId xmlns:a16="http://schemas.microsoft.com/office/drawing/2014/main" id="{32556D52-D513-3015-200C-4C4E172C4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5022" y="746125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5CAAF6-69FD-4D61-CF65-9AE32090BDB9}"/>
              </a:ext>
            </a:extLst>
          </p:cNvPr>
          <p:cNvSpPr/>
          <p:nvPr/>
        </p:nvSpPr>
        <p:spPr>
          <a:xfrm>
            <a:off x="6902690" y="576263"/>
            <a:ext cx="1258529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340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8384</TotalTime>
  <Words>337</Words>
  <Application>Microsoft Macintosh PowerPoint</Application>
  <PresentationFormat>Widescreen</PresentationFormat>
  <Paragraphs>102</Paragraphs>
  <Slides>31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VNI-Souvir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Phượng Tôn</cp:lastModifiedBy>
  <cp:revision>215</cp:revision>
  <dcterms:created xsi:type="dcterms:W3CDTF">2020-12-08T03:17:05Z</dcterms:created>
  <dcterms:modified xsi:type="dcterms:W3CDTF">2024-12-08T12:35:20Z</dcterms:modified>
</cp:coreProperties>
</file>