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0" r:id="rId3"/>
    <p:sldId id="257" r:id="rId4"/>
    <p:sldId id="286" r:id="rId5"/>
    <p:sldId id="285" r:id="rId6"/>
    <p:sldId id="258" r:id="rId7"/>
    <p:sldId id="283" r:id="rId8"/>
    <p:sldId id="270" r:id="rId9"/>
    <p:sldId id="272" r:id="rId10"/>
    <p:sldId id="278" r:id="rId11"/>
    <p:sldId id="273" r:id="rId12"/>
    <p:sldId id="277" r:id="rId13"/>
    <p:sldId id="279" r:id="rId14"/>
    <p:sldId id="284" r:id="rId15"/>
    <p:sldId id="271" r:id="rId16"/>
    <p:sldId id="267" r:id="rId17"/>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guide id="3" orient="horz" pos="2880">
          <p15:clr>
            <a:srgbClr val="A4A3A4"/>
          </p15:clr>
        </p15:guide>
        <p15:guide id="4"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66" d="100"/>
          <a:sy n="66" d="100"/>
        </p:scale>
        <p:origin x="468" y="48"/>
      </p:cViewPr>
      <p:guideLst>
        <p:guide orient="horz" pos="2985"/>
        <p:guide pos="5285"/>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1" y="4569105"/>
            <a:ext cx="12368026" cy="4725958"/>
          </a:xfrm>
          <a:prstGeom prst="rect">
            <a:avLst/>
          </a:prstGeom>
          <a:noFill/>
          <a:ln w="9525">
            <a:noFill/>
          </a:ln>
        </p:spPr>
      </p:pic>
      <p:pic>
        <p:nvPicPr>
          <p:cNvPr id="8" name="Picture 4">
            <a:extLst>
              <a:ext uri="{FF2B5EF4-FFF2-40B4-BE49-F238E27FC236}">
                <a16:creationId xmlns:a16="http://schemas.microsoft.com/office/drawing/2014/main" xmlns=""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19035A5-AB9A-4E0B-A30C-46D1553E4C5F}"/>
              </a:ext>
            </a:extLst>
          </p:cNvPr>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3532A55-1961-4A8B-B76E-4D0E8D2F59EA}"/>
              </a:ext>
            </a:extLst>
          </p:cNvPr>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Times New Roman" pitchFamily="18" charset="0"/>
                <a:ea typeface="AvantGarde" panose="00000400000000000000" pitchFamily="2" charset="0"/>
                <a:cs typeface="Times New Roman" pitchFamily="18" charset="0"/>
              </a:rPr>
              <a:t>Chủ đề 3: Ham học hỏi</a:t>
            </a:r>
          </a:p>
          <a:p>
            <a:pPr algn="ctr"/>
            <a:r>
              <a:rPr lang="en-US" sz="4300" b="1">
                <a:solidFill>
                  <a:srgbClr val="FF0000"/>
                </a:solidFill>
                <a:latin typeface="Times New Roman" pitchFamily="18" charset="0"/>
                <a:ea typeface="AvantGarde" panose="00000400000000000000" pitchFamily="2" charset="0"/>
                <a:cs typeface="Times New Roman" pitchFamily="18" charset="0"/>
              </a:rPr>
              <a:t>Bài 4: Ham học hỏi – tiết 1</a:t>
            </a:r>
            <a:endParaRPr lang="en-US" sz="4300" b="1" dirty="0">
              <a:solidFill>
                <a:srgbClr val="FF0000"/>
              </a:solidFill>
              <a:latin typeface="Times New Roman" pitchFamily="18" charset="0"/>
              <a:ea typeface="AvantGarde" panose="00000400000000000000" pitchFamily="2"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xmlns=""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xmlns=""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xmlns=""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xmlns=""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xmlns=""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xmlns=""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xmlns=""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xmlns=""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pic>
        <p:nvPicPr>
          <p:cNvPr id="15" name="图片 1">
            <a:extLst>
              <a:ext uri="{FF2B5EF4-FFF2-40B4-BE49-F238E27FC236}">
                <a16:creationId xmlns:a16="http://schemas.microsoft.com/office/drawing/2014/main" xmlns="" id="{BA94BDF9-E0B5-44FB-B2FF-813D25FDAB37}"/>
              </a:ext>
            </a:extLst>
          </p:cNvPr>
          <p:cNvPicPr>
            <a:picLocks noChangeAspect="1"/>
          </p:cNvPicPr>
          <p:nvPr/>
        </p:nvPicPr>
        <p:blipFill>
          <a:blip r:embed="rId4"/>
          <a:stretch>
            <a:fillRect/>
          </a:stretch>
        </p:blipFill>
        <p:spPr>
          <a:xfrm>
            <a:off x="160415" y="251520"/>
            <a:ext cx="12173879" cy="2739606"/>
          </a:xfrm>
          <a:prstGeom prst="rect">
            <a:avLst/>
          </a:prstGeom>
        </p:spPr>
      </p:pic>
      <p:pic>
        <p:nvPicPr>
          <p:cNvPr id="9" name="Picture 8">
            <a:extLst>
              <a:ext uri="{FF2B5EF4-FFF2-40B4-BE49-F238E27FC236}">
                <a16:creationId xmlns:a16="http://schemas.microsoft.com/office/drawing/2014/main" xmlns=""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349746" y="-854159"/>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xmlns=""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xmlns=""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xmlns=""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xmlns=""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xmlns=""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xmlns=""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xmlns=""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xmlns=""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xmlns=""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xmlns=""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xmlns=""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520</Words>
  <Application>Microsoft Office PowerPoint</Application>
  <PresentationFormat>Custom</PresentationFormat>
  <Paragraphs>57</Paragraphs>
  <Slides>16</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黑体</vt:lpstr>
      <vt:lpstr>宋体</vt:lpstr>
      <vt:lpstr>Arial</vt:lpstr>
      <vt:lpstr>Arial-Rounded</vt:lpstr>
      <vt:lpstr>AvantGarde</vt:lpstr>
      <vt:lpstr>Calibri</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36</cp:revision>
  <dcterms:created xsi:type="dcterms:W3CDTF">2015-09-14T06:10:05Z</dcterms:created>
  <dcterms:modified xsi:type="dcterms:W3CDTF">2025-01-04T04:57:06Z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