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74" r:id="rId3"/>
    <p:sldId id="257" r:id="rId4"/>
    <p:sldId id="273" r:id="rId5"/>
    <p:sldId id="259" r:id="rId6"/>
    <p:sldId id="267" r:id="rId7"/>
    <p:sldId id="266" r:id="rId8"/>
    <p:sldId id="265" r:id="rId9"/>
    <p:sldId id="264" r:id="rId10"/>
    <p:sldId id="26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2A63-D6DB-4B71-98D8-214CD97DAB37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A97EC-FE99-47EE-AB62-7B8056D585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77" y="-330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" y="3672532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5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971800"/>
            <a:ext cx="61722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1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934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25" y="17684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412_20200510083145_10.di-hoc---be-mai-vy-♪-than-dong-am-nhac-4-tuoi-hat-nhac-thieu-nhi-cuc-h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0245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2801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3810001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97220" y="3621405"/>
            <a:ext cx="914400" cy="85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2545080"/>
            <a:ext cx="762635" cy="69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048000" cy="241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57170" cy="1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30099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1"/>
            <a:ext cx="30971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399" y="4572000"/>
            <a:ext cx="276210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4648201"/>
            <a:ext cx="291693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72472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971800" y="0"/>
            <a:ext cx="6172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30536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828800"/>
            <a:ext cx="2989489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05525" y="1905000"/>
            <a:ext cx="3038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0" y="5257800"/>
            <a:ext cx="9144000" cy="1295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2470150" y="1256665"/>
            <a:ext cx="9144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710" y="1219200"/>
            <a:ext cx="762635" cy="69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265" y="1626235"/>
            <a:ext cx="762635" cy="6959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68580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59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2819400" y="990600"/>
            <a:ext cx="6324600" cy="2057400"/>
          </a:xfrm>
          <a:prstGeom prst="wedgeRoundRectCallout">
            <a:avLst>
              <a:gd name="adj1" fmla="val -52863"/>
              <a:gd name="adj2" fmla="val 6410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" y="1711325"/>
            <a:ext cx="23241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On-screen Show (4:3)</PresentationFormat>
  <Paragraphs>13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Nguyen Truong</cp:lastModifiedBy>
  <cp:revision>22</cp:revision>
  <dcterms:created xsi:type="dcterms:W3CDTF">2020-08-27T01:24:00Z</dcterms:created>
  <dcterms:modified xsi:type="dcterms:W3CDTF">2021-09-26T03:41:36Z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