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7" r:id="rId3"/>
    <p:sldId id="296" r:id="rId4"/>
    <p:sldId id="279" r:id="rId5"/>
    <p:sldId id="313" r:id="rId6"/>
    <p:sldId id="280" r:id="rId7"/>
    <p:sldId id="312" r:id="rId8"/>
    <p:sldId id="294" r:id="rId9"/>
    <p:sldId id="311" r:id="rId10"/>
    <p:sldId id="289" r:id="rId11"/>
    <p:sldId id="278" r:id="rId12"/>
    <p:sldId id="309" r:id="rId13"/>
    <p:sldId id="300" r:id="rId14"/>
    <p:sldId id="307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AA"/>
    <a:srgbClr val="B7ECFF"/>
    <a:srgbClr val="FFFCF3"/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ckground PowerPoint cute, đáng yêu">
            <a:extLst>
              <a:ext uri="{FF2B5EF4-FFF2-40B4-BE49-F238E27FC236}">
                <a16:creationId xmlns:a16="http://schemas.microsoft.com/office/drawing/2014/main" id="{CE80448E-A4D5-A7B4-2036-84B0316C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7"/>
            <a:ext cx="12192000" cy="68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94FE85-EDB3-4B73-E05E-283BD70B1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52400"/>
            <a:ext cx="10834414" cy="40959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7CB731-B82B-D435-F5CF-17BAF053A745}"/>
              </a:ext>
            </a:extLst>
          </p:cNvPr>
          <p:cNvSpPr/>
          <p:nvPr/>
        </p:nvSpPr>
        <p:spPr>
          <a:xfrm>
            <a:off x="9180195" y="3599046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49205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B5702-7F25-4510-91F6-84C244B93565}"/>
              </a:ext>
            </a:extLst>
          </p:cNvPr>
          <p:cNvSpPr txBox="1"/>
          <p:nvPr/>
        </p:nvSpPr>
        <p:spPr>
          <a:xfrm>
            <a:off x="2552700" y="248490"/>
            <a:ext cx="6572249" cy="9173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C8E138-1EB4-4B37-BCB8-DBFCB59CD26F}"/>
              </a:ext>
            </a:extLst>
          </p:cNvPr>
          <p:cNvSpPr/>
          <p:nvPr/>
        </p:nvSpPr>
        <p:spPr>
          <a:xfrm>
            <a:off x="3510056" y="1344812"/>
            <a:ext cx="5191760" cy="19294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400" dirty="0" err="1">
                <a:solidFill>
                  <a:srgbClr val="002060"/>
                </a:solidFill>
              </a:rPr>
              <a:t>Chúng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đã</a:t>
            </a:r>
            <a:r>
              <a:rPr lang="en-US" sz="2400" dirty="0">
                <a:solidFill>
                  <a:srgbClr val="002060"/>
                </a:solidFill>
              </a:rPr>
              <a:t> vẽ </a:t>
            </a:r>
            <a:r>
              <a:rPr lang="en-US" sz="2400" dirty="0" err="1">
                <a:solidFill>
                  <a:srgbClr val="002060"/>
                </a:solidFill>
              </a:rPr>
              <a:t>nhiều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bức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ts val="2700"/>
              </a:lnSpc>
            </a:pPr>
            <a:r>
              <a:rPr lang="en-US" sz="2400" dirty="0" err="1">
                <a:solidFill>
                  <a:srgbClr val="002060"/>
                </a:solidFill>
              </a:rPr>
              <a:t>Ngày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hội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trường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6235E5E-40D1-A553-EBB0-8A2431C6B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16" y="1778000"/>
            <a:ext cx="3344242" cy="4124959"/>
          </a:xfrm>
          <a:prstGeom prst="rect">
            <a:avLst/>
          </a:prstGeom>
        </p:spPr>
      </p:pic>
      <p:pic>
        <p:nvPicPr>
          <p:cNvPr id="6" name="Picture 5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32BB3C97-1E05-345A-A20A-135030CF1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3760428"/>
            <a:ext cx="3929040" cy="2768760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05F2E36C-1DC6-0B80-5351-598B8C560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4" y="2738626"/>
            <a:ext cx="4135582" cy="31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4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C26F7D-97B4-3A05-B25F-28A0BF5A2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32" y="853650"/>
            <a:ext cx="7066993" cy="9012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7E78D5-36FD-F844-5232-F7C2C03879DA}"/>
              </a:ext>
            </a:extLst>
          </p:cNvPr>
          <p:cNvSpPr txBox="1"/>
          <p:nvPr/>
        </p:nvSpPr>
        <p:spPr>
          <a:xfrm>
            <a:off x="3664649" y="133097"/>
            <a:ext cx="4110857" cy="7505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doll&#10;&#10;Description automatically generated">
            <a:extLst>
              <a:ext uri="{FF2B5EF4-FFF2-40B4-BE49-F238E27FC236}">
                <a16:creationId xmlns:a16="http://schemas.microsoft.com/office/drawing/2014/main" id="{0C4FED20-84BE-92E5-F955-8BC260326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5" y="4220600"/>
            <a:ext cx="1737475" cy="2300645"/>
          </a:xfrm>
          <a:prstGeom prst="rect">
            <a:avLst/>
          </a:prstGeom>
        </p:spPr>
      </p:pic>
      <p:pic>
        <p:nvPicPr>
          <p:cNvPr id="17" name="Picture 16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E0F1ECD3-D301-D3E1-03BB-ADC43B95C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30">
            <a:off x="3015559" y="4159384"/>
            <a:ext cx="3650080" cy="2714458"/>
          </a:xfrm>
          <a:prstGeom prst="rect">
            <a:avLst/>
          </a:prstGeom>
        </p:spPr>
      </p:pic>
      <p:pic>
        <p:nvPicPr>
          <p:cNvPr id="19" name="Picture 18" descr="A picture containing text, stationary, writing implement&#10;&#10;Description automatically generated">
            <a:extLst>
              <a:ext uri="{FF2B5EF4-FFF2-40B4-BE49-F238E27FC236}">
                <a16:creationId xmlns:a16="http://schemas.microsoft.com/office/drawing/2014/main" id="{E7A38DF8-7F1B-EBD5-F3BD-082C24776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8" y="1952913"/>
            <a:ext cx="2000936" cy="186560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7E0011-CD56-164E-BA6C-06051E4C7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32" y="1952913"/>
            <a:ext cx="2830645" cy="203225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23" name="Picture 2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B947C3BA-5751-5AF0-C31D-657549387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56">
            <a:off x="6581471" y="1732739"/>
            <a:ext cx="5315624" cy="3803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ector khung hình trẻ em dễ thương với cậu bé và cô gái hạnh phúc | Thư  viện stock vector đẹp miễn phí">
            <a:extLst>
              <a:ext uri="{FF2B5EF4-FFF2-40B4-BE49-F238E27FC236}">
                <a16:creationId xmlns:a16="http://schemas.microsoft.com/office/drawing/2014/main" id="{A88D388F-A238-4A66-9A68-447B209D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0"/>
            <a:ext cx="7935310" cy="71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F54789-2538-4E26-A4D1-B793DDAA0F4C}"/>
              </a:ext>
            </a:extLst>
          </p:cNvPr>
          <p:cNvSpPr/>
          <p:nvPr/>
        </p:nvSpPr>
        <p:spPr>
          <a:xfrm>
            <a:off x="2418081" y="1190625"/>
            <a:ext cx="7366000" cy="4257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Nhiệm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vụ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bạn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7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34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700" dirty="0" err="1">
                <a:solidFill>
                  <a:srgbClr val="002060"/>
                </a:solidFill>
              </a:rPr>
              <a:t>Xé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hoặc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cắt</a:t>
            </a:r>
            <a:r>
              <a:rPr lang="en-US" sz="2700" dirty="0">
                <a:solidFill>
                  <a:srgbClr val="002060"/>
                </a:solidFill>
              </a:rPr>
              <a:t>, </a:t>
            </a:r>
            <a:r>
              <a:rPr lang="en-US" sz="2700" dirty="0" err="1">
                <a:solidFill>
                  <a:srgbClr val="002060"/>
                </a:solidFill>
              </a:rPr>
              <a:t>dán</a:t>
            </a:r>
            <a:r>
              <a:rPr lang="en-US" sz="2700" dirty="0">
                <a:solidFill>
                  <a:srgbClr val="002060"/>
                </a:solidFill>
              </a:rPr>
              <a:t>; </a:t>
            </a:r>
            <a:r>
              <a:rPr lang="en-US" sz="2700" dirty="0" err="1">
                <a:solidFill>
                  <a:srgbClr val="002060"/>
                </a:solidFill>
              </a:rPr>
              <a:t>nặn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tạo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sản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phẩm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mĩ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thuật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về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Ngày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hội</a:t>
            </a:r>
            <a:r>
              <a:rPr lang="en-US" sz="2700" dirty="0">
                <a:solidFill>
                  <a:srgbClr val="FF0000"/>
                </a:solidFill>
              </a:rPr>
              <a:t> ở </a:t>
            </a:r>
            <a:r>
              <a:rPr lang="en-US" sz="2700" dirty="0" err="1">
                <a:solidFill>
                  <a:srgbClr val="FF0000"/>
                </a:solidFill>
              </a:rPr>
              <a:t>trường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theo</a:t>
            </a:r>
            <a:r>
              <a:rPr lang="en-US" sz="2700" dirty="0">
                <a:solidFill>
                  <a:srgbClr val="002060"/>
                </a:solidFill>
              </a:rPr>
              <a:t> ý </a:t>
            </a:r>
            <a:r>
              <a:rPr lang="en-US" sz="2700" dirty="0" err="1">
                <a:solidFill>
                  <a:srgbClr val="002060"/>
                </a:solidFill>
              </a:rPr>
              <a:t>thích</a:t>
            </a:r>
            <a:r>
              <a:rPr lang="en-US" sz="2700" dirty="0">
                <a:solidFill>
                  <a:srgbClr val="002060"/>
                </a:solidFill>
              </a:rPr>
              <a:t>. </a:t>
            </a:r>
          </a:p>
          <a:p>
            <a:pPr marL="342900" indent="-342900" algn="just">
              <a:lnSpc>
                <a:spcPts val="34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700" dirty="0" err="1">
                <a:solidFill>
                  <a:srgbClr val="002060"/>
                </a:solidFill>
              </a:rPr>
              <a:t>Em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và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bạn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hãy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vận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dụng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điều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đã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học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i="1" dirty="0">
                <a:solidFill>
                  <a:srgbClr val="FF0000"/>
                </a:solidFill>
              </a:rPr>
              <a:t>(</a:t>
            </a:r>
            <a:r>
              <a:rPr lang="en-US" sz="2700" i="1" dirty="0" err="1">
                <a:solidFill>
                  <a:srgbClr val="FF0000"/>
                </a:solidFill>
              </a:rPr>
              <a:t>màu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thứ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cấp</a:t>
            </a:r>
            <a:r>
              <a:rPr lang="en-US" sz="2700" i="1" dirty="0">
                <a:solidFill>
                  <a:srgbClr val="FF0000"/>
                </a:solidFill>
              </a:rPr>
              <a:t>, </a:t>
            </a:r>
            <a:r>
              <a:rPr lang="en-US" sz="2700" i="1" dirty="0" err="1">
                <a:solidFill>
                  <a:srgbClr val="FF0000"/>
                </a:solidFill>
              </a:rPr>
              <a:t>vật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liệu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màu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đậm</a:t>
            </a:r>
            <a:r>
              <a:rPr lang="en-US" sz="2700" i="1" dirty="0">
                <a:solidFill>
                  <a:srgbClr val="FF0000"/>
                </a:solidFill>
              </a:rPr>
              <a:t>, </a:t>
            </a:r>
            <a:r>
              <a:rPr lang="en-US" sz="2700" i="1" dirty="0" err="1">
                <a:solidFill>
                  <a:srgbClr val="FF0000"/>
                </a:solidFill>
              </a:rPr>
              <a:t>màu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nhạt</a:t>
            </a:r>
            <a:r>
              <a:rPr lang="en-US" sz="2700" i="1" dirty="0">
                <a:solidFill>
                  <a:srgbClr val="FF0000"/>
                </a:solidFill>
              </a:rPr>
              <a:t>, </a:t>
            </a:r>
            <a:r>
              <a:rPr lang="en-US" sz="2700" i="1" dirty="0" err="1">
                <a:solidFill>
                  <a:srgbClr val="FF0000"/>
                </a:solidFill>
              </a:rPr>
              <a:t>hình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ảnh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nổi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bật</a:t>
            </a:r>
            <a:r>
              <a:rPr lang="en-US" sz="2700" i="1" dirty="0">
                <a:solidFill>
                  <a:srgbClr val="FF0000"/>
                </a:solidFill>
              </a:rPr>
              <a:t>, </a:t>
            </a:r>
            <a:r>
              <a:rPr lang="en-US" sz="2700" i="1" dirty="0" err="1">
                <a:solidFill>
                  <a:srgbClr val="FF0000"/>
                </a:solidFill>
              </a:rPr>
              <a:t>hình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dáng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người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tư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thế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đang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hoạt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  <a:r>
              <a:rPr lang="en-US" sz="2700" i="1" dirty="0" err="1">
                <a:solidFill>
                  <a:srgbClr val="FF0000"/>
                </a:solidFill>
              </a:rPr>
              <a:t>động</a:t>
            </a:r>
            <a:r>
              <a:rPr lang="en-US" sz="2700" dirty="0">
                <a:solidFill>
                  <a:srgbClr val="FF0000"/>
                </a:solidFill>
              </a:rPr>
              <a:t>)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để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thể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hiện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trên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sản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phẩm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của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nhóm</a:t>
            </a:r>
            <a:r>
              <a:rPr lang="en-US" sz="2700" dirty="0">
                <a:solidFill>
                  <a:srgbClr val="00206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1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square&#10;&#10;Description automatically generated">
            <a:extLst>
              <a:ext uri="{FF2B5EF4-FFF2-40B4-BE49-F238E27FC236}">
                <a16:creationId xmlns:a16="http://schemas.microsoft.com/office/drawing/2014/main" id="{6FA70F78-F958-C154-9774-0BB146B8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-2260"/>
            <a:ext cx="9328150" cy="66395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1723D5-6114-E7C4-6137-9866838A36E1}"/>
              </a:ext>
            </a:extLst>
          </p:cNvPr>
          <p:cNvSpPr/>
          <p:nvPr/>
        </p:nvSpPr>
        <p:spPr>
          <a:xfrm>
            <a:off x="3098800" y="1709056"/>
            <a:ext cx="5760719" cy="4031343"/>
          </a:xfrm>
          <a:prstGeom prst="roundRect">
            <a:avLst/>
          </a:prstGeom>
          <a:solidFill>
            <a:srgbClr val="CAE8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tạo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về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hoạt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động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ảnh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en-US" sz="2500" dirty="0" err="1">
                <a:solidFill>
                  <a:srgbClr val="C00000"/>
                </a:solidFill>
              </a:rPr>
              <a:t>Hình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ảnh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nào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nổi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bật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nhất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thích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nhất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vì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0886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621D742-6504-ACA1-B8AA-B310A70EF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0400"/>
            <a:ext cx="11104880" cy="5659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3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ướng dẫn cách tạo trò chơi ô chữ trong PowerPoint đơn giản nhất">
            <a:extLst>
              <a:ext uri="{FF2B5EF4-FFF2-40B4-BE49-F238E27FC236}">
                <a16:creationId xmlns:a16="http://schemas.microsoft.com/office/drawing/2014/main" id="{8913EC8D-D867-47C2-B0E3-57AD860A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-42042"/>
            <a:ext cx="12185336" cy="6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C6BF7-0D1A-45A9-A0D1-0C17BF70BF8A}"/>
              </a:ext>
            </a:extLst>
          </p:cNvPr>
          <p:cNvSpPr txBox="1"/>
          <p:nvPr/>
        </p:nvSpPr>
        <p:spPr>
          <a:xfrm>
            <a:off x="3760733" y="1900269"/>
            <a:ext cx="6455322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5973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FA23CE-99B1-BCCB-05DA-F64EA25E9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39" y="1132840"/>
            <a:ext cx="8554720" cy="5585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B4B1AF-EAD7-46F5-AA34-171BC6304F0F}"/>
              </a:ext>
            </a:extLst>
          </p:cNvPr>
          <p:cNvSpPr/>
          <p:nvPr/>
        </p:nvSpPr>
        <p:spPr>
          <a:xfrm>
            <a:off x="1483360" y="1452263"/>
            <a:ext cx="9064275" cy="8408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Theo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mỗi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dáng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người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đây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nào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động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nào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trường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D38882-7607-05F5-651E-2436C97A9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0" y="2599788"/>
            <a:ext cx="11473720" cy="3761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2E0C8C-F6B5-FABC-C0EE-D2C6A63FD4A2}"/>
              </a:ext>
            </a:extLst>
          </p:cNvPr>
          <p:cNvSpPr txBox="1"/>
          <p:nvPr/>
        </p:nvSpPr>
        <p:spPr>
          <a:xfrm>
            <a:off x="3606801" y="637734"/>
            <a:ext cx="4544628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559400-24F0-4840-AD71-FCB1B9BE41C3}"/>
              </a:ext>
            </a:extLst>
          </p:cNvPr>
          <p:cNvSpPr txBox="1"/>
          <p:nvPr/>
        </p:nvSpPr>
        <p:spPr>
          <a:xfrm>
            <a:off x="3573211" y="379690"/>
            <a:ext cx="4110857" cy="7505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E6922-AD82-8E59-813B-2E22879D3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48" y="1130280"/>
            <a:ext cx="7165181" cy="89916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86A5573-57F7-DFE4-7628-5A73A75BB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6" y="2586990"/>
            <a:ext cx="4216336" cy="354965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4C53E53-7616-AA87-8330-3D8769BE2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304">
            <a:off x="5821744" y="2040498"/>
            <a:ext cx="5639325" cy="482856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73A7B9D-AB6B-5D57-0200-CEA05854AEE2}"/>
              </a:ext>
            </a:extLst>
          </p:cNvPr>
          <p:cNvSpPr/>
          <p:nvPr/>
        </p:nvSpPr>
        <p:spPr>
          <a:xfrm>
            <a:off x="5222238" y="3718560"/>
            <a:ext cx="650241" cy="1026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A4ECC129-D193-D29D-299E-B29434A9E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8" y="1374102"/>
            <a:ext cx="4902069" cy="3498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B7F7D6-72BE-102D-9F04-3D5A08AD98FE}"/>
              </a:ext>
            </a:extLst>
          </p:cNvPr>
          <p:cNvSpPr txBox="1"/>
          <p:nvPr/>
        </p:nvSpPr>
        <p:spPr>
          <a:xfrm>
            <a:off x="3573211" y="292604"/>
            <a:ext cx="4110857" cy="7505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181A9C2D-845A-A280-345A-8699CF25D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8" y="1941172"/>
            <a:ext cx="6204903" cy="43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Vector khung hình với trẻ em hạnh phúc và đầy màu sắc | Thư viện stock  vector đẹp miễn phí">
            <a:extLst>
              <a:ext uri="{FF2B5EF4-FFF2-40B4-BE49-F238E27FC236}">
                <a16:creationId xmlns:a16="http://schemas.microsoft.com/office/drawing/2014/main" id="{566C4266-9F35-4E77-B9E0-C755CE3C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7" y="200025"/>
            <a:ext cx="10646979" cy="63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959CC7-5676-4D9B-A29A-02D77FAB69E9}"/>
              </a:ext>
            </a:extLst>
          </p:cNvPr>
          <p:cNvSpPr/>
          <p:nvPr/>
        </p:nvSpPr>
        <p:spPr>
          <a:xfrm>
            <a:off x="3719261" y="1227959"/>
            <a:ext cx="5617779" cy="3791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Nhiệm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vụ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em</a:t>
            </a:r>
            <a:endParaRPr lang="en-US" sz="28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Vẽ </a:t>
            </a:r>
            <a:r>
              <a:rPr lang="en-US" sz="2500" dirty="0" err="1">
                <a:solidFill>
                  <a:srgbClr val="002060"/>
                </a:solidFill>
              </a:rPr>
              <a:t>bức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tranh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về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ngày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hội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>
                <a:solidFill>
                  <a:srgbClr val="002060"/>
                </a:solidFill>
              </a:rPr>
              <a:t>ở </a:t>
            </a:r>
            <a:r>
              <a:rPr lang="en-US" sz="2500" dirty="0" err="1">
                <a:solidFill>
                  <a:srgbClr val="002060"/>
                </a:solidFill>
              </a:rPr>
              <a:t>trường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em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theo</a:t>
            </a:r>
            <a:r>
              <a:rPr lang="en-US" sz="2500" dirty="0">
                <a:solidFill>
                  <a:srgbClr val="002060"/>
                </a:solidFill>
              </a:rPr>
              <a:t> ý </a:t>
            </a:r>
            <a:r>
              <a:rPr lang="en-US" sz="2500" dirty="0" err="1">
                <a:solidFill>
                  <a:srgbClr val="002060"/>
                </a:solidFill>
              </a:rPr>
              <a:t>thích</a:t>
            </a:r>
            <a:r>
              <a:rPr lang="en-US" sz="2500" dirty="0">
                <a:solidFill>
                  <a:srgbClr val="00206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hãy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dụng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500" dirty="0" err="1">
                <a:solidFill>
                  <a:srgbClr val="C00000"/>
                </a:solidFill>
              </a:rPr>
              <a:t>Màu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thứ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cấp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màu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khác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ý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thích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500" dirty="0" err="1">
                <a:solidFill>
                  <a:srgbClr val="C00000"/>
                </a:solidFill>
              </a:rPr>
              <a:t>dáng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người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tư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thế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đang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hoạt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động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500" dirty="0" err="1">
                <a:solidFill>
                  <a:srgbClr val="C00000"/>
                </a:solidFill>
              </a:rPr>
              <a:t>hình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ảnh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nổi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bật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thể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mình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Quan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sát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hành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trao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đổi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, chia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sẻ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6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A2F58213-8798-6B02-7ABC-F0AEFA749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985"/>
            <a:ext cx="3968713" cy="4032467"/>
          </a:xfrm>
          <a:prstGeom prst="rect">
            <a:avLst/>
          </a:prstGeom>
        </p:spPr>
      </p:pic>
      <p:pic>
        <p:nvPicPr>
          <p:cNvPr id="7" name="Picture 6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75AC7F9C-3BD2-E051-3EC4-6C37AB3BE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49" y="2511246"/>
            <a:ext cx="4111502" cy="3426252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E62DA8B-8AF4-34BE-EB0C-1C987FB82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0" y="2015065"/>
            <a:ext cx="4210596" cy="351422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5766A9-BBEC-6831-4013-B62C6BEF5F7B}"/>
              </a:ext>
            </a:extLst>
          </p:cNvPr>
          <p:cNvSpPr/>
          <p:nvPr/>
        </p:nvSpPr>
        <p:spPr>
          <a:xfrm>
            <a:off x="2976880" y="688548"/>
            <a:ext cx="6573520" cy="1076960"/>
          </a:xfrm>
          <a:prstGeom prst="roundRect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sản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phẩm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khảo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2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square&#10;&#10;Description automatically generated">
            <a:extLst>
              <a:ext uri="{FF2B5EF4-FFF2-40B4-BE49-F238E27FC236}">
                <a16:creationId xmlns:a16="http://schemas.microsoft.com/office/drawing/2014/main" id="{601FAB20-9666-4BE1-9C31-07ACFC8F3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-2260"/>
            <a:ext cx="9328150" cy="66395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1949F3-C56D-4E7D-8942-D95A1A7977BA}"/>
              </a:ext>
            </a:extLst>
          </p:cNvPr>
          <p:cNvSpPr/>
          <p:nvPr/>
        </p:nvSpPr>
        <p:spPr>
          <a:xfrm>
            <a:off x="3396343" y="1709056"/>
            <a:ext cx="4918981" cy="4031343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vẽ </a:t>
            </a:r>
            <a:r>
              <a:rPr lang="en-US" sz="2500" dirty="0" err="1">
                <a:solidFill>
                  <a:srgbClr val="C00000"/>
                </a:solidFill>
              </a:rPr>
              <a:t>hoạt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động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Bức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tranh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ảnh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en-US" sz="2500" dirty="0" err="1">
                <a:solidFill>
                  <a:srgbClr val="C00000"/>
                </a:solidFill>
              </a:rPr>
              <a:t>Hình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ảnh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nào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nổi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bật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nhất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thích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bức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tranh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nhất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vì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821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PowerPoint cute, đáng yêu">
            <a:extLst>
              <a:ext uri="{FF2B5EF4-FFF2-40B4-BE49-F238E27FC236}">
                <a16:creationId xmlns:a16="http://schemas.microsoft.com/office/drawing/2014/main" id="{F6259B16-769A-25AA-4661-7BE237F9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7"/>
            <a:ext cx="12192000" cy="68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3A28A4-B8F7-AE6B-3C27-A68FBD31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52400"/>
            <a:ext cx="10834414" cy="409593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46AA47-95B2-3D95-C5EE-F4FC7695AB9A}"/>
              </a:ext>
            </a:extLst>
          </p:cNvPr>
          <p:cNvSpPr/>
          <p:nvPr/>
        </p:nvSpPr>
        <p:spPr>
          <a:xfrm>
            <a:off x="9180195" y="3599046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1137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340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Dong Nguyen</cp:lastModifiedBy>
  <cp:revision>116</cp:revision>
  <dcterms:created xsi:type="dcterms:W3CDTF">2020-11-01T06:53:25Z</dcterms:created>
  <dcterms:modified xsi:type="dcterms:W3CDTF">2022-08-20T13:58:16Z</dcterms:modified>
</cp:coreProperties>
</file>