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71" r:id="rId2"/>
    <p:sldId id="321" r:id="rId3"/>
    <p:sldId id="260" r:id="rId4"/>
    <p:sldId id="261" r:id="rId5"/>
    <p:sldId id="262" r:id="rId6"/>
    <p:sldId id="264" r:id="rId7"/>
    <p:sldId id="294" r:id="rId8"/>
    <p:sldId id="296" r:id="rId9"/>
    <p:sldId id="277" r:id="rId10"/>
    <p:sldId id="349" r:id="rId11"/>
    <p:sldId id="352" r:id="rId12"/>
    <p:sldId id="375" r:id="rId13"/>
    <p:sldId id="358" r:id="rId14"/>
    <p:sldId id="374" r:id="rId15"/>
    <p:sldId id="372" r:id="rId16"/>
    <p:sldId id="298" r:id="rId17"/>
    <p:sldId id="299" r:id="rId18"/>
    <p:sldId id="307" r:id="rId19"/>
    <p:sldId id="300" r:id="rId20"/>
    <p:sldId id="373" r:id="rId21"/>
    <p:sldId id="36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9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9E3A89-33F3-4A51-AB0B-3408ACCD4FBA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B58D9-6DDE-45F9-AED7-B70A80533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35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A7709F-38E0-4936-B9C1-0B2777D8E5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572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B58D9-6DDE-45F9-AED7-B70A80533C8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07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8327CE-9C48-42EC-A174-D90BEA2C18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218A3-5DB0-E91A-2ED9-EA8FEF42D1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73334C-C58E-429D-F216-81A805B835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85D25-8B38-77DB-CC0D-234B5D43A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4700E-1A5F-4091-8A6E-3E2092E08662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493B3-61CD-5B03-62D7-50C450D0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F6212-C678-70BE-FE43-F7875796C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474C-6F61-4E19-85E6-6D463E793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9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00">
        <p:fade/>
      </p:transition>
    </mc:Choice>
    <mc:Fallback xmlns="">
      <p:transition spd="med" advTm="2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3538B-219D-36C2-314B-542A11571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ED6330-0596-1777-8C42-96BF6974AC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6C45D-89FD-CF69-C506-4225E9DF9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4700E-1A5F-4091-8A6E-3E2092E08662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88C37-56BB-E006-A4D3-CAFD643A1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182CD-774A-31DA-6EB9-387D67676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474C-6F61-4E19-85E6-6D463E793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31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00">
        <p:fade/>
      </p:transition>
    </mc:Choice>
    <mc:Fallback xmlns="">
      <p:transition spd="med" advTm="2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C431A0-FB67-AC72-DCB4-9A9F391221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22F62A-C2C2-4674-F49A-C7EDBB6FCC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ED9BD-16FA-5411-C91C-6CBA201B5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4700E-1A5F-4091-8A6E-3E2092E08662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DF31D-67E9-0E68-611C-31DD54468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A9F87F-DF2A-EF17-F274-E3D9E3DAC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474C-6F61-4E19-85E6-6D463E793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58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00">
        <p:fade/>
      </p:transition>
    </mc:Choice>
    <mc:Fallback xmlns="">
      <p:transition spd="med" advTm="2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82F8C-2F1B-0937-A9AD-43E6B3BDA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384C6-A14C-E1FF-E39A-B37D553C9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779B1-D8C2-0FF0-D557-935123C16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4700E-1A5F-4091-8A6E-3E2092E08662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02A72-612E-F076-8344-A794CD155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F659A-F208-8231-6FBD-2F58BA047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474C-6F61-4E19-85E6-6D463E793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7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00">
        <p:fade/>
      </p:transition>
    </mc:Choice>
    <mc:Fallback xmlns="">
      <p:transition spd="med" advTm="2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58931-0E3E-28C2-941A-5D663FD84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B02A25-A798-2BFB-1A78-7520D8892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6C98C-9139-5CB1-BDA4-9DFD9158F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4700E-1A5F-4091-8A6E-3E2092E08662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56463-DFC0-11BE-1EA0-BB3C91094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43005-5076-9AF7-C709-5F8AB62DD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474C-6F61-4E19-85E6-6D463E793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8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00">
        <p:fade/>
      </p:transition>
    </mc:Choice>
    <mc:Fallback xmlns="">
      <p:transition spd="med" advTm="2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7022D-2DB2-EEA9-AD79-503EAE1E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91D61-4E78-4477-2C39-7D93791797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DB3039-4E54-FACF-19EF-C629EB33B2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D4C5C-E8B1-0CAB-2738-B38DE9E1A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4700E-1A5F-4091-8A6E-3E2092E08662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B80ED1-E984-28B1-7862-B264B827B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639264-E127-DC34-50C9-0E5A0EBE7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474C-6F61-4E19-85E6-6D463E793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2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00">
        <p:fade/>
      </p:transition>
    </mc:Choice>
    <mc:Fallback xmlns="">
      <p:transition spd="med" advTm="2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EB37C-66E4-67C5-BDB1-36B7BA9BB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132A6-F272-6309-CB16-75C45FEF2A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A5D1F-CCD3-406D-ED20-79AA2E3E48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AF56F3-CA6D-F067-3F77-196D033104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AFC625-E8AD-7375-D519-77775CBC90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B89F84-2A3C-9AC5-CE51-67EC8856A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4700E-1A5F-4091-8A6E-3E2092E08662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BD0DA9-9E45-3D2B-9ACA-DB2BB0AF9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EC15FB-4343-0FC8-0123-519BBE761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474C-6F61-4E19-85E6-6D463E793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86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00">
        <p:fade/>
      </p:transition>
    </mc:Choice>
    <mc:Fallback xmlns="">
      <p:transition spd="med" advTm="2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A3713-FD2F-BA91-B040-41ED371B2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5C081E-19DE-E334-9147-2A1F784A7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4700E-1A5F-4091-8A6E-3E2092E08662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06626F-1BB4-2A30-1A21-C47F04BD9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8861FC-C13E-1986-E84F-1F2B31DFB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474C-6F61-4E19-85E6-6D463E793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00">
        <p:fade/>
      </p:transition>
    </mc:Choice>
    <mc:Fallback xmlns="">
      <p:transition spd="med" advTm="2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49A803-3335-9BDC-5A7A-74CC83BAD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4700E-1A5F-4091-8A6E-3E2092E08662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7FA112-6D38-9D17-6BDC-31645FEE4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4E5E98-72DA-44BC-116D-369B0F656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474C-6F61-4E19-85E6-6D463E793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4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00">
        <p:fade/>
      </p:transition>
    </mc:Choice>
    <mc:Fallback xmlns="">
      <p:transition spd="med" advTm="2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9F55-D39D-8369-52FD-8FEC9F56F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EF335-97B9-0865-08C3-5DC99EC44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1D3979-1152-A012-22F9-A69BA1278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8B886-3B96-442B-02BB-C3094C676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4700E-1A5F-4091-8A6E-3E2092E08662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7EAA56-FFB1-FE06-A9CF-6AAF489D3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91B0B8-41CC-A575-5836-23A46F36D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474C-6F61-4E19-85E6-6D463E793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2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00">
        <p:fade/>
      </p:transition>
    </mc:Choice>
    <mc:Fallback xmlns="">
      <p:transition spd="med" advTm="2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B2119-82B2-21FB-E507-547BAC793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18C064-823A-EF02-E394-31DC1A0387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9376DF-0821-6A3B-5BF3-93F1B85136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C5FDF-96F1-CB7B-897E-6DD8A7207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4700E-1A5F-4091-8A6E-3E2092E08662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402F6D-0B03-56B5-376F-5C886DA04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32BF9C-A9AC-8AFA-B804-EBBBC7380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8474C-6F61-4E19-85E6-6D463E793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2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00">
        <p:fade/>
      </p:transition>
    </mc:Choice>
    <mc:Fallback xmlns="">
      <p:transition spd="med" advTm="2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DECC58-6A07-9F4E-3E18-72A618853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223A3E-30E2-02B6-4BF0-4600A680C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42AC9-AEDD-5C2F-D8FA-CD0AEB56F3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24700E-1A5F-4091-8A6E-3E2092E08662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C79130-A62B-B666-AB5D-2877E52FE9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FD2B2-100A-8C0E-1DA4-ED93AFAA3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F8474C-6F61-4E19-85E6-6D463E793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807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27000">
        <p:fade/>
      </p:transition>
    </mc:Choice>
    <mc:Fallback xmlns="">
      <p:transition spd="med" advTm="27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svg"/><Relationship Id="rId18" Type="http://schemas.openxmlformats.org/officeDocument/2006/relationships/image" Target="../media/image44.svg"/><Relationship Id="rId26" Type="http://schemas.openxmlformats.org/officeDocument/2006/relationships/slide" Target="slide19.xml"/><Relationship Id="rId3" Type="http://schemas.openxmlformats.org/officeDocument/2006/relationships/image" Target="../media/image32.svg"/><Relationship Id="rId21" Type="http://schemas.openxmlformats.org/officeDocument/2006/relationships/image" Target="../media/image46.png"/><Relationship Id="rId7" Type="http://schemas.openxmlformats.org/officeDocument/2006/relationships/image" Target="../media/image30.svg"/><Relationship Id="rId12" Type="http://schemas.openxmlformats.org/officeDocument/2006/relationships/image" Target="../media/image39.png"/><Relationship Id="rId17" Type="http://schemas.openxmlformats.org/officeDocument/2006/relationships/image" Target="../media/image43.png"/><Relationship Id="rId25" Type="http://schemas.openxmlformats.org/officeDocument/2006/relationships/image" Target="../media/image49.png"/><Relationship Id="rId2" Type="http://schemas.openxmlformats.org/officeDocument/2006/relationships/image" Target="../media/image31.png"/><Relationship Id="rId16" Type="http://schemas.openxmlformats.org/officeDocument/2006/relationships/image" Target="../media/image42.png"/><Relationship Id="rId20" Type="http://schemas.openxmlformats.org/officeDocument/2006/relationships/slide" Target="slide17.xml"/><Relationship Id="rId29" Type="http://schemas.openxmlformats.org/officeDocument/2006/relationships/slide" Target="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24" Type="http://schemas.openxmlformats.org/officeDocument/2006/relationships/image" Target="../media/image48.jfif"/><Relationship Id="rId5" Type="http://schemas.openxmlformats.org/officeDocument/2006/relationships/image" Target="../media/image36.svg"/><Relationship Id="rId15" Type="http://schemas.openxmlformats.org/officeDocument/2006/relationships/image" Target="../media/image41.jpg"/><Relationship Id="rId23" Type="http://schemas.openxmlformats.org/officeDocument/2006/relationships/slide" Target="slide18.xml"/><Relationship Id="rId28" Type="http://schemas.openxmlformats.org/officeDocument/2006/relationships/image" Target="../media/image51.png"/><Relationship Id="rId10" Type="http://schemas.openxmlformats.org/officeDocument/2006/relationships/image" Target="../media/image33.png"/><Relationship Id="rId19" Type="http://schemas.openxmlformats.org/officeDocument/2006/relationships/image" Target="../media/image45.png"/><Relationship Id="rId4" Type="http://schemas.openxmlformats.org/officeDocument/2006/relationships/image" Target="../media/image35.png"/><Relationship Id="rId9" Type="http://schemas.openxmlformats.org/officeDocument/2006/relationships/image" Target="../media/image38.svg"/><Relationship Id="rId14" Type="http://schemas.openxmlformats.org/officeDocument/2006/relationships/slide" Target="slide10.xml"/><Relationship Id="rId22" Type="http://schemas.openxmlformats.org/officeDocument/2006/relationships/image" Target="../media/image47.png"/><Relationship Id="rId27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18" Type="http://schemas.openxmlformats.org/officeDocument/2006/relationships/slide" Target="slide16.xml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12" Type="http://schemas.openxmlformats.org/officeDocument/2006/relationships/image" Target="../media/image36.svg"/><Relationship Id="rId17" Type="http://schemas.openxmlformats.org/officeDocument/2006/relationships/image" Target="../media/image54.gif"/><Relationship Id="rId2" Type="http://schemas.openxmlformats.org/officeDocument/2006/relationships/audio" Target="../media/audio1.wav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52.png"/><Relationship Id="rId10" Type="http://schemas.openxmlformats.org/officeDocument/2006/relationships/image" Target="../media/image32.svg"/><Relationship Id="rId4" Type="http://schemas.openxmlformats.org/officeDocument/2006/relationships/audio" Target="../media/audio3.wav"/><Relationship Id="rId9" Type="http://schemas.openxmlformats.org/officeDocument/2006/relationships/image" Target="../media/image31.png"/><Relationship Id="rId14" Type="http://schemas.openxmlformats.org/officeDocument/2006/relationships/image" Target="../media/image4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18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12" Type="http://schemas.openxmlformats.org/officeDocument/2006/relationships/image" Target="../media/image36.svg"/><Relationship Id="rId17" Type="http://schemas.openxmlformats.org/officeDocument/2006/relationships/image" Target="../media/image53.png"/><Relationship Id="rId2" Type="http://schemas.openxmlformats.org/officeDocument/2006/relationships/audio" Target="../media/audio1.wav"/><Relationship Id="rId16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54.gif"/><Relationship Id="rId10" Type="http://schemas.openxmlformats.org/officeDocument/2006/relationships/image" Target="../media/image32.svg"/><Relationship Id="rId4" Type="http://schemas.openxmlformats.org/officeDocument/2006/relationships/audio" Target="../media/audio3.wav"/><Relationship Id="rId9" Type="http://schemas.openxmlformats.org/officeDocument/2006/relationships/image" Target="../media/image31.png"/><Relationship Id="rId14" Type="http://schemas.openxmlformats.org/officeDocument/2006/relationships/image" Target="../media/image4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54.gif"/><Relationship Id="rId3" Type="http://schemas.openxmlformats.org/officeDocument/2006/relationships/image" Target="../media/image30.svg"/><Relationship Id="rId7" Type="http://schemas.openxmlformats.org/officeDocument/2006/relationships/image" Target="../media/image32.svg"/><Relationship Id="rId12" Type="http://schemas.openxmlformats.org/officeDocument/2006/relationships/image" Target="../media/image5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6.svg"/><Relationship Id="rId14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1.png"/><Relationship Id="rId3" Type="http://schemas.openxmlformats.org/officeDocument/2006/relationships/image" Target="../media/image4.GIF"/><Relationship Id="rId7" Type="http://schemas.openxmlformats.org/officeDocument/2006/relationships/image" Target="../media/image8.png"/><Relationship Id="rId12" Type="http://schemas.openxmlformats.org/officeDocument/2006/relationships/slide" Target="slide4.xml"/><Relationship Id="rId2" Type="http://schemas.openxmlformats.org/officeDocument/2006/relationships/image" Target="../media/image3.GIF"/><Relationship Id="rId16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0.png"/><Relationship Id="rId5" Type="http://schemas.openxmlformats.org/officeDocument/2006/relationships/image" Target="../media/image6.GIF"/><Relationship Id="rId15" Type="http://schemas.openxmlformats.org/officeDocument/2006/relationships/image" Target="../media/image12.png"/><Relationship Id="rId10" Type="http://schemas.openxmlformats.org/officeDocument/2006/relationships/slide" Target="slide6.xml"/><Relationship Id="rId4" Type="http://schemas.openxmlformats.org/officeDocument/2006/relationships/image" Target="../media/image5.GIF"/><Relationship Id="rId9" Type="http://schemas.openxmlformats.org/officeDocument/2006/relationships/image" Target="../media/image9.png"/><Relationship Id="rId1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54.gif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52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4.jpe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slide" Target="slide5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slide" Target="slide5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slide" Target="slide5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4.jpeg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slide" Target="slide5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8293" y="365124"/>
            <a:ext cx="6750269" cy="779675"/>
          </a:xfrm>
        </p:spPr>
        <p:txBody>
          <a:bodyPr>
            <a:normAutofit/>
          </a:bodyPr>
          <a:lstStyle/>
          <a:p>
            <a:r>
              <a:rPr lang="vi-VN" sz="2800" dirty="0"/>
              <a:t>TRƯỜNG TIỂU HỌC SỐ 2 HOÀI THANH</a:t>
            </a:r>
            <a:endParaRPr lang="en-US" sz="2800" dirty="0"/>
          </a:p>
        </p:txBody>
      </p:sp>
      <p:pic>
        <p:nvPicPr>
          <p:cNvPr id="5121" name="Picture 2" descr="blumen-pflanzen09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9438" y="5257175"/>
            <a:ext cx="1387001" cy="85695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2" name="WordArt 3"/>
          <p:cNvSpPr>
            <a:spLocks noTextEdit="1"/>
          </p:cNvSpPr>
          <p:nvPr/>
        </p:nvSpPr>
        <p:spPr>
          <a:xfrm>
            <a:off x="2838293" y="2040729"/>
            <a:ext cx="6515415" cy="1856106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1725067"/>
              </a:avLst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5300" b="1" i="0" u="none" strike="noStrike" kern="0" cap="none" spc="0" normalizeH="0" baseline="0" noProof="0" dirty="0">
                <a:ln w="127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9900"/>
                </a:solidFill>
                <a:effectLst>
                  <a:outerShdw dist="45791" dir="2021404" algn="ctr" rotWithShape="0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CHÀO MỪNG</a:t>
            </a:r>
          </a:p>
        </p:txBody>
      </p:sp>
      <p:pic>
        <p:nvPicPr>
          <p:cNvPr id="5127" name="Picture 402" descr="blumen-pflanzen09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045" y="5371436"/>
            <a:ext cx="1387001" cy="856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Picture 403" descr="blumen-pflanzen09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088" y="5371436"/>
            <a:ext cx="1387001" cy="856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9" name="Picture 404" descr="blumen-pflanzen09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956" y="5428567"/>
            <a:ext cx="1387001" cy="856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0" name="Picture 405" descr="blumen-pflanzen09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998" y="5371436"/>
            <a:ext cx="1387001" cy="856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1" name="Picture 406" descr="blumen-pflanzen09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215" y="5371436"/>
            <a:ext cx="1387001" cy="856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2" name="Picture 407" descr="blumen-pflanzen09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779" y="5371436"/>
            <a:ext cx="1387001" cy="85695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528" name="Text Box 408"/>
          <p:cNvSpPr txBox="1"/>
          <p:nvPr/>
        </p:nvSpPr>
        <p:spPr>
          <a:xfrm>
            <a:off x="1706156" y="3990902"/>
            <a:ext cx="8779687" cy="1323403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1406" tIns="45702" rIns="91406" bIns="45702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     MÔN :</a:t>
            </a:r>
            <a:r>
              <a:rPr lang="vi-VN" altLang="zh-CN" sz="32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 Tiếng Việt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r>
              <a:rPr kumimoji="0" lang="vi-VN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Lớp: 1A4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5" name="图片 34" descr="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7037" y="4105163"/>
            <a:ext cx="12114963" cy="27106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BB4B11-0EA0-E533-0EBA-9E1DEC64BF61}"/>
              </a:ext>
            </a:extLst>
          </p:cNvPr>
          <p:cNvSpPr txBox="1"/>
          <p:nvPr/>
        </p:nvSpPr>
        <p:spPr>
          <a:xfrm>
            <a:off x="1273097" y="3344571"/>
            <a:ext cx="96458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 w="9525" cap="flat" cmpd="sng">
                  <a:solidFill>
                    <a:srgbClr val="0099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QUÝ THẦY CÔ VỀ DỰ GIỜ THĂM LỚP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00">
        <p:fade/>
      </p:transition>
    </mc:Choice>
    <mc:Fallback xmlns="">
      <p:transition spd="med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8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399" y="1510495"/>
            <a:ext cx="5365115" cy="3442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00">
        <p:fade/>
      </p:transition>
    </mc:Choice>
    <mc:Fallback xmlns="">
      <p:transition spd="med" advTm="2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220" y="471170"/>
            <a:ext cx="6599555" cy="3923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00">
        <p:fade/>
      </p:transition>
    </mc:Choice>
    <mc:Fallback xmlns="">
      <p:transition spd="med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E0B7E-A436-318B-F5DA-F0D0E73A2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73011-123C-8D6B-8EDF-3C8BB35A0B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26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00">
        <p:fade/>
      </p:transition>
    </mc:Choice>
    <mc:Fallback xmlns="">
      <p:transition spd="med" advTm="2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514776279120284877 (1)">
            <a:hlinkClick r:id="" action="ppaction://media"/>
            <a:extLst>
              <a:ext uri="{FF2B5EF4-FFF2-40B4-BE49-F238E27FC236}">
                <a16:creationId xmlns:a16="http://schemas.microsoft.com/office/drawing/2014/main" id="{61434E4E-394B-484C-A635-208BA88593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05032" y="0"/>
            <a:ext cx="624840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00">
        <p:fade/>
      </p:transition>
    </mc:Choice>
    <mc:Fallback xmlns="">
      <p:transition spd="med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E13B8-9745-D1EE-215A-E9C6D9382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0000000我图PPT\03.20\亲子乐园\34.png">
            <a:extLst>
              <a:ext uri="{FF2B5EF4-FFF2-40B4-BE49-F238E27FC236}">
                <a16:creationId xmlns:a16="http://schemas.microsoft.com/office/drawing/2014/main" id="{0709408A-A21C-6C97-AB68-1C18E9CA7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06" y="3837087"/>
            <a:ext cx="11792304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E:\0000000我图PPT\00001PNG素材\儿童卡通\卡通人物.png">
            <a:extLst>
              <a:ext uri="{FF2B5EF4-FFF2-40B4-BE49-F238E27FC236}">
                <a16:creationId xmlns:a16="http://schemas.microsoft.com/office/drawing/2014/main" id="{74D8C9EC-213B-F986-4871-31560C68F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123192" y="-310029"/>
            <a:ext cx="2283686" cy="258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E:\0000000我图PPT\00001PNG素材\儿童卡通\tr.png">
            <a:extLst>
              <a:ext uri="{FF2B5EF4-FFF2-40B4-BE49-F238E27FC236}">
                <a16:creationId xmlns:a16="http://schemas.microsoft.com/office/drawing/2014/main" id="{5B8E89DD-D7D2-7173-C5B8-236DC11CB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184" y="3495005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787945-C1B1-F0C9-312D-C90772368DE5}"/>
              </a:ext>
            </a:extLst>
          </p:cNvPr>
          <p:cNvSpPr txBox="1"/>
          <p:nvPr/>
        </p:nvSpPr>
        <p:spPr>
          <a:xfrm>
            <a:off x="2373554" y="183631"/>
            <a:ext cx="835292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22E132-6AEE-BED6-053B-AD3F98580115}"/>
              </a:ext>
            </a:extLst>
          </p:cNvPr>
          <p:cNvSpPr txBox="1"/>
          <p:nvPr/>
        </p:nvSpPr>
        <p:spPr>
          <a:xfrm>
            <a:off x="4639026" y="730162"/>
            <a:ext cx="3666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Việt:</a:t>
            </a:r>
            <a:endParaRPr lang="en-US" sz="2800" b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0EA2F82B-8A63-1842-C231-09D2273BF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5892" y="1192499"/>
            <a:ext cx="996825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vi-VN" altLang="ko-K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iu ưu</a:t>
            </a:r>
            <a:endParaRPr lang="en-US" altLang="ko-KR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6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00">
        <p:fade/>
      </p:transition>
    </mc:Choice>
    <mc:Fallback xmlns="">
      <p:transition spd="med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D5EFD3-943D-45F7-BE17-52F7BA4F5A94}"/>
              </a:ext>
            </a:extLst>
          </p:cNvPr>
          <p:cNvGrpSpPr/>
          <p:nvPr/>
        </p:nvGrpSpPr>
        <p:grpSpPr>
          <a:xfrm>
            <a:off x="-1165908" y="571982"/>
            <a:ext cx="14523816" cy="5749725"/>
            <a:chOff x="-990599" y="571500"/>
            <a:chExt cx="14523816" cy="574972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1B61951C-C2D8-4275-A0F3-9C734027BD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6594" t="5556" r="6724" b="11111"/>
            <a:stretch/>
          </p:blipFill>
          <p:spPr>
            <a:xfrm>
              <a:off x="-990599" y="606225"/>
              <a:ext cx="7696200" cy="5715000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72D3784B-B426-451D-9177-302FBB4013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1941" t="5000" r="7754" b="11667"/>
            <a:stretch/>
          </p:blipFill>
          <p:spPr>
            <a:xfrm>
              <a:off x="6477000" y="571500"/>
              <a:ext cx="7056217" cy="5715000"/>
            </a:xfrm>
            <a:prstGeom prst="rect">
              <a:avLst/>
            </a:prstGeom>
          </p:spPr>
        </p:pic>
      </p:grpSp>
      <p:sp>
        <p:nvSpPr>
          <p:cNvPr id="10" name="Snip Diagonal Corner Rectangle 3">
            <a:extLst>
              <a:ext uri="{FF2B5EF4-FFF2-40B4-BE49-F238E27FC236}">
                <a16:creationId xmlns:a16="http://schemas.microsoft.com/office/drawing/2014/main" id="{A701BD6F-F439-4F0C-BAAD-1139192002FD}"/>
              </a:ext>
            </a:extLst>
          </p:cNvPr>
          <p:cNvSpPr/>
          <p:nvPr/>
        </p:nvSpPr>
        <p:spPr>
          <a:xfrm>
            <a:off x="1638178" y="1808522"/>
            <a:ext cx="8915641" cy="1604597"/>
          </a:xfrm>
          <a:prstGeom prst="roundRect">
            <a:avLst>
              <a:gd name="adj" fmla="val 10326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CD458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  <a:sym typeface="Arial"/>
              </a:rPr>
              <a:t>MINIGAME 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8D7B71D-3B66-45A2-89F0-4B7552132D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6382185"/>
            <a:ext cx="12192000" cy="49502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04C9EFD-84CB-41E2-8E99-C40A16B89A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70058" t="1383" r="7962" b="-1383"/>
          <a:stretch/>
        </p:blipFill>
        <p:spPr>
          <a:xfrm>
            <a:off x="9818516" y="-456098"/>
            <a:ext cx="2403919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579FD57-D833-4154-B75A-11A8E7DBD4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361" r="72666"/>
          <a:stretch/>
        </p:blipFill>
        <p:spPr>
          <a:xfrm>
            <a:off x="-659" y="-614215"/>
            <a:ext cx="2146370" cy="70935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8CB3D1-7CE1-404B-8133-63CA188FE577}"/>
              </a:ext>
            </a:extLst>
          </p:cNvPr>
          <p:cNvSpPr txBox="1"/>
          <p:nvPr/>
        </p:nvSpPr>
        <p:spPr>
          <a:xfrm>
            <a:off x="2490846" y="3170872"/>
            <a:ext cx="7210307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9600" b="1" dirty="0" err="1">
                <a:solidFill>
                  <a:srgbClr val="F24FAD"/>
                </a:solidFill>
                <a:latin typeface="#9Slide05 SVNBallarea Typeface" panose="02000506000000020004" pitchFamily="2" charset="0"/>
              </a:rPr>
              <a:t>Túi</a:t>
            </a:r>
            <a:r>
              <a:rPr lang="en-US" sz="9600" b="1" dirty="0">
                <a:solidFill>
                  <a:srgbClr val="F24FAD"/>
                </a:solidFill>
                <a:latin typeface="#9Slide05 SVNBallarea Typeface" panose="02000506000000020004" pitchFamily="2" charset="0"/>
              </a:rPr>
              <a:t> </a:t>
            </a:r>
            <a:r>
              <a:rPr lang="en-US" sz="9600" b="1" dirty="0" err="1">
                <a:solidFill>
                  <a:srgbClr val="F24FAD"/>
                </a:solidFill>
                <a:latin typeface="#9Slide05 SVNBallarea Typeface" panose="02000506000000020004" pitchFamily="2" charset="0"/>
              </a:rPr>
              <a:t>Mù</a:t>
            </a:r>
            <a:r>
              <a:rPr lang="en-US" sz="9600" b="1" dirty="0">
                <a:solidFill>
                  <a:srgbClr val="F24FAD"/>
                </a:solidFill>
                <a:latin typeface="#9Slide05 SVNBallarea Typeface" panose="02000506000000020004" pitchFamily="2" charset="0"/>
              </a:rPr>
              <a:t> May </a:t>
            </a:r>
            <a:r>
              <a:rPr lang="en-US" sz="9600" b="1" dirty="0" err="1">
                <a:solidFill>
                  <a:srgbClr val="F24FAD"/>
                </a:solidFill>
                <a:latin typeface="#9Slide05 SVNBallarea Typeface" panose="02000506000000020004" pitchFamily="2" charset="0"/>
              </a:rPr>
              <a:t>Mắn</a:t>
            </a:r>
            <a:endParaRPr lang="en-US" sz="9600" b="1" dirty="0">
              <a:solidFill>
                <a:srgbClr val="F24FAD"/>
              </a:solidFill>
              <a:latin typeface="#9Slide05 SVNBallarea Typeface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51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00">
        <p:fade/>
      </p:transition>
    </mc:Choice>
    <mc:Fallback xmlns="">
      <p:transition spd="med" advTm="27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decel="10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2" presetClass="path" presetSubtype="0" fill="hold" grpId="1" nodeType="withEffect" p14:presetBounceEnd="69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animMotion origin="layout" path="M -0.04479 1.11111E-6 L 0 1.11111E-6 " pathEditMode="relative" rAng="0" ptsTypes="AA" p14:bounceEnd="69000">
                                          <p:cBhvr>
                                            <p:cTn id="2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4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  <p:bldP spid="10" grpId="2"/>
          <p:bldP spid="2" grpId="0"/>
          <p:bldP spid="2" grpId="1"/>
          <p:bldP spid="2" grpId="2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decel="10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2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animMotion origin="layout" path="M -0.04479 1.11111E-6 L 0 1.11111E-6 " pathEditMode="relative" rAng="0" ptsTypes="AA">
                                          <p:cBhvr>
                                            <p:cTn id="2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4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49" presetClass="entr" presetSubtype="0" decel="100000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  <p:bldP spid="10" grpId="2"/>
          <p:bldP spid="2" grpId="0"/>
          <p:bldP spid="2" grpId="1"/>
          <p:bldP spid="2" grpId="2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7F1DF27-5929-453E-9ACE-27CA07959B1F}"/>
              </a:ext>
            </a:extLst>
          </p:cNvPr>
          <p:cNvGrpSpPr/>
          <p:nvPr/>
        </p:nvGrpSpPr>
        <p:grpSpPr>
          <a:xfrm>
            <a:off x="0" y="152400"/>
            <a:ext cx="12192000" cy="6858001"/>
            <a:chOff x="0" y="152400"/>
            <a:chExt cx="12192000" cy="6724811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A6FAA211-B15B-456A-80D4-E303F19A0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6382185"/>
              <a:ext cx="12192000" cy="495026"/>
            </a:xfrm>
            <a:prstGeom prst="rect">
              <a:avLst/>
            </a:prstGeom>
          </p:spPr>
        </p:pic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5FA5A64B-05DD-477D-AABD-80C801AAB5E9}"/>
                </a:ext>
              </a:extLst>
            </p:cNvPr>
            <p:cNvSpPr/>
            <p:nvPr/>
          </p:nvSpPr>
          <p:spPr>
            <a:xfrm>
              <a:off x="1945275" y="749752"/>
              <a:ext cx="8341726" cy="6108247"/>
            </a:xfrm>
            <a:prstGeom prst="rect">
              <a:avLst/>
            </a:prstGeom>
            <a:noFill/>
            <a:ln w="57150">
              <a:solidFill>
                <a:srgbClr val="F8A8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3" name="Graphic 122">
              <a:extLst>
                <a:ext uri="{FF2B5EF4-FFF2-40B4-BE49-F238E27FC236}">
                  <a16:creationId xmlns:a16="http://schemas.microsoft.com/office/drawing/2014/main" id="{D09A96EF-4E07-4B09-A839-5A9CBFCCC1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7908" r="28030" b="81898"/>
            <a:stretch/>
          </p:blipFill>
          <p:spPr>
            <a:xfrm>
              <a:off x="3520534" y="152400"/>
              <a:ext cx="5150932" cy="87394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90B865-037B-4A9C-93D4-38E3A4770B2D}"/>
              </a:ext>
            </a:extLst>
          </p:cNvPr>
          <p:cNvGrpSpPr/>
          <p:nvPr/>
        </p:nvGrpSpPr>
        <p:grpSpPr>
          <a:xfrm>
            <a:off x="-1184659" y="-6201678"/>
            <a:ext cx="14523816" cy="5749725"/>
            <a:chOff x="-990599" y="571500"/>
            <a:chExt cx="14523816" cy="5749725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88E366E0-9AE1-43CD-B463-1C19A3D4C1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6594" t="5556" r="6724" b="11111"/>
            <a:stretch/>
          </p:blipFill>
          <p:spPr>
            <a:xfrm>
              <a:off x="-990599" y="606225"/>
              <a:ext cx="7696200" cy="5715000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35C63BC9-1B16-4FCF-8FB7-61CA29E47C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1941" t="5000" r="7754" b="11667"/>
            <a:stretch/>
          </p:blipFill>
          <p:spPr>
            <a:xfrm>
              <a:off x="6477000" y="571500"/>
              <a:ext cx="7056217" cy="5715000"/>
            </a:xfrm>
            <a:prstGeom prst="rect">
              <a:avLst/>
            </a:prstGeom>
          </p:spPr>
        </p:pic>
      </p:grpSp>
      <p:pic>
        <p:nvPicPr>
          <p:cNvPr id="128" name="Graphic 127">
            <a:extLst>
              <a:ext uri="{FF2B5EF4-FFF2-40B4-BE49-F238E27FC236}">
                <a16:creationId xmlns:a16="http://schemas.microsoft.com/office/drawing/2014/main" id="{DE39BCF3-395A-43D1-BC82-83F8AA74CA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28047" y="-461700"/>
            <a:ext cx="2668403" cy="101587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A570F2A-FFC1-4A1D-80DF-9A600E50C9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70058" t="1383" r="7962" b="-1383"/>
          <a:stretch/>
        </p:blipFill>
        <p:spPr>
          <a:xfrm>
            <a:off x="9818516" y="-456098"/>
            <a:ext cx="2403919" cy="6858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B3C33FE-9152-4927-AA65-5C425F7105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8361" r="72666"/>
          <a:stretch/>
        </p:blipFill>
        <p:spPr>
          <a:xfrm>
            <a:off x="-659" y="-614215"/>
            <a:ext cx="2146370" cy="7093597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26EA41A2-8EA0-4494-B4E2-90E910C098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011866" y="3166413"/>
            <a:ext cx="1716778" cy="1543429"/>
          </a:xfrm>
          <a:prstGeom prst="rect">
            <a:avLst/>
          </a:prstGeom>
        </p:spPr>
      </p:pic>
      <p:grpSp>
        <p:nvGrpSpPr>
          <p:cNvPr id="127" name="Group 126">
            <a:extLst>
              <a:ext uri="{FF2B5EF4-FFF2-40B4-BE49-F238E27FC236}">
                <a16:creationId xmlns:a16="http://schemas.microsoft.com/office/drawing/2014/main" id="{F713682A-F154-4A62-B071-6FE6BC3FD444}"/>
              </a:ext>
            </a:extLst>
          </p:cNvPr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139" name="Google Shape;3344;p48">
              <a:hlinkClick r:id="rId14" action="ppaction://hlinksldjump"/>
              <a:extLst>
                <a:ext uri="{FF2B5EF4-FFF2-40B4-BE49-F238E27FC236}">
                  <a16:creationId xmlns:a16="http://schemas.microsoft.com/office/drawing/2014/main" id="{BFC98C5D-0956-4740-9586-EC8304CC9AB5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FCD458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Right Arrow 5">
              <a:hlinkClick r:id="rId14" action="ppaction://hlinksldjump"/>
              <a:extLst>
                <a:ext uri="{FF2B5EF4-FFF2-40B4-BE49-F238E27FC236}">
                  <a16:creationId xmlns:a16="http://schemas.microsoft.com/office/drawing/2014/main" id="{F5767F98-18AA-4492-B71D-E853F9CAC191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9" name="TextBox 128">
            <a:extLst>
              <a:ext uri="{FF2B5EF4-FFF2-40B4-BE49-F238E27FC236}">
                <a16:creationId xmlns:a16="http://schemas.microsoft.com/office/drawing/2014/main" id="{41A24B34-9DFC-4252-A541-B5A531777CC4}"/>
              </a:ext>
            </a:extLst>
          </p:cNvPr>
          <p:cNvSpPr txBox="1"/>
          <p:nvPr/>
        </p:nvSpPr>
        <p:spPr>
          <a:xfrm>
            <a:off x="4609891" y="338731"/>
            <a:ext cx="3220433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Montserrat Black" panose="00000A00000000000000" pitchFamily="2" charset="0"/>
              </a:rPr>
              <a:t>TÚI MÙ MAY MẮN</a:t>
            </a:r>
          </a:p>
        </p:txBody>
      </p:sp>
      <p:pic>
        <p:nvPicPr>
          <p:cNvPr id="4" name="Picture 3" descr="A stuffed animal wearing a pink dress&#10;&#10;Description automatically generated">
            <a:extLst>
              <a:ext uri="{FF2B5EF4-FFF2-40B4-BE49-F238E27FC236}">
                <a16:creationId xmlns:a16="http://schemas.microsoft.com/office/drawing/2014/main" id="{C921CD2B-6F15-6523-E08E-303F0763AA1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079" y="1551450"/>
            <a:ext cx="1517841" cy="104856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5F9B01F-4FE9-4F24-8750-C847B2A06895}"/>
              </a:ext>
            </a:extLst>
          </p:cNvPr>
          <p:cNvGrpSpPr>
            <a:grpSpLocks noChangeAspect="1"/>
          </p:cNvGrpSpPr>
          <p:nvPr/>
        </p:nvGrpSpPr>
        <p:grpSpPr>
          <a:xfrm>
            <a:off x="2544095" y="1308057"/>
            <a:ext cx="1348965" cy="1686863"/>
            <a:chOff x="7006019" y="4566276"/>
            <a:chExt cx="1600126" cy="200093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0925C0A-B7EA-4539-8C5D-46EACB2FC7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r="48957"/>
            <a:stretch/>
          </p:blipFill>
          <p:spPr>
            <a:xfrm>
              <a:off x="7006019" y="4637661"/>
              <a:ext cx="1395442" cy="1837444"/>
            </a:xfrm>
            <a:prstGeom prst="rect">
              <a:avLst/>
            </a:prstGeom>
          </p:spPr>
        </p:pic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89B983F5-9A7C-47A0-A640-84F4E7B559B5}"/>
                </a:ext>
              </a:extLst>
            </p:cNvPr>
            <p:cNvSpPr/>
            <p:nvPr/>
          </p:nvSpPr>
          <p:spPr>
            <a:xfrm>
              <a:off x="7950442" y="4729770"/>
              <a:ext cx="655703" cy="1837443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79ECB8A6-A8CB-4892-A311-7E249489BA91}"/>
                </a:ext>
              </a:extLst>
            </p:cNvPr>
            <p:cNvSpPr/>
            <p:nvPr/>
          </p:nvSpPr>
          <p:spPr>
            <a:xfrm>
              <a:off x="8137074" y="4566276"/>
              <a:ext cx="427580" cy="588042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8136309-F182-40DE-812C-A00DC1D6AF2B}"/>
                </a:ext>
              </a:extLst>
            </p:cNvPr>
            <p:cNvSpPr/>
            <p:nvPr/>
          </p:nvSpPr>
          <p:spPr>
            <a:xfrm>
              <a:off x="8265099" y="5548544"/>
              <a:ext cx="242732" cy="5880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37D3FC3-CF9F-4487-8822-3103E88A5E7C}"/>
                </a:ext>
              </a:extLst>
            </p:cNvPr>
            <p:cNvSpPr/>
            <p:nvPr/>
          </p:nvSpPr>
          <p:spPr>
            <a:xfrm rot="15139832">
              <a:off x="8291994" y="6163031"/>
              <a:ext cx="242732" cy="152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0048CE1-524C-44E7-87BC-69E14390AEF4}"/>
                </a:ext>
              </a:extLst>
            </p:cNvPr>
            <p:cNvSpPr/>
            <p:nvPr/>
          </p:nvSpPr>
          <p:spPr>
            <a:xfrm rot="15139832">
              <a:off x="8076971" y="5759456"/>
              <a:ext cx="325517" cy="1569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396BFC6-E908-4B96-BE8A-2E10C4FBFEE3}"/>
              </a:ext>
            </a:extLst>
          </p:cNvPr>
          <p:cNvGrpSpPr>
            <a:grpSpLocks noChangeAspect="1"/>
          </p:cNvGrpSpPr>
          <p:nvPr/>
        </p:nvGrpSpPr>
        <p:grpSpPr>
          <a:xfrm>
            <a:off x="3574803" y="1364850"/>
            <a:ext cx="1497606" cy="1711108"/>
            <a:chOff x="8580980" y="4648200"/>
            <a:chExt cx="1776442" cy="202969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5AEF38F-F9BE-4180-8093-BC67773D97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42474" t="1732" r="-34" b="-1732"/>
            <a:stretch/>
          </p:blipFill>
          <p:spPr>
            <a:xfrm>
              <a:off x="8783815" y="4648200"/>
              <a:ext cx="1573607" cy="1837444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65E68AE-CEAA-477D-AFFB-BF5E346E33C9}"/>
                </a:ext>
              </a:extLst>
            </p:cNvPr>
            <p:cNvGrpSpPr/>
            <p:nvPr/>
          </p:nvGrpSpPr>
          <p:grpSpPr>
            <a:xfrm>
              <a:off x="8580980" y="4648200"/>
              <a:ext cx="655703" cy="2029695"/>
              <a:chOff x="8580980" y="4648200"/>
              <a:chExt cx="655703" cy="2029695"/>
            </a:xfrm>
          </p:grpSpPr>
          <p:sp>
            <p:nvSpPr>
              <p:cNvPr id="19" name="Freeform 4">
                <a:extLst>
                  <a:ext uri="{FF2B5EF4-FFF2-40B4-BE49-F238E27FC236}">
                    <a16:creationId xmlns:a16="http://schemas.microsoft.com/office/drawing/2014/main" id="{EBCFD741-1BA6-43E6-B22F-BC58970A2BA6}"/>
                  </a:ext>
                </a:extLst>
              </p:cNvPr>
              <p:cNvSpPr/>
              <p:nvPr/>
            </p:nvSpPr>
            <p:spPr>
              <a:xfrm>
                <a:off x="8580980" y="4648200"/>
                <a:ext cx="655703" cy="1816367"/>
              </a:xfrm>
              <a:custGeom>
                <a:avLst/>
                <a:gdLst/>
                <a:ahLst/>
                <a:cxnLst/>
                <a:rect l="l" t="t" r="r" b="b"/>
                <a:pathLst>
                  <a:path w="287473" h="1306696">
                    <a:moveTo>
                      <a:pt x="0" y="0"/>
                    </a:moveTo>
                    <a:lnTo>
                      <a:pt x="287473" y="0"/>
                    </a:lnTo>
                    <a:lnTo>
                      <a:pt x="287473" y="1306696"/>
                    </a:lnTo>
                    <a:lnTo>
                      <a:pt x="0" y="130669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71C402F-6F3B-4961-90A1-E04E576645C4}"/>
                  </a:ext>
                </a:extLst>
              </p:cNvPr>
              <p:cNvSpPr/>
              <p:nvPr/>
            </p:nvSpPr>
            <p:spPr>
              <a:xfrm rot="1856779">
                <a:off x="8593315" y="5136409"/>
                <a:ext cx="381000" cy="4572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214D92C-5C72-45E3-840F-C809280DC8F6}"/>
                  </a:ext>
                </a:extLst>
              </p:cNvPr>
              <p:cNvSpPr/>
              <p:nvPr/>
            </p:nvSpPr>
            <p:spPr>
              <a:xfrm rot="19916461">
                <a:off x="8640956" y="5865728"/>
                <a:ext cx="381000" cy="81216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9" name="Picture 28">
            <a:hlinkClick r:id="rId20" action="ppaction://hlinksldjump"/>
            <a:extLst>
              <a:ext uri="{FF2B5EF4-FFF2-40B4-BE49-F238E27FC236}">
                <a16:creationId xmlns:a16="http://schemas.microsoft.com/office/drawing/2014/main" id="{2573E488-0EDC-46BC-8E1B-77020955E09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44014" y="1273498"/>
            <a:ext cx="2599510" cy="1626833"/>
          </a:xfrm>
          <a:prstGeom prst="rect">
            <a:avLst/>
          </a:prstGeom>
        </p:spPr>
      </p:pic>
      <p:pic>
        <p:nvPicPr>
          <p:cNvPr id="9" name="Picture 8" descr="A cartoon dog sitting on a transparent background&#10;&#10;Description automatically generated">
            <a:extLst>
              <a:ext uri="{FF2B5EF4-FFF2-40B4-BE49-F238E27FC236}">
                <a16:creationId xmlns:a16="http://schemas.microsoft.com/office/drawing/2014/main" id="{09D0205B-A8D8-3EBC-D448-9A022DCAC99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596" y="1709122"/>
            <a:ext cx="1101481" cy="1098626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BF0CF4D3-5A65-4CFA-8CF0-E2AB78385015}"/>
              </a:ext>
            </a:extLst>
          </p:cNvPr>
          <p:cNvGrpSpPr>
            <a:grpSpLocks noChangeAspect="1"/>
          </p:cNvGrpSpPr>
          <p:nvPr/>
        </p:nvGrpSpPr>
        <p:grpSpPr>
          <a:xfrm>
            <a:off x="7647828" y="1391990"/>
            <a:ext cx="1323522" cy="1558024"/>
            <a:chOff x="4018280" y="7006541"/>
            <a:chExt cx="1569945" cy="1848108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B47B72BD-25AC-43DF-A6FE-F45DEA78D6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r="50000"/>
            <a:stretch/>
          </p:blipFill>
          <p:spPr>
            <a:xfrm>
              <a:off x="4018280" y="7006541"/>
              <a:ext cx="1395608" cy="1848108"/>
            </a:xfrm>
            <a:prstGeom prst="rect">
              <a:avLst/>
            </a:prstGeom>
          </p:spPr>
        </p:pic>
        <p:sp>
          <p:nvSpPr>
            <p:cNvPr id="64" name="Freeform 4">
              <a:extLst>
                <a:ext uri="{FF2B5EF4-FFF2-40B4-BE49-F238E27FC236}">
                  <a16:creationId xmlns:a16="http://schemas.microsoft.com/office/drawing/2014/main" id="{BF69EE43-94A0-4250-AE33-4556C25F7FE3}"/>
                </a:ext>
              </a:extLst>
            </p:cNvPr>
            <p:cNvSpPr/>
            <p:nvPr/>
          </p:nvSpPr>
          <p:spPr>
            <a:xfrm>
              <a:off x="4932522" y="7038282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127E4D3-E91E-4D38-9967-A063605614BB}"/>
                </a:ext>
              </a:extLst>
            </p:cNvPr>
            <p:cNvSpPr/>
            <p:nvPr/>
          </p:nvSpPr>
          <p:spPr>
            <a:xfrm>
              <a:off x="5119069" y="7022717"/>
              <a:ext cx="353568" cy="556087"/>
            </a:xfrm>
            <a:custGeom>
              <a:avLst/>
              <a:gdLst>
                <a:gd name="connsiteX0" fmla="*/ 176784 w 353568"/>
                <a:gd name="connsiteY0" fmla="*/ 6096 h 445008"/>
                <a:gd name="connsiteX1" fmla="*/ 316992 w 353568"/>
                <a:gd name="connsiteY1" fmla="*/ 0 h 445008"/>
                <a:gd name="connsiteX2" fmla="*/ 353568 w 353568"/>
                <a:gd name="connsiteY2" fmla="*/ 445008 h 445008"/>
                <a:gd name="connsiteX3" fmla="*/ 0 w 353568"/>
                <a:gd name="connsiteY3" fmla="*/ 213360 h 445008"/>
                <a:gd name="connsiteX4" fmla="*/ 176784 w 353568"/>
                <a:gd name="connsiteY4" fmla="*/ 6096 h 445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68" h="445008">
                  <a:moveTo>
                    <a:pt x="176784" y="6096"/>
                  </a:moveTo>
                  <a:lnTo>
                    <a:pt x="316992" y="0"/>
                  </a:lnTo>
                  <a:lnTo>
                    <a:pt x="353568" y="445008"/>
                  </a:lnTo>
                  <a:lnTo>
                    <a:pt x="0" y="213360"/>
                  </a:lnTo>
                  <a:lnTo>
                    <a:pt x="176784" y="6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FCDF3AF-79C6-4586-A67B-7283EFFB69C5}"/>
                </a:ext>
              </a:extLst>
            </p:cNvPr>
            <p:cNvSpPr/>
            <p:nvPr/>
          </p:nvSpPr>
          <p:spPr>
            <a:xfrm>
              <a:off x="5127118" y="7740348"/>
              <a:ext cx="321135" cy="1057656"/>
            </a:xfrm>
            <a:custGeom>
              <a:avLst/>
              <a:gdLst>
                <a:gd name="connsiteX0" fmla="*/ 298704 w 298704"/>
                <a:gd name="connsiteY0" fmla="*/ 0 h 944880"/>
                <a:gd name="connsiteX1" fmla="*/ 0 w 298704"/>
                <a:gd name="connsiteY1" fmla="*/ 274320 h 944880"/>
                <a:gd name="connsiteX2" fmla="*/ 280416 w 298704"/>
                <a:gd name="connsiteY2" fmla="*/ 944880 h 944880"/>
                <a:gd name="connsiteX3" fmla="*/ 298704 w 298704"/>
                <a:gd name="connsiteY3" fmla="*/ 0 h 94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704" h="944880">
                  <a:moveTo>
                    <a:pt x="298704" y="0"/>
                  </a:moveTo>
                  <a:lnTo>
                    <a:pt x="0" y="274320"/>
                  </a:lnTo>
                  <a:lnTo>
                    <a:pt x="280416" y="944880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3595F2B-7023-4615-953E-E4F5B679CAA3}"/>
              </a:ext>
            </a:extLst>
          </p:cNvPr>
          <p:cNvGrpSpPr>
            <a:grpSpLocks noChangeAspect="1"/>
          </p:cNvGrpSpPr>
          <p:nvPr/>
        </p:nvGrpSpPr>
        <p:grpSpPr>
          <a:xfrm rot="232915">
            <a:off x="8563429" y="1426472"/>
            <a:ext cx="1356022" cy="1559034"/>
            <a:chOff x="6245883" y="7009202"/>
            <a:chExt cx="1608496" cy="1849306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F23CCA2-9D65-4C3F-9A2F-7F392BE9C9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l="50000"/>
            <a:stretch/>
          </p:blipFill>
          <p:spPr>
            <a:xfrm>
              <a:off x="6458772" y="7010400"/>
              <a:ext cx="1395607" cy="1848108"/>
            </a:xfrm>
            <a:prstGeom prst="rect">
              <a:avLst/>
            </a:prstGeom>
          </p:spPr>
        </p:pic>
        <p:sp>
          <p:nvSpPr>
            <p:cNvPr id="54" name="Freeform 4">
              <a:extLst>
                <a:ext uri="{FF2B5EF4-FFF2-40B4-BE49-F238E27FC236}">
                  <a16:creationId xmlns:a16="http://schemas.microsoft.com/office/drawing/2014/main" id="{3CC298F8-4490-4954-8495-BB57E88BD002}"/>
                </a:ext>
              </a:extLst>
            </p:cNvPr>
            <p:cNvSpPr/>
            <p:nvPr/>
          </p:nvSpPr>
          <p:spPr>
            <a:xfrm>
              <a:off x="6245883" y="7009202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A53BC4F-C890-4996-9547-A644FD90DFC7}"/>
                </a:ext>
              </a:extLst>
            </p:cNvPr>
            <p:cNvSpPr/>
            <p:nvPr/>
          </p:nvSpPr>
          <p:spPr>
            <a:xfrm>
              <a:off x="6433177" y="7450935"/>
              <a:ext cx="274320" cy="451104"/>
            </a:xfrm>
            <a:custGeom>
              <a:avLst/>
              <a:gdLst>
                <a:gd name="connsiteX0" fmla="*/ 0 w 274320"/>
                <a:gd name="connsiteY0" fmla="*/ 0 h 451104"/>
                <a:gd name="connsiteX1" fmla="*/ 12192 w 274320"/>
                <a:gd name="connsiteY1" fmla="*/ 451104 h 451104"/>
                <a:gd name="connsiteX2" fmla="*/ 274320 w 274320"/>
                <a:gd name="connsiteY2" fmla="*/ 140208 h 451104"/>
                <a:gd name="connsiteX3" fmla="*/ 0 w 274320"/>
                <a:gd name="connsiteY3" fmla="*/ 0 h 451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320" h="451104">
                  <a:moveTo>
                    <a:pt x="0" y="0"/>
                  </a:moveTo>
                  <a:lnTo>
                    <a:pt x="12192" y="451104"/>
                  </a:lnTo>
                  <a:lnTo>
                    <a:pt x="274320" y="140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FCF5474-174E-46E6-8175-A87A17034926}"/>
                </a:ext>
              </a:extLst>
            </p:cNvPr>
            <p:cNvSpPr/>
            <p:nvPr/>
          </p:nvSpPr>
          <p:spPr>
            <a:xfrm>
              <a:off x="6433177" y="8230399"/>
              <a:ext cx="362093" cy="591312"/>
            </a:xfrm>
            <a:custGeom>
              <a:avLst/>
              <a:gdLst>
                <a:gd name="connsiteX0" fmla="*/ 6096 w 329184"/>
                <a:gd name="connsiteY0" fmla="*/ 0 h 591312"/>
                <a:gd name="connsiteX1" fmla="*/ 0 w 329184"/>
                <a:gd name="connsiteY1" fmla="*/ 591312 h 591312"/>
                <a:gd name="connsiteX2" fmla="*/ 329184 w 329184"/>
                <a:gd name="connsiteY2" fmla="*/ 560832 h 591312"/>
                <a:gd name="connsiteX3" fmla="*/ 6096 w 329184"/>
                <a:gd name="connsiteY3" fmla="*/ 0 h 59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184" h="591312">
                  <a:moveTo>
                    <a:pt x="6096" y="0"/>
                  </a:moveTo>
                  <a:lnTo>
                    <a:pt x="0" y="591312"/>
                  </a:lnTo>
                  <a:lnTo>
                    <a:pt x="329184" y="560832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2" name="Picture 71">
            <a:hlinkClick r:id="rId23" action="ppaction://hlinksldjump"/>
            <a:extLst>
              <a:ext uri="{FF2B5EF4-FFF2-40B4-BE49-F238E27FC236}">
                <a16:creationId xmlns:a16="http://schemas.microsoft.com/office/drawing/2014/main" id="{671FFFD1-39DC-4AA6-AA12-4053899A23F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535706" y="1375889"/>
            <a:ext cx="2386084" cy="1663501"/>
          </a:xfrm>
          <a:prstGeom prst="rect">
            <a:avLst/>
          </a:prstGeom>
        </p:spPr>
      </p:pic>
      <p:sp>
        <p:nvSpPr>
          <p:cNvPr id="130" name="Oval 129">
            <a:extLst>
              <a:ext uri="{FF2B5EF4-FFF2-40B4-BE49-F238E27FC236}">
                <a16:creationId xmlns:a16="http://schemas.microsoft.com/office/drawing/2014/main" id="{56B87D98-175D-4361-9C76-29D4E1A738B1}"/>
              </a:ext>
            </a:extLst>
          </p:cNvPr>
          <p:cNvSpPr/>
          <p:nvPr/>
        </p:nvSpPr>
        <p:spPr>
          <a:xfrm>
            <a:off x="2228809" y="2052635"/>
            <a:ext cx="557864" cy="55786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01</a:t>
            </a: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B8B8BBC3-1814-4E95-8A52-DE698A6730AB}"/>
              </a:ext>
            </a:extLst>
          </p:cNvPr>
          <p:cNvSpPr/>
          <p:nvPr/>
        </p:nvSpPr>
        <p:spPr>
          <a:xfrm>
            <a:off x="7397844" y="2199131"/>
            <a:ext cx="557864" cy="55786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02</a:t>
            </a:r>
          </a:p>
        </p:txBody>
      </p:sp>
      <p:pic>
        <p:nvPicPr>
          <p:cNvPr id="14" name="Picture 13" descr="A toy duck with big eyes&#10;&#10;Description automatically generated">
            <a:extLst>
              <a:ext uri="{FF2B5EF4-FFF2-40B4-BE49-F238E27FC236}">
                <a16:creationId xmlns:a16="http://schemas.microsoft.com/office/drawing/2014/main" id="{E27F14B2-7ADE-373E-4C3B-575BF965393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131" y="3667606"/>
            <a:ext cx="1240611" cy="116513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5826C25E-F83E-4F18-BFEA-DC3CD665771D}"/>
              </a:ext>
            </a:extLst>
          </p:cNvPr>
          <p:cNvGrpSpPr>
            <a:grpSpLocks noChangeAspect="1"/>
          </p:cNvGrpSpPr>
          <p:nvPr/>
        </p:nvGrpSpPr>
        <p:grpSpPr>
          <a:xfrm>
            <a:off x="2645711" y="3404532"/>
            <a:ext cx="1293725" cy="1544387"/>
            <a:chOff x="8153401" y="7065955"/>
            <a:chExt cx="1534600" cy="1831932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8789557-4F2D-43B3-84F9-3AF9E08332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/>
            <a:srcRect r="49850"/>
            <a:stretch/>
          </p:blipFill>
          <p:spPr>
            <a:xfrm>
              <a:off x="8153401" y="7085465"/>
              <a:ext cx="1371600" cy="1773043"/>
            </a:xfrm>
            <a:prstGeom prst="rect">
              <a:avLst/>
            </a:prstGeom>
          </p:spPr>
        </p:pic>
        <p:sp>
          <p:nvSpPr>
            <p:cNvPr id="48" name="Freeform 4">
              <a:extLst>
                <a:ext uri="{FF2B5EF4-FFF2-40B4-BE49-F238E27FC236}">
                  <a16:creationId xmlns:a16="http://schemas.microsoft.com/office/drawing/2014/main" id="{3A27BA93-9AF3-4967-925D-9E81322A1207}"/>
                </a:ext>
              </a:extLst>
            </p:cNvPr>
            <p:cNvSpPr/>
            <p:nvPr/>
          </p:nvSpPr>
          <p:spPr>
            <a:xfrm>
              <a:off x="9032298" y="7081520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6F9D6AA-54F3-4135-95DD-97457FB9F72C}"/>
                </a:ext>
              </a:extLst>
            </p:cNvPr>
            <p:cNvSpPr/>
            <p:nvPr/>
          </p:nvSpPr>
          <p:spPr>
            <a:xfrm>
              <a:off x="9218845" y="7065955"/>
              <a:ext cx="353568" cy="556087"/>
            </a:xfrm>
            <a:custGeom>
              <a:avLst/>
              <a:gdLst>
                <a:gd name="connsiteX0" fmla="*/ 176784 w 353568"/>
                <a:gd name="connsiteY0" fmla="*/ 6096 h 445008"/>
                <a:gd name="connsiteX1" fmla="*/ 316992 w 353568"/>
                <a:gd name="connsiteY1" fmla="*/ 0 h 445008"/>
                <a:gd name="connsiteX2" fmla="*/ 353568 w 353568"/>
                <a:gd name="connsiteY2" fmla="*/ 445008 h 445008"/>
                <a:gd name="connsiteX3" fmla="*/ 0 w 353568"/>
                <a:gd name="connsiteY3" fmla="*/ 213360 h 445008"/>
                <a:gd name="connsiteX4" fmla="*/ 176784 w 353568"/>
                <a:gd name="connsiteY4" fmla="*/ 6096 h 445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68" h="445008">
                  <a:moveTo>
                    <a:pt x="176784" y="6096"/>
                  </a:moveTo>
                  <a:lnTo>
                    <a:pt x="316992" y="0"/>
                  </a:lnTo>
                  <a:lnTo>
                    <a:pt x="353568" y="445008"/>
                  </a:lnTo>
                  <a:lnTo>
                    <a:pt x="0" y="213360"/>
                  </a:lnTo>
                  <a:lnTo>
                    <a:pt x="176784" y="6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63E6CD3-84CA-42CF-BC62-99EC8434D8F7}"/>
                </a:ext>
              </a:extLst>
            </p:cNvPr>
            <p:cNvSpPr/>
            <p:nvPr/>
          </p:nvSpPr>
          <p:spPr>
            <a:xfrm>
              <a:off x="9226894" y="7783586"/>
              <a:ext cx="321135" cy="1057656"/>
            </a:xfrm>
            <a:custGeom>
              <a:avLst/>
              <a:gdLst>
                <a:gd name="connsiteX0" fmla="*/ 298704 w 298704"/>
                <a:gd name="connsiteY0" fmla="*/ 0 h 944880"/>
                <a:gd name="connsiteX1" fmla="*/ 0 w 298704"/>
                <a:gd name="connsiteY1" fmla="*/ 274320 h 944880"/>
                <a:gd name="connsiteX2" fmla="*/ 280416 w 298704"/>
                <a:gd name="connsiteY2" fmla="*/ 944880 h 944880"/>
                <a:gd name="connsiteX3" fmla="*/ 298704 w 298704"/>
                <a:gd name="connsiteY3" fmla="*/ 0 h 94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704" h="944880">
                  <a:moveTo>
                    <a:pt x="298704" y="0"/>
                  </a:moveTo>
                  <a:lnTo>
                    <a:pt x="0" y="274320"/>
                  </a:lnTo>
                  <a:lnTo>
                    <a:pt x="280416" y="944880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FC82B50-1154-41A4-AB56-B0AAFE5FD098}"/>
              </a:ext>
            </a:extLst>
          </p:cNvPr>
          <p:cNvGrpSpPr>
            <a:grpSpLocks noChangeAspect="1"/>
          </p:cNvGrpSpPr>
          <p:nvPr/>
        </p:nvGrpSpPr>
        <p:grpSpPr>
          <a:xfrm>
            <a:off x="3743769" y="3367468"/>
            <a:ext cx="1340260" cy="1541707"/>
            <a:chOff x="9679613" y="7085465"/>
            <a:chExt cx="1589800" cy="1828754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3630993-B138-49E6-9C6E-035104FF55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/>
            <a:srcRect l="50150"/>
            <a:stretch/>
          </p:blipFill>
          <p:spPr>
            <a:xfrm>
              <a:off x="9906000" y="7085465"/>
              <a:ext cx="1363413" cy="1773043"/>
            </a:xfrm>
            <a:prstGeom prst="rect">
              <a:avLst/>
            </a:prstGeom>
          </p:spPr>
        </p:pic>
        <p:sp>
          <p:nvSpPr>
            <p:cNvPr id="43" name="Freeform 4">
              <a:extLst>
                <a:ext uri="{FF2B5EF4-FFF2-40B4-BE49-F238E27FC236}">
                  <a16:creationId xmlns:a16="http://schemas.microsoft.com/office/drawing/2014/main" id="{F41ABA1F-D704-4CD7-AAD0-EE33B580034E}"/>
                </a:ext>
              </a:extLst>
            </p:cNvPr>
            <p:cNvSpPr/>
            <p:nvPr/>
          </p:nvSpPr>
          <p:spPr>
            <a:xfrm>
              <a:off x="9679613" y="7097852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A946385-B056-4724-8E79-A8754F08BB65}"/>
                </a:ext>
              </a:extLst>
            </p:cNvPr>
            <p:cNvSpPr/>
            <p:nvPr/>
          </p:nvSpPr>
          <p:spPr>
            <a:xfrm>
              <a:off x="9866907" y="7539585"/>
              <a:ext cx="274320" cy="451104"/>
            </a:xfrm>
            <a:custGeom>
              <a:avLst/>
              <a:gdLst>
                <a:gd name="connsiteX0" fmla="*/ 0 w 274320"/>
                <a:gd name="connsiteY0" fmla="*/ 0 h 451104"/>
                <a:gd name="connsiteX1" fmla="*/ 12192 w 274320"/>
                <a:gd name="connsiteY1" fmla="*/ 451104 h 451104"/>
                <a:gd name="connsiteX2" fmla="*/ 274320 w 274320"/>
                <a:gd name="connsiteY2" fmla="*/ 140208 h 451104"/>
                <a:gd name="connsiteX3" fmla="*/ 0 w 274320"/>
                <a:gd name="connsiteY3" fmla="*/ 0 h 451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320" h="451104">
                  <a:moveTo>
                    <a:pt x="0" y="0"/>
                  </a:moveTo>
                  <a:lnTo>
                    <a:pt x="12192" y="451104"/>
                  </a:lnTo>
                  <a:lnTo>
                    <a:pt x="274320" y="140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64D738-EF0D-4F5A-B96D-E55C430D9C24}"/>
                </a:ext>
              </a:extLst>
            </p:cNvPr>
            <p:cNvSpPr/>
            <p:nvPr/>
          </p:nvSpPr>
          <p:spPr>
            <a:xfrm>
              <a:off x="9866907" y="8319049"/>
              <a:ext cx="362093" cy="591312"/>
            </a:xfrm>
            <a:custGeom>
              <a:avLst/>
              <a:gdLst>
                <a:gd name="connsiteX0" fmla="*/ 6096 w 329184"/>
                <a:gd name="connsiteY0" fmla="*/ 0 h 591312"/>
                <a:gd name="connsiteX1" fmla="*/ 0 w 329184"/>
                <a:gd name="connsiteY1" fmla="*/ 591312 h 591312"/>
                <a:gd name="connsiteX2" fmla="*/ 329184 w 329184"/>
                <a:gd name="connsiteY2" fmla="*/ 560832 h 591312"/>
                <a:gd name="connsiteX3" fmla="*/ 6096 w 329184"/>
                <a:gd name="connsiteY3" fmla="*/ 0 h 59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184" h="591312">
                  <a:moveTo>
                    <a:pt x="6096" y="0"/>
                  </a:moveTo>
                  <a:lnTo>
                    <a:pt x="0" y="591312"/>
                  </a:lnTo>
                  <a:lnTo>
                    <a:pt x="329184" y="560832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" name="Picture 50">
            <a:hlinkClick r:id="rId26" action="ppaction://hlinksldjump"/>
            <a:extLst>
              <a:ext uri="{FF2B5EF4-FFF2-40B4-BE49-F238E27FC236}">
                <a16:creationId xmlns:a16="http://schemas.microsoft.com/office/drawing/2014/main" id="{4458C772-B147-409E-BB3F-1E03F867AC3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588345" y="3375220"/>
            <a:ext cx="2525697" cy="1581550"/>
          </a:xfrm>
          <a:prstGeom prst="rect">
            <a:avLst/>
          </a:prstGeom>
        </p:spPr>
      </p:pic>
      <p:sp>
        <p:nvSpPr>
          <p:cNvPr id="136" name="Oval 135">
            <a:extLst>
              <a:ext uri="{FF2B5EF4-FFF2-40B4-BE49-F238E27FC236}">
                <a16:creationId xmlns:a16="http://schemas.microsoft.com/office/drawing/2014/main" id="{BBBD9ED3-2ED3-4690-A2FC-E50236F90538}"/>
              </a:ext>
            </a:extLst>
          </p:cNvPr>
          <p:cNvSpPr/>
          <p:nvPr/>
        </p:nvSpPr>
        <p:spPr>
          <a:xfrm>
            <a:off x="2364326" y="4214951"/>
            <a:ext cx="556031" cy="55786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03</a:t>
            </a:r>
          </a:p>
        </p:txBody>
      </p:sp>
      <p:pic>
        <p:nvPicPr>
          <p:cNvPr id="30" name="Picture 29" descr="A stuffed animal wearing a hat&#10;&#10;Description automatically generated">
            <a:extLst>
              <a:ext uri="{FF2B5EF4-FFF2-40B4-BE49-F238E27FC236}">
                <a16:creationId xmlns:a16="http://schemas.microsoft.com/office/drawing/2014/main" id="{82CE095B-CFE5-F4E2-8230-109F4716F74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40" y="3667606"/>
            <a:ext cx="1257643" cy="1007742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EC3F4647-FEED-4FD3-8926-8E94290E953D}"/>
              </a:ext>
            </a:extLst>
          </p:cNvPr>
          <p:cNvGrpSpPr>
            <a:grpSpLocks noChangeAspect="1"/>
          </p:cNvGrpSpPr>
          <p:nvPr/>
        </p:nvGrpSpPr>
        <p:grpSpPr>
          <a:xfrm>
            <a:off x="7830458" y="3278688"/>
            <a:ext cx="1390902" cy="1611683"/>
            <a:chOff x="8126780" y="6946748"/>
            <a:chExt cx="1649871" cy="1911759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F177D180-94F4-44D4-85EE-C57A6748A4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/>
            <a:srcRect r="45822"/>
            <a:stretch/>
          </p:blipFill>
          <p:spPr>
            <a:xfrm>
              <a:off x="8126780" y="6946748"/>
              <a:ext cx="1481146" cy="1911759"/>
            </a:xfrm>
            <a:prstGeom prst="rect">
              <a:avLst/>
            </a:prstGeom>
          </p:spPr>
        </p:pic>
        <p:sp>
          <p:nvSpPr>
            <p:cNvPr id="69" name="Freeform 4">
              <a:extLst>
                <a:ext uri="{FF2B5EF4-FFF2-40B4-BE49-F238E27FC236}">
                  <a16:creationId xmlns:a16="http://schemas.microsoft.com/office/drawing/2014/main" id="{7D75335E-34D9-4553-84D0-28537CA0EF09}"/>
                </a:ext>
              </a:extLst>
            </p:cNvPr>
            <p:cNvSpPr/>
            <p:nvPr/>
          </p:nvSpPr>
          <p:spPr>
            <a:xfrm>
              <a:off x="9120948" y="7038282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35AFEFF-A0BB-4AF4-B144-EABC377F3EFD}"/>
                </a:ext>
              </a:extLst>
            </p:cNvPr>
            <p:cNvSpPr/>
            <p:nvPr/>
          </p:nvSpPr>
          <p:spPr>
            <a:xfrm>
              <a:off x="9307495" y="7022717"/>
              <a:ext cx="353568" cy="556087"/>
            </a:xfrm>
            <a:custGeom>
              <a:avLst/>
              <a:gdLst>
                <a:gd name="connsiteX0" fmla="*/ 176784 w 353568"/>
                <a:gd name="connsiteY0" fmla="*/ 6096 h 445008"/>
                <a:gd name="connsiteX1" fmla="*/ 316992 w 353568"/>
                <a:gd name="connsiteY1" fmla="*/ 0 h 445008"/>
                <a:gd name="connsiteX2" fmla="*/ 353568 w 353568"/>
                <a:gd name="connsiteY2" fmla="*/ 445008 h 445008"/>
                <a:gd name="connsiteX3" fmla="*/ 0 w 353568"/>
                <a:gd name="connsiteY3" fmla="*/ 213360 h 445008"/>
                <a:gd name="connsiteX4" fmla="*/ 176784 w 353568"/>
                <a:gd name="connsiteY4" fmla="*/ 6096 h 445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568" h="445008">
                  <a:moveTo>
                    <a:pt x="176784" y="6096"/>
                  </a:moveTo>
                  <a:lnTo>
                    <a:pt x="316992" y="0"/>
                  </a:lnTo>
                  <a:lnTo>
                    <a:pt x="353568" y="445008"/>
                  </a:lnTo>
                  <a:lnTo>
                    <a:pt x="0" y="213360"/>
                  </a:lnTo>
                  <a:lnTo>
                    <a:pt x="176784" y="60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C1125A7-D413-4633-9497-438894E342A3}"/>
                </a:ext>
              </a:extLst>
            </p:cNvPr>
            <p:cNvSpPr/>
            <p:nvPr/>
          </p:nvSpPr>
          <p:spPr>
            <a:xfrm>
              <a:off x="9315544" y="7740348"/>
              <a:ext cx="321135" cy="1057656"/>
            </a:xfrm>
            <a:custGeom>
              <a:avLst/>
              <a:gdLst>
                <a:gd name="connsiteX0" fmla="*/ 298704 w 298704"/>
                <a:gd name="connsiteY0" fmla="*/ 0 h 944880"/>
                <a:gd name="connsiteX1" fmla="*/ 0 w 298704"/>
                <a:gd name="connsiteY1" fmla="*/ 274320 h 944880"/>
                <a:gd name="connsiteX2" fmla="*/ 280416 w 298704"/>
                <a:gd name="connsiteY2" fmla="*/ 944880 h 944880"/>
                <a:gd name="connsiteX3" fmla="*/ 298704 w 298704"/>
                <a:gd name="connsiteY3" fmla="*/ 0 h 94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8704" h="944880">
                  <a:moveTo>
                    <a:pt x="298704" y="0"/>
                  </a:moveTo>
                  <a:lnTo>
                    <a:pt x="0" y="274320"/>
                  </a:lnTo>
                  <a:lnTo>
                    <a:pt x="280416" y="944880"/>
                  </a:lnTo>
                  <a:lnTo>
                    <a:pt x="2987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C225A3A-B435-4C98-8F1E-05405BDD9898}"/>
              </a:ext>
            </a:extLst>
          </p:cNvPr>
          <p:cNvGrpSpPr>
            <a:grpSpLocks noChangeAspect="1"/>
          </p:cNvGrpSpPr>
          <p:nvPr/>
        </p:nvGrpSpPr>
        <p:grpSpPr>
          <a:xfrm>
            <a:off x="8821837" y="3154944"/>
            <a:ext cx="1218398" cy="1611683"/>
            <a:chOff x="9560872" y="6946749"/>
            <a:chExt cx="1445249" cy="1911759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38AA11D8-7A08-462C-B5D7-9F54B69059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/>
            <a:srcRect l="54178"/>
            <a:stretch/>
          </p:blipFill>
          <p:spPr>
            <a:xfrm>
              <a:off x="9753413" y="6946749"/>
              <a:ext cx="1252708" cy="1911759"/>
            </a:xfrm>
            <a:prstGeom prst="rect">
              <a:avLst/>
            </a:prstGeom>
          </p:spPr>
        </p:pic>
        <p:sp>
          <p:nvSpPr>
            <p:cNvPr id="59" name="Freeform 4">
              <a:extLst>
                <a:ext uri="{FF2B5EF4-FFF2-40B4-BE49-F238E27FC236}">
                  <a16:creationId xmlns:a16="http://schemas.microsoft.com/office/drawing/2014/main" id="{32513D0B-EF1B-4ADB-AA34-81B89A9C84FD}"/>
                </a:ext>
              </a:extLst>
            </p:cNvPr>
            <p:cNvSpPr/>
            <p:nvPr/>
          </p:nvSpPr>
          <p:spPr>
            <a:xfrm>
              <a:off x="9560872" y="7042140"/>
              <a:ext cx="655703" cy="1816367"/>
            </a:xfrm>
            <a:custGeom>
              <a:avLst/>
              <a:gdLst/>
              <a:ahLst/>
              <a:cxnLst/>
              <a:rect l="l" t="t" r="r" b="b"/>
              <a:pathLst>
                <a:path w="287473" h="1306696">
                  <a:moveTo>
                    <a:pt x="0" y="0"/>
                  </a:moveTo>
                  <a:lnTo>
                    <a:pt x="287473" y="0"/>
                  </a:lnTo>
                  <a:lnTo>
                    <a:pt x="287473" y="1306696"/>
                  </a:lnTo>
                  <a:lnTo>
                    <a:pt x="0" y="1306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609CCAC-3F69-4E97-8E17-52BCDFFDA524}"/>
                </a:ext>
              </a:extLst>
            </p:cNvPr>
            <p:cNvSpPr/>
            <p:nvPr/>
          </p:nvSpPr>
          <p:spPr>
            <a:xfrm>
              <a:off x="9748166" y="7483873"/>
              <a:ext cx="274320" cy="451104"/>
            </a:xfrm>
            <a:custGeom>
              <a:avLst/>
              <a:gdLst>
                <a:gd name="connsiteX0" fmla="*/ 0 w 274320"/>
                <a:gd name="connsiteY0" fmla="*/ 0 h 451104"/>
                <a:gd name="connsiteX1" fmla="*/ 12192 w 274320"/>
                <a:gd name="connsiteY1" fmla="*/ 451104 h 451104"/>
                <a:gd name="connsiteX2" fmla="*/ 274320 w 274320"/>
                <a:gd name="connsiteY2" fmla="*/ 140208 h 451104"/>
                <a:gd name="connsiteX3" fmla="*/ 0 w 274320"/>
                <a:gd name="connsiteY3" fmla="*/ 0 h 451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320" h="451104">
                  <a:moveTo>
                    <a:pt x="0" y="0"/>
                  </a:moveTo>
                  <a:lnTo>
                    <a:pt x="12192" y="451104"/>
                  </a:lnTo>
                  <a:lnTo>
                    <a:pt x="274320" y="140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F6147AA1-A48C-498F-B2F5-7E65A52ED872}"/>
                </a:ext>
              </a:extLst>
            </p:cNvPr>
            <p:cNvSpPr/>
            <p:nvPr/>
          </p:nvSpPr>
          <p:spPr>
            <a:xfrm>
              <a:off x="9748166" y="8263337"/>
              <a:ext cx="362093" cy="591312"/>
            </a:xfrm>
            <a:custGeom>
              <a:avLst/>
              <a:gdLst>
                <a:gd name="connsiteX0" fmla="*/ 6096 w 329184"/>
                <a:gd name="connsiteY0" fmla="*/ 0 h 591312"/>
                <a:gd name="connsiteX1" fmla="*/ 0 w 329184"/>
                <a:gd name="connsiteY1" fmla="*/ 591312 h 591312"/>
                <a:gd name="connsiteX2" fmla="*/ 329184 w 329184"/>
                <a:gd name="connsiteY2" fmla="*/ 560832 h 591312"/>
                <a:gd name="connsiteX3" fmla="*/ 6096 w 329184"/>
                <a:gd name="connsiteY3" fmla="*/ 0 h 59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184" h="591312">
                  <a:moveTo>
                    <a:pt x="6096" y="0"/>
                  </a:moveTo>
                  <a:lnTo>
                    <a:pt x="0" y="591312"/>
                  </a:lnTo>
                  <a:lnTo>
                    <a:pt x="329184" y="560832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3" name="Picture 72">
            <a:hlinkClick r:id="rId29" action="ppaction://hlinksldjump"/>
            <a:extLst>
              <a:ext uri="{FF2B5EF4-FFF2-40B4-BE49-F238E27FC236}">
                <a16:creationId xmlns:a16="http://schemas.microsoft.com/office/drawing/2014/main" id="{ADB5A403-D373-44AC-B4F0-8F76B928A5A9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693924" y="3189559"/>
            <a:ext cx="2518211" cy="1760961"/>
          </a:xfrm>
          <a:prstGeom prst="rect">
            <a:avLst/>
          </a:prstGeom>
        </p:spPr>
      </p:pic>
      <p:sp>
        <p:nvSpPr>
          <p:cNvPr id="131" name="Oval 130">
            <a:extLst>
              <a:ext uri="{FF2B5EF4-FFF2-40B4-BE49-F238E27FC236}">
                <a16:creationId xmlns:a16="http://schemas.microsoft.com/office/drawing/2014/main" id="{DB06C10F-4022-4CE4-A0C7-D76B9EDDEF99}"/>
              </a:ext>
            </a:extLst>
          </p:cNvPr>
          <p:cNvSpPr/>
          <p:nvPr/>
        </p:nvSpPr>
        <p:spPr>
          <a:xfrm>
            <a:off x="7507674" y="4153850"/>
            <a:ext cx="557864" cy="55786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49538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00">
        <p:fade/>
      </p:transition>
    </mc:Choice>
    <mc:Fallback xmlns="">
      <p:transition spd="med" advTm="27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0" dur="1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5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3.7037E-6 L 0.00781 -0.00209 " pathEditMode="relative" rAng="0" ptsTypes="AA">
                                          <p:cBhvr>
                                            <p:cTn id="2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299 -0.00255 L -0.0138 0.00486 " pathEditMode="relative" rAng="0" ptsTypes="AA">
                                          <p:cBhvr>
                                            <p:cTn id="2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3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 -0.00255 L -0.0138 0.00486 " pathEditMode="relative" rAng="0" ptsTypes="AA">
                                          <p:cBhvr>
                                            <p:cTn id="47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1.48148E-6 L 0.00781 -0.00208 " pathEditMode="relative" rAng="0" ptsTypes="AA">
                                          <p:cBhvr>
                                            <p:cTn id="4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5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5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7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 -0.00254 L -0.0138 0.00486 " pathEditMode="relative" rAng="0" ptsTypes="AA">
                                          <p:cBhvr>
                                            <p:cTn id="67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2.59259E-6 L 0.00781 -0.00209 " pathEditMode="relative" rAng="0" ptsTypes="AA">
                                          <p:cBhvr>
                                            <p:cTn id="69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7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74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2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7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 -0.00254 L -0.0138 0.00486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96296E-6 L 0.00781 -0.00208 " pathEditMode="relative" rAng="0" ptsTypes="AA">
                                          <p:cBhvr>
                                            <p:cTn id="89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9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94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3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1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5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3.7037E-6 L 0.00781 -0.00209 " pathEditMode="relative" rAng="0" ptsTypes="AA">
                                          <p:cBhvr>
                                            <p:cTn id="2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299 -0.00255 L -0.0138 0.00486 " pathEditMode="relative" rAng="0" ptsTypes="AA">
                                          <p:cBhvr>
                                            <p:cTn id="2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3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 -0.00255 L -0.0138 0.00486 " pathEditMode="relative" rAng="0" ptsTypes="AA">
                                          <p:cBhvr>
                                            <p:cTn id="4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-1.85185E-6 L 0.00781 -0.00208 " pathEditMode="relative" rAng="0" ptsTypes="AA">
                                          <p:cBhvr>
                                            <p:cTn id="49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5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5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 -0.00255 L -0.0138 0.00486 " pathEditMode="relative" rAng="0" ptsTypes="AA">
                                          <p:cBhvr>
                                            <p:cTn id="67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1.48148E-6 L 0.00781 -0.00208 " pathEditMode="relative" rAng="0" ptsTypes="AA">
                                          <p:cBhvr>
                                            <p:cTn id="6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7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7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7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 -0.00254 L -0.0138 0.00486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2.59259E-6 L 0.00781 -0.00209 " pathEditMode="relative" rAng="0" ptsTypes="AA">
                                          <p:cBhvr>
                                            <p:cTn id="89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9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94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2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7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 -0.00254 L -0.0138 0.00486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96296E-6 L 0.00781 -0.00208 " pathEditMode="relative" rAng="0" ptsTypes="AA">
                                          <p:cBhvr>
                                            <p:cTn id="109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1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114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3"/>
                      </p:tgtEl>
                    </p:cond>
                  </p:nextCondLst>
                </p:seq>
                <p:seq concurrent="1" nextAc="seek">
                  <p:cTn id="121" restart="whenNotActive" fill="hold" evtFilter="cancelBubble" nodeType="interactiveSeq">
                    <p:stCondLst>
                      <p:cond evt="onClick" delay="0">
                        <p:tgtEl>
                          <p:spTgt spid="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125E-6 4.44444E-6 L 0.00781 -0.00209 " pathEditMode="relative" rAng="0" ptsTypes="AA">
                                          <p:cBhvr>
                                            <p:cTn id="127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 -0.00255 L -0.0138 0.00486 " pathEditMode="relative" rAng="0" ptsTypes="AA">
                                          <p:cBhvr>
                                            <p:cTn id="129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32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13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7"/>
                      </p:tgtEl>
                    </p:cond>
                  </p:nextCondLst>
                </p:seq>
                <p:seq concurrent="1" nextAc="seek">
                  <p:cTn id="141" restart="whenNotActive" fill="hold" evtFilter="cancelBubble" nodeType="interactiveSeq">
                    <p:stCondLst>
                      <p:cond evt="onClick" delay="0">
                        <p:tgtEl>
                          <p:spTgt spid="9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2" fill="hold">
                          <p:stCondLst>
                            <p:cond delay="0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299 -0.00254 L -0.0138 0.00487 " pathEditMode="relative" rAng="0" ptsTypes="AA">
                                          <p:cBhvr>
                                            <p:cTn id="147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44444E-6 L 0.00782 -0.00209 " pathEditMode="relative" rAng="0" ptsTypes="AA">
                                          <p:cBhvr>
                                            <p:cTn id="149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52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154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8"/>
                      </p:tgtEl>
                    </p:cond>
                  </p:nextCondLst>
                </p:seq>
                <p:seq concurrent="1" nextAc="seek">
                  <p:cTn id="161" restart="whenNotActive" fill="hold" evtFilter="cancelBubble" nodeType="interactiveSeq">
                    <p:stCondLst>
                      <p:cond evt="onClick" delay="0">
                        <p:tgtEl>
                          <p:spTgt spid="10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2" fill="hold">
                          <p:stCondLst>
                            <p:cond delay="0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299 -0.00255 L -0.0138 0.00486 " pathEditMode="relative" rAng="0" ptsTypes="AA">
                                          <p:cBhvr>
                                            <p:cTn id="167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1.85185E-6 L 0.00781 -0.00208 " pathEditMode="relative" rAng="0" ptsTypes="AA">
                                          <p:cBhvr>
                                            <p:cTn id="169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172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74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9"/>
                      </p:tgtEl>
                    </p:cond>
                  </p:nextCondLst>
                </p:seq>
                <p:seq concurrent="1" nextAc="seek">
                  <p:cTn id="181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2" fill="hold">
                          <p:stCondLst>
                            <p:cond delay="0"/>
                          </p:stCondLst>
                          <p:childTnLst>
                            <p:par>
                              <p:cTn id="1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 -0.00255 L -0.0138 0.00486 " pathEditMode="relative" rAng="0" ptsTypes="AA">
                                          <p:cBhvr>
                                            <p:cTn id="187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600" y="37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4.81481E-6 L 0.00781 -0.00209 " pathEditMode="relative" rAng="0" ptsTypes="AA">
                                          <p:cBhvr>
                                            <p:cTn id="189" dur="1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100" y="-116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92" dur="5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19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B67EE9C-E7DA-49E3-A8EB-F7AFDD350698}"/>
              </a:ext>
            </a:extLst>
          </p:cNvPr>
          <p:cNvGrpSpPr/>
          <p:nvPr/>
        </p:nvGrpSpPr>
        <p:grpSpPr>
          <a:xfrm>
            <a:off x="-1165908" y="571982"/>
            <a:ext cx="14523816" cy="5749725"/>
            <a:chOff x="-990599" y="571500"/>
            <a:chExt cx="14523816" cy="574972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FD986FFF-05AC-4963-A230-B80D7BF2A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16594" t="5556" r="6724" b="11111"/>
            <a:stretch/>
          </p:blipFill>
          <p:spPr>
            <a:xfrm>
              <a:off x="-990599" y="606225"/>
              <a:ext cx="7696200" cy="5715000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46E435A0-4284-4754-942F-3E7B4B773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1941" t="5000" r="7754" b="11667"/>
            <a:stretch/>
          </p:blipFill>
          <p:spPr>
            <a:xfrm>
              <a:off x="6477000" y="571500"/>
              <a:ext cx="7056217" cy="5715000"/>
            </a:xfrm>
            <a:prstGeom prst="rect">
              <a:avLst/>
            </a:prstGeom>
          </p:spPr>
        </p:pic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DAE8BB5D-B959-4C5D-B7DD-DB0875B3A23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70058" t="1383" r="7962" b="-1383"/>
          <a:stretch/>
        </p:blipFill>
        <p:spPr>
          <a:xfrm>
            <a:off x="9818516" y="-456098"/>
            <a:ext cx="2403919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A6D5AAA-AAD3-4EB0-959D-0E2B21E564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6382185"/>
            <a:ext cx="12192000" cy="49502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352ACC0-55FC-4A6F-827D-5F667301BF6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8361" r="72666"/>
          <a:stretch/>
        </p:blipFill>
        <p:spPr>
          <a:xfrm>
            <a:off x="-659" y="-614215"/>
            <a:ext cx="2146370" cy="7093597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73CA3FD-BB6D-402B-A2D4-7BA236F8D61A}"/>
              </a:ext>
            </a:extLst>
          </p:cNvPr>
          <p:cNvGrpSpPr/>
          <p:nvPr/>
        </p:nvGrpSpPr>
        <p:grpSpPr>
          <a:xfrm>
            <a:off x="1945275" y="152400"/>
            <a:ext cx="8341726" cy="2438399"/>
            <a:chOff x="1945275" y="152400"/>
            <a:chExt cx="8341726" cy="24383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910735-A824-48AB-8177-F76D3FB73AB4}"/>
                </a:ext>
              </a:extLst>
            </p:cNvPr>
            <p:cNvSpPr/>
            <p:nvPr/>
          </p:nvSpPr>
          <p:spPr>
            <a:xfrm>
              <a:off x="1945275" y="749752"/>
              <a:ext cx="8341726" cy="1841047"/>
            </a:xfrm>
            <a:prstGeom prst="rect">
              <a:avLst/>
            </a:prstGeom>
            <a:noFill/>
            <a:ln w="57150">
              <a:solidFill>
                <a:srgbClr val="211C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Điền iu hay ưu?</a:t>
              </a:r>
            </a:p>
            <a:p>
              <a:pPr algn="ctr"/>
              <a:endPara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vi-VN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Nghỉ h....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A270407-E3C2-4F32-BB4A-EB1E86A663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27908" r="28030" b="81898"/>
            <a:stretch/>
          </p:blipFill>
          <p:spPr>
            <a:xfrm>
              <a:off x="3520534" y="152400"/>
              <a:ext cx="5150932" cy="8739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FA0758-444C-4970-ABDE-BF2264718049}"/>
                </a:ext>
              </a:extLst>
            </p:cNvPr>
            <p:cNvSpPr txBox="1"/>
            <p:nvPr/>
          </p:nvSpPr>
          <p:spPr>
            <a:xfrm>
              <a:off x="4453022" y="338693"/>
              <a:ext cx="3396764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800" b="1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#9Slide03 Montserrat Black" panose="00000A00000000000000" pitchFamily="2" charset="0"/>
                </a:rPr>
                <a:t>CHIẾC TÚI MÙ SỐ 1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353AADFD-D45F-4D6F-BE1D-BC81047612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011866" y="3166413"/>
            <a:ext cx="1716778" cy="1543429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9276286-B166-481D-A226-0973E82A36FB}"/>
              </a:ext>
            </a:extLst>
          </p:cNvPr>
          <p:cNvSpPr/>
          <p:nvPr/>
        </p:nvSpPr>
        <p:spPr>
          <a:xfrm>
            <a:off x="6096000" y="4367516"/>
            <a:ext cx="4906799" cy="77081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  New Roman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  New Roman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  New Roman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iu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19910E6-0A4F-4B7C-96D9-9B050E259450}"/>
              </a:ext>
            </a:extLst>
          </p:cNvPr>
          <p:cNvSpPr/>
          <p:nvPr/>
        </p:nvSpPr>
        <p:spPr>
          <a:xfrm>
            <a:off x="1087713" y="4396656"/>
            <a:ext cx="4906799" cy="77081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 New Roman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ưu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41E9DB0-2D6B-4341-B616-C0072FD1CC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5" y="4431110"/>
            <a:ext cx="804536" cy="64362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7832D14-54E1-43AD-9AE6-A3738FE7656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47" y="4440476"/>
            <a:ext cx="732592" cy="643793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78EF80C-01CB-4685-83D5-59C4B1B86611}"/>
              </a:ext>
            </a:extLst>
          </p:cNvPr>
          <p:cNvSpPr/>
          <p:nvPr/>
        </p:nvSpPr>
        <p:spPr>
          <a:xfrm>
            <a:off x="1118114" y="314865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E1E52C4-985A-4935-AB0C-668BD23B9689}"/>
              </a:ext>
            </a:extLst>
          </p:cNvPr>
          <p:cNvSpPr/>
          <p:nvPr/>
        </p:nvSpPr>
        <p:spPr>
          <a:xfrm>
            <a:off x="1118114" y="3323157"/>
            <a:ext cx="9752796" cy="89708"/>
          </a:xfrm>
          <a:prstGeom prst="roundRect">
            <a:avLst>
              <a:gd name="adj" fmla="val 50000"/>
            </a:avLst>
          </a:prstGeom>
          <a:solidFill>
            <a:srgbClr val="F24FA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821AE49-63F1-4667-BC50-154F483B20C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 flipH="1">
            <a:off x="624168" y="2194547"/>
            <a:ext cx="197943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9187120-F54B-4F3B-96DC-0B847D9138AB}"/>
              </a:ext>
            </a:extLst>
          </p:cNvPr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42" name="Google Shape;3344;p48">
              <a:hlinkClick r:id="rId18" action="ppaction://hlinksldjump"/>
              <a:extLst>
                <a:ext uri="{FF2B5EF4-FFF2-40B4-BE49-F238E27FC236}">
                  <a16:creationId xmlns:a16="http://schemas.microsoft.com/office/drawing/2014/main" id="{FD451972-5027-4EE6-AC99-886ECBE4C79A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FCD458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Right Arrow 5">
              <a:hlinkClick r:id="rId18" action="ppaction://hlinksldjump"/>
              <a:extLst>
                <a:ext uri="{FF2B5EF4-FFF2-40B4-BE49-F238E27FC236}">
                  <a16:creationId xmlns:a16="http://schemas.microsoft.com/office/drawing/2014/main" id="{24AC5C3E-2CA0-4CDB-92DF-94F03BF357B2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131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00">
        <p:fade/>
      </p:transition>
    </mc:Choice>
    <mc:Fallback xmlns="">
      <p:transition spd="med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54" dur="3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3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B67EE9C-E7DA-49E3-A8EB-F7AFDD350698}"/>
              </a:ext>
            </a:extLst>
          </p:cNvPr>
          <p:cNvGrpSpPr/>
          <p:nvPr/>
        </p:nvGrpSpPr>
        <p:grpSpPr>
          <a:xfrm>
            <a:off x="-1165908" y="571982"/>
            <a:ext cx="14523816" cy="5749725"/>
            <a:chOff x="-990599" y="571500"/>
            <a:chExt cx="14523816" cy="574972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FD986FFF-05AC-4963-A230-B80D7BF2A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16594" t="5556" r="6724" b="11111"/>
            <a:stretch/>
          </p:blipFill>
          <p:spPr>
            <a:xfrm>
              <a:off x="-990599" y="606225"/>
              <a:ext cx="7696200" cy="5715000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46E435A0-4284-4754-942F-3E7B4B773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1941" t="5000" r="7754" b="11667"/>
            <a:stretch/>
          </p:blipFill>
          <p:spPr>
            <a:xfrm>
              <a:off x="6477000" y="571500"/>
              <a:ext cx="7056217" cy="5715000"/>
            </a:xfrm>
            <a:prstGeom prst="rect">
              <a:avLst/>
            </a:prstGeom>
          </p:spPr>
        </p:pic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DAE8BB5D-B959-4C5D-B7DD-DB0875B3A23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70058" t="1383" r="7962" b="-1383"/>
          <a:stretch/>
        </p:blipFill>
        <p:spPr>
          <a:xfrm>
            <a:off x="9818516" y="-456098"/>
            <a:ext cx="2403919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A6D5AAA-AAD3-4EB0-959D-0E2B21E564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6382185"/>
            <a:ext cx="12192000" cy="49502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352ACC0-55FC-4A6F-827D-5F667301BF6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8361" r="72666"/>
          <a:stretch/>
        </p:blipFill>
        <p:spPr>
          <a:xfrm>
            <a:off x="-659" y="-614215"/>
            <a:ext cx="2146370" cy="7093597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73CA3FD-BB6D-402B-A2D4-7BA236F8D61A}"/>
              </a:ext>
            </a:extLst>
          </p:cNvPr>
          <p:cNvGrpSpPr/>
          <p:nvPr/>
        </p:nvGrpSpPr>
        <p:grpSpPr>
          <a:xfrm>
            <a:off x="1945275" y="152400"/>
            <a:ext cx="8341726" cy="2438399"/>
            <a:chOff x="1945275" y="152400"/>
            <a:chExt cx="8341726" cy="24383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910735-A824-48AB-8177-F76D3FB73AB4}"/>
                </a:ext>
              </a:extLst>
            </p:cNvPr>
            <p:cNvSpPr/>
            <p:nvPr/>
          </p:nvSpPr>
          <p:spPr>
            <a:xfrm>
              <a:off x="1945275" y="749752"/>
              <a:ext cx="8341726" cy="1841047"/>
            </a:xfrm>
            <a:prstGeom prst="rect">
              <a:avLst/>
            </a:prstGeom>
            <a:noFill/>
            <a:ln w="57150">
              <a:solidFill>
                <a:srgbClr val="211C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 nào viết đúng chính tả?</a:t>
              </a:r>
              <a:endPara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A270407-E3C2-4F32-BB4A-EB1E86A663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27908" r="28030" b="81898"/>
            <a:stretch/>
          </p:blipFill>
          <p:spPr>
            <a:xfrm>
              <a:off x="3520534" y="152400"/>
              <a:ext cx="5150932" cy="8739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FA0758-444C-4970-ABDE-BF2264718049}"/>
                </a:ext>
              </a:extLst>
            </p:cNvPr>
            <p:cNvSpPr txBox="1"/>
            <p:nvPr/>
          </p:nvSpPr>
          <p:spPr>
            <a:xfrm>
              <a:off x="4453022" y="338693"/>
              <a:ext cx="3396764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800" b="1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#9Slide03 Montserrat Black" panose="00000A00000000000000" pitchFamily="2" charset="0"/>
                </a:rPr>
                <a:t>CHIẾC TÚI MÙ SỐ 2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353AADFD-D45F-4D6F-BE1D-BC81047612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011866" y="3166413"/>
            <a:ext cx="1716778" cy="1543429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78EF80C-01CB-4685-83D5-59C4B1B86611}"/>
              </a:ext>
            </a:extLst>
          </p:cNvPr>
          <p:cNvSpPr/>
          <p:nvPr/>
        </p:nvSpPr>
        <p:spPr>
          <a:xfrm>
            <a:off x="1118114" y="314865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E1E52C4-985A-4935-AB0C-668BD23B9689}"/>
              </a:ext>
            </a:extLst>
          </p:cNvPr>
          <p:cNvSpPr/>
          <p:nvPr/>
        </p:nvSpPr>
        <p:spPr>
          <a:xfrm>
            <a:off x="1118114" y="3323157"/>
            <a:ext cx="9752796" cy="89708"/>
          </a:xfrm>
          <a:prstGeom prst="roundRect">
            <a:avLst>
              <a:gd name="adj" fmla="val 50000"/>
            </a:avLst>
          </a:prstGeom>
          <a:solidFill>
            <a:srgbClr val="F24FA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821AE49-63F1-4667-BC50-154F483B20C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 flipH="1">
            <a:off x="624168" y="2194547"/>
            <a:ext cx="197943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9187120-F54B-4F3B-96DC-0B847D9138AB}"/>
              </a:ext>
            </a:extLst>
          </p:cNvPr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42" name="Google Shape;3344;p48">
              <a:hlinkClick r:id="rId16" action="ppaction://hlinksldjump"/>
              <a:extLst>
                <a:ext uri="{FF2B5EF4-FFF2-40B4-BE49-F238E27FC236}">
                  <a16:creationId xmlns:a16="http://schemas.microsoft.com/office/drawing/2014/main" id="{FD451972-5027-4EE6-AC99-886ECBE4C79A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FCD458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Right Arrow 5">
              <a:hlinkClick r:id="rId16" action="ppaction://hlinksldjump"/>
              <a:extLst>
                <a:ext uri="{FF2B5EF4-FFF2-40B4-BE49-F238E27FC236}">
                  <a16:creationId xmlns:a16="http://schemas.microsoft.com/office/drawing/2014/main" id="{24AC5C3E-2CA0-4CDB-92DF-94F03BF357B2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BAC4522-7418-4590-B4B3-D773221A9C16}"/>
              </a:ext>
            </a:extLst>
          </p:cNvPr>
          <p:cNvSpPr/>
          <p:nvPr/>
        </p:nvSpPr>
        <p:spPr>
          <a:xfrm>
            <a:off x="1103447" y="4363327"/>
            <a:ext cx="4906799" cy="77081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R="0" lvl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A. Con cìu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47B6256-965C-4078-ACB3-B00D9F67017A}"/>
              </a:ext>
            </a:extLst>
          </p:cNvPr>
          <p:cNvSpPr/>
          <p:nvPr/>
        </p:nvSpPr>
        <p:spPr>
          <a:xfrm>
            <a:off x="6123842" y="4367515"/>
            <a:ext cx="4906799" cy="77081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    New Roman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    New Roman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Siu tầm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060C68D-238F-473B-B2A3-8A821E5B8EC7}"/>
              </a:ext>
            </a:extLst>
          </p:cNvPr>
          <p:cNvSpPr/>
          <p:nvPr/>
        </p:nvSpPr>
        <p:spPr>
          <a:xfrm>
            <a:off x="1103447" y="5252499"/>
            <a:ext cx="4906799" cy="77081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   New Roman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   New Roman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Mưu trí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7DFC27C-7E1A-4141-867F-3F02E15AD118}"/>
              </a:ext>
            </a:extLst>
          </p:cNvPr>
          <p:cNvSpPr/>
          <p:nvPr/>
        </p:nvSpPr>
        <p:spPr>
          <a:xfrm>
            <a:off x="6123842" y="5256687"/>
            <a:ext cx="4906799" cy="77081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     New Roman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     New Roman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Ngải cíu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10F57A4-FEB4-444F-8C10-8749B2CD0A2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521" y="4388801"/>
            <a:ext cx="805723" cy="708059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37EBCFE-2E96-4392-B65A-6B37536754E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708" y="5316094"/>
            <a:ext cx="804536" cy="643628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8B802C4-FA12-4516-A43C-D37034904A1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98" y="5297460"/>
            <a:ext cx="804743" cy="707197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1470F3C-B2A7-40EE-AEAC-98312539EC2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47" y="4440476"/>
            <a:ext cx="732592" cy="643793"/>
          </a:xfrm>
          <a:prstGeom prst="rect">
            <a:avLst/>
          </a:prstGeom>
          <a:solidFill>
            <a:schemeClr val="bg1"/>
          </a:solidFill>
          <a:effectLst/>
        </p:spPr>
      </p:pic>
    </p:spTree>
    <p:extLst>
      <p:ext uri="{BB962C8B-B14F-4D97-AF65-F5344CB8AC3E}">
        <p14:creationId xmlns:p14="http://schemas.microsoft.com/office/powerpoint/2010/main" val="406323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00">
        <p:fade/>
      </p:transition>
    </mc:Choice>
    <mc:Fallback xmlns="">
      <p:transition spd="med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34" dur="3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9" grpId="0" animBg="1"/>
      <p:bldP spid="27" grpId="0" animBg="1"/>
      <p:bldP spid="28" grpId="0" animBg="1"/>
      <p:bldP spid="29" grpId="0" animBg="1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B67EE9C-E7DA-49E3-A8EB-F7AFDD350698}"/>
              </a:ext>
            </a:extLst>
          </p:cNvPr>
          <p:cNvGrpSpPr/>
          <p:nvPr/>
        </p:nvGrpSpPr>
        <p:grpSpPr>
          <a:xfrm>
            <a:off x="-1165908" y="571982"/>
            <a:ext cx="14523816" cy="5749725"/>
            <a:chOff x="-990599" y="571500"/>
            <a:chExt cx="14523816" cy="574972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FD986FFF-05AC-4963-A230-B80D7BF2A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6594" t="5556" r="6724" b="11111"/>
            <a:stretch/>
          </p:blipFill>
          <p:spPr>
            <a:xfrm>
              <a:off x="-990599" y="606225"/>
              <a:ext cx="7696200" cy="5715000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46E435A0-4284-4754-942F-3E7B4B773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1941" t="5000" r="7754" b="11667"/>
            <a:stretch/>
          </p:blipFill>
          <p:spPr>
            <a:xfrm>
              <a:off x="6477000" y="571500"/>
              <a:ext cx="7056217" cy="5715000"/>
            </a:xfrm>
            <a:prstGeom prst="rect">
              <a:avLst/>
            </a:prstGeom>
          </p:spPr>
        </p:pic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DAE8BB5D-B959-4C5D-B7DD-DB0875B3A2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0058" t="1383" r="7962" b="-1383"/>
          <a:stretch/>
        </p:blipFill>
        <p:spPr>
          <a:xfrm>
            <a:off x="9818516" y="-456098"/>
            <a:ext cx="2403919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A6D5AAA-AAD3-4EB0-959D-0E2B21E564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6382185"/>
            <a:ext cx="12192000" cy="49502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352ACC0-55FC-4A6F-827D-5F667301BF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361" r="72666"/>
          <a:stretch/>
        </p:blipFill>
        <p:spPr>
          <a:xfrm>
            <a:off x="-659" y="-614215"/>
            <a:ext cx="2146370" cy="7093597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73CA3FD-BB6D-402B-A2D4-7BA236F8D61A}"/>
              </a:ext>
            </a:extLst>
          </p:cNvPr>
          <p:cNvGrpSpPr/>
          <p:nvPr/>
        </p:nvGrpSpPr>
        <p:grpSpPr>
          <a:xfrm>
            <a:off x="1945275" y="152400"/>
            <a:ext cx="8341726" cy="2438399"/>
            <a:chOff x="1945275" y="152400"/>
            <a:chExt cx="8341726" cy="24383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910735-A824-48AB-8177-F76D3FB73AB4}"/>
                </a:ext>
              </a:extLst>
            </p:cNvPr>
            <p:cNvSpPr/>
            <p:nvPr/>
          </p:nvSpPr>
          <p:spPr>
            <a:xfrm>
              <a:off x="1945275" y="749752"/>
              <a:ext cx="8341726" cy="1841047"/>
            </a:xfrm>
            <a:prstGeom prst="rect">
              <a:avLst/>
            </a:prstGeom>
            <a:noFill/>
            <a:ln w="57150">
              <a:solidFill>
                <a:srgbClr val="211C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2 tiếng chứa vần ưu</a:t>
              </a:r>
              <a:endPara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A270407-E3C2-4F32-BB4A-EB1E86A663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27908" r="28030" b="81898"/>
            <a:stretch/>
          </p:blipFill>
          <p:spPr>
            <a:xfrm>
              <a:off x="3520534" y="152400"/>
              <a:ext cx="5150932" cy="8739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FA0758-444C-4970-ABDE-BF2264718049}"/>
                </a:ext>
              </a:extLst>
            </p:cNvPr>
            <p:cNvSpPr txBox="1"/>
            <p:nvPr/>
          </p:nvSpPr>
          <p:spPr>
            <a:xfrm>
              <a:off x="4453022" y="338693"/>
              <a:ext cx="3396764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800" b="1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#9Slide03 Montserrat Black" panose="00000A00000000000000" pitchFamily="2" charset="0"/>
                </a:rPr>
                <a:t>CHIẾC TÚI MÙ SỐ 3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353AADFD-D45F-4D6F-BE1D-BC81047612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011866" y="3166413"/>
            <a:ext cx="1716778" cy="1543429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19910E6-0A4F-4B7C-96D9-9B050E259450}"/>
              </a:ext>
            </a:extLst>
          </p:cNvPr>
          <p:cNvSpPr/>
          <p:nvPr/>
        </p:nvSpPr>
        <p:spPr>
          <a:xfrm>
            <a:off x="3033132" y="4297105"/>
            <a:ext cx="5638334" cy="1740733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Cừu, hưu, sưu, mưu, tựu,..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41E9DB0-2D6B-4341-B616-C0072FD1CC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541" y="4440945"/>
            <a:ext cx="804536" cy="643628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78EF80C-01CB-4685-83D5-59C4B1B86611}"/>
              </a:ext>
            </a:extLst>
          </p:cNvPr>
          <p:cNvSpPr/>
          <p:nvPr/>
        </p:nvSpPr>
        <p:spPr>
          <a:xfrm>
            <a:off x="1118114" y="314865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E1E52C4-985A-4935-AB0C-668BD23B9689}"/>
              </a:ext>
            </a:extLst>
          </p:cNvPr>
          <p:cNvSpPr/>
          <p:nvPr/>
        </p:nvSpPr>
        <p:spPr>
          <a:xfrm>
            <a:off x="1118114" y="3323157"/>
            <a:ext cx="9752796" cy="89708"/>
          </a:xfrm>
          <a:prstGeom prst="roundRect">
            <a:avLst>
              <a:gd name="adj" fmla="val 50000"/>
            </a:avLst>
          </a:prstGeom>
          <a:solidFill>
            <a:srgbClr val="F24FA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821AE49-63F1-4667-BC50-154F483B20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 flipH="1">
            <a:off x="624168" y="2194547"/>
            <a:ext cx="197943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9187120-F54B-4F3B-96DC-0B847D9138AB}"/>
              </a:ext>
            </a:extLst>
          </p:cNvPr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42" name="Google Shape;3344;p48">
              <a:hlinkClick r:id="rId14" action="ppaction://hlinksldjump"/>
              <a:extLst>
                <a:ext uri="{FF2B5EF4-FFF2-40B4-BE49-F238E27FC236}">
                  <a16:creationId xmlns:a16="http://schemas.microsoft.com/office/drawing/2014/main" id="{FD451972-5027-4EE6-AC99-886ECBE4C79A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FCD458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Right Arrow 5">
              <a:hlinkClick r:id="rId14" action="ppaction://hlinksldjump"/>
              <a:extLst>
                <a:ext uri="{FF2B5EF4-FFF2-40B4-BE49-F238E27FC236}">
                  <a16:creationId xmlns:a16="http://schemas.microsoft.com/office/drawing/2014/main" id="{24AC5C3E-2CA0-4CDB-92DF-94F03BF357B2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097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00">
        <p:fade/>
      </p:transition>
    </mc:Choice>
    <mc:Fallback xmlns="">
      <p:transition spd="med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20" dur="3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2" grpId="0" animBg="1"/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A close up of a logo&#10;&#10;Description generated with very high confiden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9" name="Picture 8" descr="A circular floral frame with flowers&#10;&#10;Description automatically generated with medium confidence">
            <a:extLst>
              <a:ext uri="{FF2B5EF4-FFF2-40B4-BE49-F238E27FC236}">
                <a16:creationId xmlns:a16="http://schemas.microsoft.com/office/drawing/2014/main" id="{F00F00D0-06B1-B083-0CBC-D204A49AB1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297" y="993041"/>
            <a:ext cx="6791277" cy="4756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176"/>
            <a:ext cx="12191995" cy="7090942"/>
          </a:xfrm>
          <a:prstGeom prst="rect">
            <a:avLst/>
          </a:prstGeom>
        </p:spPr>
      </p:pic>
      <p:pic>
        <p:nvPicPr>
          <p:cNvPr id="42" name="3a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126" y="3644647"/>
            <a:ext cx="3176291" cy="2291294"/>
          </a:xfrm>
          <a:prstGeom prst="rect">
            <a:avLst/>
          </a:prstGeom>
        </p:spPr>
      </p:pic>
      <p:pic>
        <p:nvPicPr>
          <p:cNvPr id="43" name="4a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246" y="3629453"/>
            <a:ext cx="3173458" cy="2399450"/>
          </a:xfrm>
          <a:prstGeom prst="rect">
            <a:avLst/>
          </a:prstGeom>
        </p:spPr>
      </p:pic>
      <p:pic>
        <p:nvPicPr>
          <p:cNvPr id="41" name="2a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394" y="1156985"/>
            <a:ext cx="3205203" cy="2472468"/>
          </a:xfrm>
          <a:prstGeom prst="rect">
            <a:avLst/>
          </a:prstGeom>
        </p:spPr>
      </p:pic>
      <p:pic>
        <p:nvPicPr>
          <p:cNvPr id="40" name="1a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4" y="1206454"/>
            <a:ext cx="3212870" cy="2422999"/>
          </a:xfrm>
          <a:prstGeom prst="rect">
            <a:avLst/>
          </a:prstGeom>
        </p:spPr>
      </p:pic>
      <p:sp>
        <p:nvSpPr>
          <p:cNvPr id="8" name="Arrow: Right 7">
            <a:hlinkClick r:id="rId16" action="ppaction://hlinksldjump"/>
            <a:extLst>
              <a:ext uri="{FF2B5EF4-FFF2-40B4-BE49-F238E27FC236}">
                <a16:creationId xmlns:a16="http://schemas.microsoft.com/office/drawing/2014/main" id="{7B3D2301-CFC7-F3F7-36A9-133E66EF3074}"/>
              </a:ext>
            </a:extLst>
          </p:cNvPr>
          <p:cNvSpPr/>
          <p:nvPr/>
        </p:nvSpPr>
        <p:spPr>
          <a:xfrm>
            <a:off x="10448693" y="6612673"/>
            <a:ext cx="791736" cy="24532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00">
        <p:fade/>
      </p:transition>
    </mc:Choice>
    <mc:Fallback xmlns="">
      <p:transition spd="med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B67EE9C-E7DA-49E3-A8EB-F7AFDD350698}"/>
              </a:ext>
            </a:extLst>
          </p:cNvPr>
          <p:cNvGrpSpPr/>
          <p:nvPr/>
        </p:nvGrpSpPr>
        <p:grpSpPr>
          <a:xfrm>
            <a:off x="-1165908" y="571982"/>
            <a:ext cx="14523816" cy="5749725"/>
            <a:chOff x="-990599" y="571500"/>
            <a:chExt cx="14523816" cy="574972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FD986FFF-05AC-4963-A230-B80D7BF2A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6594" t="5556" r="6724" b="11111"/>
            <a:stretch/>
          </p:blipFill>
          <p:spPr>
            <a:xfrm>
              <a:off x="-990599" y="606225"/>
              <a:ext cx="7696200" cy="5715000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46E435A0-4284-4754-942F-3E7B4B773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1941" t="5000" r="7754" b="11667"/>
            <a:stretch/>
          </p:blipFill>
          <p:spPr>
            <a:xfrm>
              <a:off x="6477000" y="571500"/>
              <a:ext cx="7056217" cy="5715000"/>
            </a:xfrm>
            <a:prstGeom prst="rect">
              <a:avLst/>
            </a:prstGeom>
          </p:spPr>
        </p:pic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DAE8BB5D-B959-4C5D-B7DD-DB0875B3A2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70058" t="1383" r="7962" b="-1383"/>
          <a:stretch/>
        </p:blipFill>
        <p:spPr>
          <a:xfrm>
            <a:off x="9818516" y="-456098"/>
            <a:ext cx="2403919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A6D5AAA-AAD3-4EB0-959D-0E2B21E564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6382185"/>
            <a:ext cx="12192000" cy="49502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352ACC0-55FC-4A6F-827D-5F667301BF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361" r="72666"/>
          <a:stretch/>
        </p:blipFill>
        <p:spPr>
          <a:xfrm>
            <a:off x="-659" y="-614215"/>
            <a:ext cx="2146370" cy="7093597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73CA3FD-BB6D-402B-A2D4-7BA236F8D61A}"/>
              </a:ext>
            </a:extLst>
          </p:cNvPr>
          <p:cNvGrpSpPr/>
          <p:nvPr/>
        </p:nvGrpSpPr>
        <p:grpSpPr>
          <a:xfrm>
            <a:off x="1945275" y="152400"/>
            <a:ext cx="8341726" cy="2438399"/>
            <a:chOff x="1945275" y="152400"/>
            <a:chExt cx="8341726" cy="24383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910735-A824-48AB-8177-F76D3FB73AB4}"/>
                </a:ext>
              </a:extLst>
            </p:cNvPr>
            <p:cNvSpPr/>
            <p:nvPr/>
          </p:nvSpPr>
          <p:spPr>
            <a:xfrm>
              <a:off x="1945275" y="749752"/>
              <a:ext cx="8341726" cy="1841047"/>
            </a:xfrm>
            <a:prstGeom prst="rect">
              <a:avLst/>
            </a:prstGeom>
            <a:noFill/>
            <a:ln w="57150">
              <a:solidFill>
                <a:srgbClr val="211C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2 tiếng chứa vần iu</a:t>
              </a:r>
              <a:endPara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A270407-E3C2-4F32-BB4A-EB1E86A663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7908" r="28030" b="81898"/>
            <a:stretch/>
          </p:blipFill>
          <p:spPr>
            <a:xfrm>
              <a:off x="3520534" y="152400"/>
              <a:ext cx="5150932" cy="8739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FA0758-444C-4970-ABDE-BF2264718049}"/>
                </a:ext>
              </a:extLst>
            </p:cNvPr>
            <p:cNvSpPr txBox="1"/>
            <p:nvPr/>
          </p:nvSpPr>
          <p:spPr>
            <a:xfrm>
              <a:off x="4453022" y="338693"/>
              <a:ext cx="3395160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800" b="1"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#9Slide03 Montserrat Black" panose="00000A00000000000000" pitchFamily="2" charset="0"/>
                </a:rPr>
                <a:t>CHIẾC TÚI MÙ SỐ 4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353AADFD-D45F-4D6F-BE1D-BC81047612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011866" y="3166413"/>
            <a:ext cx="1716778" cy="1543429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78EF80C-01CB-4685-83D5-59C4B1B86611}"/>
              </a:ext>
            </a:extLst>
          </p:cNvPr>
          <p:cNvSpPr/>
          <p:nvPr/>
        </p:nvSpPr>
        <p:spPr>
          <a:xfrm>
            <a:off x="1118114" y="314865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E1E52C4-985A-4935-AB0C-668BD23B9689}"/>
              </a:ext>
            </a:extLst>
          </p:cNvPr>
          <p:cNvSpPr/>
          <p:nvPr/>
        </p:nvSpPr>
        <p:spPr>
          <a:xfrm>
            <a:off x="1118114" y="3323157"/>
            <a:ext cx="9752796" cy="89708"/>
          </a:xfrm>
          <a:prstGeom prst="roundRect">
            <a:avLst>
              <a:gd name="adj" fmla="val 50000"/>
            </a:avLst>
          </a:prstGeom>
          <a:solidFill>
            <a:srgbClr val="F24FA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821AE49-63F1-4667-BC50-154F483B20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 flipH="1">
            <a:off x="624168" y="2194547"/>
            <a:ext cx="197943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9187120-F54B-4F3B-96DC-0B847D9138AB}"/>
              </a:ext>
            </a:extLst>
          </p:cNvPr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42" name="Google Shape;3344;p48">
              <a:hlinkClick r:id="rId14" action="ppaction://hlinksldjump"/>
              <a:extLst>
                <a:ext uri="{FF2B5EF4-FFF2-40B4-BE49-F238E27FC236}">
                  <a16:creationId xmlns:a16="http://schemas.microsoft.com/office/drawing/2014/main" id="{FD451972-5027-4EE6-AC99-886ECBE4C79A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FCD458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Right Arrow 5">
              <a:hlinkClick r:id="rId14" action="ppaction://hlinksldjump"/>
              <a:extLst>
                <a:ext uri="{FF2B5EF4-FFF2-40B4-BE49-F238E27FC236}">
                  <a16:creationId xmlns:a16="http://schemas.microsoft.com/office/drawing/2014/main" id="{24AC5C3E-2CA0-4CDB-92DF-94F03BF357B2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211DC81-4C33-4E22-B048-0F7D10E263C8}"/>
              </a:ext>
            </a:extLst>
          </p:cNvPr>
          <p:cNvSpPr/>
          <p:nvPr/>
        </p:nvSpPr>
        <p:spPr>
          <a:xfrm>
            <a:off x="3402818" y="3832447"/>
            <a:ext cx="5575809" cy="200524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kern="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Rìu, địu, trĩu, xíu, dịu,...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AF7DBB74-B1C7-4941-AC7E-0C40114CED3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020" y="4012191"/>
            <a:ext cx="804536" cy="643628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98626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00">
        <p:fade/>
      </p:transition>
    </mc:Choice>
    <mc:Fallback xmlns="">
      <p:transition spd="med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20" dur="3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9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55" y="779145"/>
            <a:ext cx="10462895" cy="4399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00">
        <p:fade/>
      </p:transition>
    </mc:Choice>
    <mc:Fallback xmlns="">
      <p:transition spd="med" advTm="2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12" y="1143197"/>
            <a:ext cx="8416572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7010" y="1915160"/>
            <a:ext cx="4366260" cy="1280160"/>
          </a:xfrm>
          <a:prstGeom prst="rect">
            <a:avLst/>
          </a:prstGeom>
        </p:spPr>
      </p:pic>
      <p:sp>
        <p:nvSpPr>
          <p:cNvPr id="5" name="Action Button: Home 3">
            <a:hlinkClick r:id="rId8" action="ppaction://hlinksldjump"/>
            <a:extLst>
              <a:ext uri="{FF2B5EF4-FFF2-40B4-BE49-F238E27FC236}">
                <a16:creationId xmlns:a16="http://schemas.microsoft.com/office/drawing/2014/main" id="{42FCC159-F18A-34C7-89D3-4C7EC1E3295E}"/>
              </a:ext>
            </a:extLst>
          </p:cNvPr>
          <p:cNvSpPr/>
          <p:nvPr/>
        </p:nvSpPr>
        <p:spPr>
          <a:xfrm>
            <a:off x="5463956" y="6111875"/>
            <a:ext cx="921385" cy="746125"/>
          </a:xfrm>
          <a:prstGeom prst="actionButtonHom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00">
        <p:fade/>
      </p:transition>
    </mc:Choice>
    <mc:Fallback xmlns="">
      <p:transition spd="med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" y="617220"/>
            <a:ext cx="11360150" cy="4069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2610" y="1445895"/>
            <a:ext cx="9077325" cy="2266950"/>
          </a:xfrm>
          <a:prstGeom prst="rect">
            <a:avLst/>
          </a:prstGeom>
        </p:spPr>
      </p:pic>
      <p:sp>
        <p:nvSpPr>
          <p:cNvPr id="5" name="Action Button: Home 11">
            <a:hlinkClick r:id="rId8" action="ppaction://hlinksldjump"/>
            <a:extLst>
              <a:ext uri="{FF2B5EF4-FFF2-40B4-BE49-F238E27FC236}">
                <a16:creationId xmlns:a16="http://schemas.microsoft.com/office/drawing/2014/main" id="{0C4E3860-EF4B-9BC8-9A21-D0D931A6E056}"/>
              </a:ext>
            </a:extLst>
          </p:cNvPr>
          <p:cNvSpPr/>
          <p:nvPr/>
        </p:nvSpPr>
        <p:spPr>
          <a:xfrm>
            <a:off x="5333365" y="6098540"/>
            <a:ext cx="921385" cy="746125"/>
          </a:xfrm>
          <a:prstGeom prst="actionButtonHom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00">
        <p:fade/>
      </p:transition>
    </mc:Choice>
    <mc:Fallback xmlns="">
      <p:transition spd="med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13" y="1034415"/>
            <a:ext cx="8416572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5060" y="1828165"/>
            <a:ext cx="5072380" cy="1479550"/>
          </a:xfrm>
          <a:prstGeom prst="rect">
            <a:avLst/>
          </a:prstGeom>
        </p:spPr>
      </p:pic>
      <p:sp>
        <p:nvSpPr>
          <p:cNvPr id="5" name="Action Button: Home 3">
            <a:hlinkClick r:id="rId8" action="ppaction://hlinksldjump"/>
            <a:extLst>
              <a:ext uri="{FF2B5EF4-FFF2-40B4-BE49-F238E27FC236}">
                <a16:creationId xmlns:a16="http://schemas.microsoft.com/office/drawing/2014/main" id="{55CCF5E3-3812-C2F8-FF39-63FE8CB810BA}"/>
              </a:ext>
            </a:extLst>
          </p:cNvPr>
          <p:cNvSpPr/>
          <p:nvPr/>
        </p:nvSpPr>
        <p:spPr>
          <a:xfrm>
            <a:off x="5143500" y="6098540"/>
            <a:ext cx="921385" cy="746125"/>
          </a:xfrm>
          <a:prstGeom prst="actionButtonHom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00">
        <p:fade/>
      </p:transition>
    </mc:Choice>
    <mc:Fallback xmlns="">
      <p:transition spd="med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855" y="870585"/>
            <a:ext cx="8416290" cy="3477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6300" y="1845945"/>
            <a:ext cx="7713980" cy="1753235"/>
          </a:xfrm>
          <a:prstGeom prst="rect">
            <a:avLst/>
          </a:prstGeom>
        </p:spPr>
      </p:pic>
      <p:sp>
        <p:nvSpPr>
          <p:cNvPr id="5" name="Action Button: Home 3">
            <a:hlinkClick r:id="rId8" action="ppaction://hlinksldjump"/>
            <a:extLst>
              <a:ext uri="{FF2B5EF4-FFF2-40B4-BE49-F238E27FC236}">
                <a16:creationId xmlns:a16="http://schemas.microsoft.com/office/drawing/2014/main" id="{122C9C55-B9C3-6339-AC79-BA7E0E8BF37C}"/>
              </a:ext>
            </a:extLst>
          </p:cNvPr>
          <p:cNvSpPr/>
          <p:nvPr/>
        </p:nvSpPr>
        <p:spPr>
          <a:xfrm>
            <a:off x="5267960" y="6098540"/>
            <a:ext cx="921385" cy="746125"/>
          </a:xfrm>
          <a:prstGeom prst="actionButtonHom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00">
        <p:fade/>
      </p:transition>
    </mc:Choice>
    <mc:Fallback xmlns="">
      <p:transition spd="med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3513"/>
            <a:ext cx="12192000" cy="50963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CCCF38-36FF-4319-877C-A914F03C8651}"/>
              </a:ext>
            </a:extLst>
          </p:cNvPr>
          <p:cNvSpPr txBox="1"/>
          <p:nvPr/>
        </p:nvSpPr>
        <p:spPr>
          <a:xfrm>
            <a:off x="5303746" y="586845"/>
            <a:ext cx="2388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latin typeface="Times             New Roman"/>
              </a:rPr>
              <a:t>Tiếng</a:t>
            </a:r>
            <a:r>
              <a:rPr lang="en-US" sz="2800" u="sng" dirty="0">
                <a:latin typeface="Times             New Roman"/>
              </a:rPr>
              <a:t> </a:t>
            </a:r>
            <a:r>
              <a:rPr lang="en-US" sz="2800" u="sng" dirty="0" err="1">
                <a:latin typeface="Times             New Roman"/>
              </a:rPr>
              <a:t>Việt</a:t>
            </a:r>
            <a:r>
              <a:rPr lang="en-US" sz="2800" u="sng" dirty="0">
                <a:latin typeface="HP001 5 hàng" panose="020B0603050302020204" pitchFamily="34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CF9B49-446A-ECB1-EE7F-CAED08585F37}"/>
              </a:ext>
            </a:extLst>
          </p:cNvPr>
          <p:cNvSpPr txBox="1"/>
          <p:nvPr/>
        </p:nvSpPr>
        <p:spPr>
          <a:xfrm>
            <a:off x="3959815" y="113711"/>
            <a:ext cx="6499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Thứ sáu ngày 22 tháng 11 năm 2024</a:t>
            </a:r>
            <a:endParaRPr lang="en-US" sz="28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00">
        <p:fade/>
      </p:transition>
    </mc:Choice>
    <mc:Fallback xmlns="">
      <p:transition spd="med" advTm="2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45636" y="6162262"/>
            <a:ext cx="7421216" cy="695738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258957" y="1404730"/>
            <a:ext cx="9795896" cy="46483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4721ED-D167-40FD-8135-5768499E9C7D}"/>
              </a:ext>
            </a:extLst>
          </p:cNvPr>
          <p:cNvSpPr txBox="1"/>
          <p:nvPr/>
        </p:nvSpPr>
        <p:spPr>
          <a:xfrm>
            <a:off x="5303746" y="586845"/>
            <a:ext cx="2388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latin typeface="HP001 5 hàng" panose="020B0603050302020204" pitchFamily="34" charset="0"/>
              </a:rPr>
              <a:t>Tiếng</a:t>
            </a:r>
            <a:r>
              <a:rPr lang="en-US" sz="2800" u="sng" dirty="0">
                <a:latin typeface="HP001 5 hàng" panose="020B0603050302020204" pitchFamily="34" charset="0"/>
              </a:rPr>
              <a:t> </a:t>
            </a:r>
            <a:r>
              <a:rPr lang="en-US" sz="2800" u="sng" dirty="0" err="1">
                <a:latin typeface="HP001 5 hàng" panose="020B0603050302020204" pitchFamily="34" charset="0"/>
              </a:rPr>
              <a:t>Việt</a:t>
            </a:r>
            <a:r>
              <a:rPr lang="en-US" sz="2800" u="sng" dirty="0">
                <a:latin typeface="HP001 5 hàng" panose="020B0603050302020204" pitchFamily="34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B4DD48-8664-1FF1-B3A0-8F651224C9E1}"/>
              </a:ext>
            </a:extLst>
          </p:cNvPr>
          <p:cNvSpPr txBox="1"/>
          <p:nvPr/>
        </p:nvSpPr>
        <p:spPr>
          <a:xfrm>
            <a:off x="3959815" y="113711"/>
            <a:ext cx="6499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Thứ sáu ngày 22 tháng 11 năm 2024</a:t>
            </a:r>
            <a:endParaRPr lang="en-US" sz="28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00">
        <p:fade/>
      </p:transition>
    </mc:Choice>
    <mc:Fallback xmlns="">
      <p:transition spd="med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0000000我图PPT\03.20\亲子乐园\34.png">
            <a:extLst>
              <a:ext uri="{FF2B5EF4-FFF2-40B4-BE49-F238E27FC236}">
                <a16:creationId xmlns:a16="http://schemas.microsoft.com/office/drawing/2014/main" id="{E229163F-725F-3301-A8EF-9C8B08006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06" y="3837087"/>
            <a:ext cx="11792304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E:\0000000我图PPT\00001PNG素材\儿童卡通\卡通人物.png">
            <a:extLst>
              <a:ext uri="{FF2B5EF4-FFF2-40B4-BE49-F238E27FC236}">
                <a16:creationId xmlns:a16="http://schemas.microsoft.com/office/drawing/2014/main" id="{C19CDFEC-1070-7382-9FBF-36D6857246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123192" y="-310029"/>
            <a:ext cx="2283686" cy="258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E:\0000000我图PPT\00001PNG素材\儿童卡通\tr.png">
            <a:extLst>
              <a:ext uri="{FF2B5EF4-FFF2-40B4-BE49-F238E27FC236}">
                <a16:creationId xmlns:a16="http://schemas.microsoft.com/office/drawing/2014/main" id="{F4009830-0DA2-74BF-0567-02A21D912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184" y="3495005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D36AE2-A796-BC18-3905-34F5EAFEFBDE}"/>
              </a:ext>
            </a:extLst>
          </p:cNvPr>
          <p:cNvSpPr txBox="1"/>
          <p:nvPr/>
        </p:nvSpPr>
        <p:spPr>
          <a:xfrm>
            <a:off x="2373554" y="183631"/>
            <a:ext cx="835292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B7BB7C-B0CA-9B6D-BEBE-163EAF660840}"/>
              </a:ext>
            </a:extLst>
          </p:cNvPr>
          <p:cNvSpPr txBox="1"/>
          <p:nvPr/>
        </p:nvSpPr>
        <p:spPr>
          <a:xfrm>
            <a:off x="4639026" y="730162"/>
            <a:ext cx="3666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Việt:</a:t>
            </a:r>
            <a:endParaRPr lang="en-US" sz="2800" b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D49FB4EB-F325-BD33-B4B4-DA9E18246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5892" y="1192499"/>
            <a:ext cx="996825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vi-VN" altLang="ko-K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iu ưu</a:t>
            </a:r>
            <a:endParaRPr lang="en-US" altLang="ko-KR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41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00">
        <p:fade/>
      </p:transition>
    </mc:Choice>
    <mc:Fallback xmlns="">
      <p:transition spd="med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178</Words>
  <Application>Microsoft Office PowerPoint</Application>
  <PresentationFormat>Widescreen</PresentationFormat>
  <Paragraphs>48</Paragraphs>
  <Slides>21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#9Slide02 Noi dung dai</vt:lpstr>
      <vt:lpstr>#9Slide03 Montserrat Black</vt:lpstr>
      <vt:lpstr>#9Slide05 SVNBallarea Typeface</vt:lpstr>
      <vt:lpstr>Aptos</vt:lpstr>
      <vt:lpstr>Aptos Display</vt:lpstr>
      <vt:lpstr>Arial</vt:lpstr>
      <vt:lpstr>Calibri</vt:lpstr>
      <vt:lpstr>Fredoka One</vt:lpstr>
      <vt:lpstr>HP001 5 hàng</vt:lpstr>
      <vt:lpstr>Times             New Roman</vt:lpstr>
      <vt:lpstr>Times      New Roman</vt:lpstr>
      <vt:lpstr>Times     New Roman</vt:lpstr>
      <vt:lpstr>Times    New Roman</vt:lpstr>
      <vt:lpstr>Times   New Roman</vt:lpstr>
      <vt:lpstr>Times  New Roman</vt:lpstr>
      <vt:lpstr>Times New Roman</vt:lpstr>
      <vt:lpstr>Office Theme</vt:lpstr>
      <vt:lpstr>TRƯỜNG TIỂU HỌC SỐ 2 HOÀI THANH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84379090349</dc:creator>
  <cp:lastModifiedBy>84379090349</cp:lastModifiedBy>
  <cp:revision>23</cp:revision>
  <dcterms:created xsi:type="dcterms:W3CDTF">2024-11-17T02:47:08Z</dcterms:created>
  <dcterms:modified xsi:type="dcterms:W3CDTF">2024-11-29T02:43:20Z</dcterms:modified>
</cp:coreProperties>
</file>