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53" r:id="rId2"/>
    <p:sldId id="365" r:id="rId3"/>
    <p:sldId id="448" r:id="rId4"/>
    <p:sldId id="449" r:id="rId5"/>
    <p:sldId id="447" r:id="rId6"/>
    <p:sldId id="450" r:id="rId7"/>
    <p:sldId id="445" r:id="rId8"/>
    <p:sldId id="451" r:id="rId9"/>
    <p:sldId id="446" r:id="rId10"/>
    <p:sldId id="366" r:id="rId11"/>
    <p:sldId id="383" r:id="rId12"/>
    <p:sldId id="384" r:id="rId13"/>
    <p:sldId id="456" r:id="rId14"/>
    <p:sldId id="385" r:id="rId15"/>
    <p:sldId id="455" r:id="rId16"/>
    <p:sldId id="340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3333FF"/>
    <a:srgbClr val="FF0066"/>
    <a:srgbClr val="FF6600"/>
    <a:srgbClr val="FF7C80"/>
    <a:srgbClr val="FF3399"/>
    <a:srgbClr val="EDF6F7"/>
    <a:srgbClr val="66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2" d="100"/>
          <a:sy n="52" d="100"/>
        </p:scale>
        <p:origin x="726" y="72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3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328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34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435984" y="154823"/>
            <a:ext cx="17168952" cy="8989180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3961" y="369436"/>
            <a:ext cx="4334910" cy="243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35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9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video" Target="../media/media1.mp4"/><Relationship Id="rId7" Type="http://schemas.openxmlformats.org/officeDocument/2006/relationships/image" Target="../media/image5.emf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1F698E-424C-4AE6-B50E-19FEC728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647" y="6864695"/>
            <a:ext cx="6958584" cy="22793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5541" y="2838312"/>
            <a:ext cx="1716405" cy="11370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1991" y="433224"/>
            <a:ext cx="1716405" cy="11370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CD855E-1A2C-46C9-ACA5-C850EC70B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8612" y="6631385"/>
            <a:ext cx="1904963" cy="24797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DF7786-B216-4E4F-9E63-F438101DF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0518" y="6631383"/>
            <a:ext cx="1939919" cy="24313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B50836-E293-471D-B26D-E577D8AFE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1050" y="6631385"/>
            <a:ext cx="2251508" cy="25609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4479" y="1438807"/>
            <a:ext cx="12327467" cy="23262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 VỀ DỰ GIỜ THĂM LỚP</a:t>
            </a:r>
            <a:endParaRPr lang="en-US" sz="21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4876139" y="5044907"/>
            <a:ext cx="7204336" cy="897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MÔN TOÁN </a:t>
            </a: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36719" y="4514853"/>
            <a:ext cx="203200" cy="11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917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29592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609" objId="2"/>
        <p14:stopEvt time="3107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1072" y="1682046"/>
            <a:ext cx="12334513" cy="53379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5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58931" y="310315"/>
            <a:ext cx="3901737" cy="1787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0027113" y="1231683"/>
            <a:ext cx="396477" cy="497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4687400" y="2482812"/>
            <a:ext cx="600944" cy="7546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989" y="5956618"/>
            <a:ext cx="1253988" cy="12222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5178" y="2303832"/>
            <a:ext cx="14926300" cy="1714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798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</a:rPr>
              <a:t>Bài 35: LUYỆN TẬP CHUNG</a:t>
            </a:r>
            <a:endParaRPr lang="en-US" sz="7278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8829" y="845343"/>
            <a:ext cx="3382373" cy="118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0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3289675" y="931656"/>
            <a:ext cx="600944" cy="754609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05695" y="6457574"/>
            <a:ext cx="1547165" cy="153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8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08ECE7-C1D7-4FA0-8CF1-E27E3259FD39}"/>
              </a:ext>
            </a:extLst>
          </p:cNvPr>
          <p:cNvSpPr txBox="1"/>
          <p:nvPr/>
        </p:nvSpPr>
        <p:spPr>
          <a:xfrm>
            <a:off x="2422215" y="259316"/>
            <a:ext cx="2995629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9FE562-1DF9-4530-860A-504F5D6464C6}"/>
              </a:ext>
            </a:extLst>
          </p:cNvPr>
          <p:cNvSpPr/>
          <p:nvPr/>
        </p:nvSpPr>
        <p:spPr>
          <a:xfrm>
            <a:off x="1410891" y="358451"/>
            <a:ext cx="754344" cy="6976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dirty="0">
                <a:solidFill>
                  <a:prstClr val="white"/>
                </a:solidFill>
                <a:latin typeface="iCiel Panton Black" panose="00000A00000000000000" pitchFamily="50" charset="0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F4143F-11CC-4868-805F-F8CB42E1139A}"/>
              </a:ext>
            </a:extLst>
          </p:cNvPr>
          <p:cNvGrpSpPr/>
          <p:nvPr/>
        </p:nvGrpSpPr>
        <p:grpSpPr>
          <a:xfrm>
            <a:off x="2422216" y="1630018"/>
            <a:ext cx="9806609" cy="1162302"/>
            <a:chOff x="556591" y="795130"/>
            <a:chExt cx="7354957" cy="8717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C14F45-1D6A-4E3D-9C41-5E2A9DB6AB6F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79E23C-FB38-4A09-9F1B-ED9AE21BCD62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rgbClr val="002060"/>
                  </a:solidFill>
                </a:rPr>
                <a:t>8 ml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6806378-CF1A-43A0-B038-50799C4DE24C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DD4710-1C17-45CF-BF25-51F9AC550DD0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328680-746E-4ABC-A378-23070969247D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29E78-3125-487A-AE41-AED5FA9692F4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8DB933-574D-48EB-84AB-FF7996FEFC04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/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CE09527-12BA-42FF-A677-78BD0D716090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/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6A61ED-23DB-4D11-A852-0E50EB0811CA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/>
                <a:t>x 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2CBD34-844B-42DA-B35A-6E3B01FF9CE4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/>
                <a:t>: 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BCF164-8D2D-4C33-9CE3-3BE9402D2801}"/>
              </a:ext>
            </a:extLst>
          </p:cNvPr>
          <p:cNvGrpSpPr/>
          <p:nvPr/>
        </p:nvGrpSpPr>
        <p:grpSpPr>
          <a:xfrm>
            <a:off x="2581243" y="3458818"/>
            <a:ext cx="9806609" cy="1162302"/>
            <a:chOff x="556591" y="795130"/>
            <a:chExt cx="7354957" cy="87172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49EAC1-A7CC-437D-BB6A-BF215D18EE62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3BEC40-41C8-4529-BEAC-4FB40904F7D3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rgbClr val="002060"/>
                  </a:solidFill>
                </a:rPr>
                <a:t>42 g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73A9ECF-8553-4DD9-8D0A-C1FDC608736A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365927-1ADB-4B58-8515-FE212300293B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rgbClr val="002060"/>
                  </a:solidFill>
                </a:rPr>
                <a:t>       g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7EE794D-554E-48F9-88E6-C28030AA6BDE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806E45-7EA3-406F-BFAC-5178C3B01661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rgbClr val="002060"/>
                  </a:solidFill>
                </a:rPr>
                <a:t>        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75D5179-4E4E-4167-8CA5-135B28933D52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/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25087EA-C53A-4477-8348-9B169CDA1CCE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/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FFB2A4-0344-429A-8080-E2FB8E1A9EA2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/>
                <a:t>: 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7DE690-71B5-4C95-951A-FAE5D6AAA50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/>
                <a:t>x 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392DB7-AEB7-4AFF-85EA-D442F045DB28}"/>
              </a:ext>
            </a:extLst>
          </p:cNvPr>
          <p:cNvGrpSpPr/>
          <p:nvPr/>
        </p:nvGrpSpPr>
        <p:grpSpPr>
          <a:xfrm>
            <a:off x="2634251" y="5221358"/>
            <a:ext cx="10177671" cy="1162302"/>
            <a:chOff x="556591" y="795130"/>
            <a:chExt cx="7633253" cy="87172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660B01-6567-4B6F-AA45-AF763DA76AB1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90439F2-CE76-411E-AF16-814AF8C0534F}"/>
                </a:ext>
              </a:extLst>
            </p:cNvPr>
            <p:cNvSpPr/>
            <p:nvPr/>
          </p:nvSpPr>
          <p:spPr>
            <a:xfrm>
              <a:off x="1027043" y="1043609"/>
              <a:ext cx="1537255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rgbClr val="002060"/>
                  </a:solidFill>
                </a:rPr>
                <a:t>20 mm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5978377-CE75-4840-BDFB-FC7BC15EE464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96EA72-ED69-4266-962D-4D65D2EED551}"/>
                </a:ext>
              </a:extLst>
            </p:cNvPr>
            <p:cNvSpPr/>
            <p:nvPr/>
          </p:nvSpPr>
          <p:spPr>
            <a:xfrm>
              <a:off x="3667539" y="1023731"/>
              <a:ext cx="1719468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rgbClr val="002060"/>
                  </a:solidFill>
                </a:rPr>
                <a:t>       mm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531976-CD03-42D8-B99A-CAECF75F3368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8349E0B-52EE-47A5-B16F-22493242E9CC}"/>
                </a:ext>
              </a:extLst>
            </p:cNvPr>
            <p:cNvSpPr/>
            <p:nvPr/>
          </p:nvSpPr>
          <p:spPr>
            <a:xfrm>
              <a:off x="6341165" y="1013792"/>
              <a:ext cx="1848679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rgbClr val="002060"/>
                  </a:solidFill>
                </a:rPr>
                <a:t>        mm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562FA1F-056C-4AD1-8563-C250AB8D8FB6}"/>
                </a:ext>
              </a:extLst>
            </p:cNvPr>
            <p:cNvSpPr/>
            <p:nvPr/>
          </p:nvSpPr>
          <p:spPr>
            <a:xfrm>
              <a:off x="3717235" y="1103244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/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13590C0-9E6F-4084-BC5F-67963321DFCB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267" b="1" dirty="0"/>
                <a:t>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588877-9E34-41C1-B760-243EEDA86297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/>
                <a:t>x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8B87725-42B8-4820-9C45-83C48A5071F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/>
                <a:t>: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48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681C2E-C995-4E6B-AE5F-8D1003B6F12D}"/>
              </a:ext>
            </a:extLst>
          </p:cNvPr>
          <p:cNvSpPr txBox="1"/>
          <p:nvPr/>
        </p:nvSpPr>
        <p:spPr>
          <a:xfrm>
            <a:off x="1495391" y="389594"/>
            <a:ext cx="14105909" cy="13133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267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Túi nào nặng nhất trong ba túi A, B, C như hình dưới đây?</a:t>
            </a:r>
            <a:endParaRPr lang="en-US" sz="4267" b="1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2C59B9-0265-4827-B1DF-1F7EF68186DE}"/>
              </a:ext>
            </a:extLst>
          </p:cNvPr>
          <p:cNvSpPr/>
          <p:nvPr/>
        </p:nvSpPr>
        <p:spPr>
          <a:xfrm>
            <a:off x="622720" y="389593"/>
            <a:ext cx="754344" cy="6976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dirty="0">
                <a:solidFill>
                  <a:prstClr val="white"/>
                </a:solidFill>
                <a:latin typeface="iCiel Panton Black" panose="00000A00000000000000" pitchFamily="50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78447-A087-4072-BBE2-66652F4C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42" y="2438400"/>
            <a:ext cx="14032020" cy="3581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3D8F7A-846B-FCFC-C87B-3DECC8AF402C}"/>
              </a:ext>
            </a:extLst>
          </p:cNvPr>
          <p:cNvSpPr/>
          <p:nvPr/>
        </p:nvSpPr>
        <p:spPr>
          <a:xfrm>
            <a:off x="1813719" y="6400800"/>
            <a:ext cx="2869780" cy="11507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300g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4A4190-F20D-5298-5662-605EFEB87A2A}"/>
              </a:ext>
            </a:extLst>
          </p:cNvPr>
          <p:cNvSpPr/>
          <p:nvPr/>
        </p:nvSpPr>
        <p:spPr>
          <a:xfrm>
            <a:off x="6309519" y="6400800"/>
            <a:ext cx="2869780" cy="11507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300g</a:t>
            </a:r>
          </a:p>
        </p:txBody>
      </p:sp>
    </p:spTree>
    <p:extLst>
      <p:ext uri="{BB962C8B-B14F-4D97-AF65-F5344CB8AC3E}">
        <p14:creationId xmlns:p14="http://schemas.microsoft.com/office/powerpoint/2010/main" val="42900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178447-A087-4072-BBE2-66652F4CC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34"/>
          <a:stretch/>
        </p:blipFill>
        <p:spPr>
          <a:xfrm>
            <a:off x="2956719" y="990600"/>
            <a:ext cx="10896600" cy="622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27777" r="56790" b="57074"/>
          <a:stretch/>
        </p:blipFill>
        <p:spPr bwMode="auto">
          <a:xfrm>
            <a:off x="0" y="-6219"/>
            <a:ext cx="7223919" cy="206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8ECA04-B4C7-A8B1-2880-6F50810CB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519" y="-6220"/>
            <a:ext cx="8824119" cy="9150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A55C58-DD5B-DDEF-A8B4-DF9B7C3C563C}"/>
              </a:ext>
            </a:extLst>
          </p:cNvPr>
          <p:cNvSpPr txBox="1"/>
          <p:nvPr/>
        </p:nvSpPr>
        <p:spPr>
          <a:xfrm>
            <a:off x="289719" y="2209800"/>
            <a:ext cx="7162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XUẤT 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XUẤT PHÁT</a:t>
            </a:r>
          </a:p>
        </p:txBody>
      </p:sp>
    </p:spTree>
    <p:extLst>
      <p:ext uri="{BB962C8B-B14F-4D97-AF65-F5344CB8AC3E}">
        <p14:creationId xmlns:p14="http://schemas.microsoft.com/office/powerpoint/2010/main" val="21779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42434CF-71ED-9978-7CA1-5BC78D3EA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314" y="535711"/>
            <a:ext cx="436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vi-VN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</a:rPr>
              <a:t>Vận dụng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E219F-B2C4-A9A7-E235-0DE95969AD2B}"/>
              </a:ext>
            </a:extLst>
          </p:cNvPr>
          <p:cNvSpPr txBox="1"/>
          <p:nvPr/>
        </p:nvSpPr>
        <p:spPr>
          <a:xfrm>
            <a:off x="2423319" y="1891153"/>
            <a:ext cx="1295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1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589AD-4AD1-5DA2-F492-747D54C56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40" b="9486"/>
          <a:stretch/>
        </p:blipFill>
        <p:spPr>
          <a:xfrm>
            <a:off x="4527259" y="3733800"/>
            <a:ext cx="4068260" cy="4874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A0F1B-E9C5-32F1-3D06-49C1B6711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110" y="5640208"/>
            <a:ext cx="2160008" cy="2414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36794-5A7A-83C3-E1EC-57FA6726669E}"/>
              </a:ext>
            </a:extLst>
          </p:cNvPr>
          <p:cNvSpPr txBox="1"/>
          <p:nvPr/>
        </p:nvSpPr>
        <p:spPr>
          <a:xfrm>
            <a:off x="5928519" y="6142078"/>
            <a:ext cx="1553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4087792" y="-1912106"/>
            <a:ext cx="8391724" cy="12829035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08" y="6218592"/>
            <a:ext cx="4839244" cy="2862067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075" y="-133383"/>
            <a:ext cx="3810817" cy="3810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852270" y="2605015"/>
            <a:ext cx="10494904" cy="28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GG_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0"/>
            <a:ext cx="16026386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6"/>
          <p:cNvSpPr>
            <a:spLocks noChangeArrowheads="1" noChangeShapeType="1" noTextEdit="1"/>
          </p:cNvSpPr>
          <p:nvPr/>
        </p:nvSpPr>
        <p:spPr bwMode="auto">
          <a:xfrm>
            <a:off x="3109119" y="2590800"/>
            <a:ext cx="7887774" cy="55776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CHUYỀN BÓNG </a:t>
            </a:r>
          </a:p>
        </p:txBody>
      </p:sp>
    </p:spTree>
    <p:extLst>
      <p:ext uri="{BB962C8B-B14F-4D97-AF65-F5344CB8AC3E}">
        <p14:creationId xmlns:p14="http://schemas.microsoft.com/office/powerpoint/2010/main" val="528609619"/>
      </p:ext>
    </p:extLst>
  </p:cSld>
  <p:clrMapOvr>
    <a:masterClrMapping/>
  </p:clrMapOvr>
  <p:transition spd="slow" advClick="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Con Thằn Lằn Con ♫ Nhạc Thiếu Nhi Remix Vui Nhộn Cho Bé ♫ Heo Con TV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200472"/>
            <a:ext cx="15468600" cy="80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95004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55177" y="1143000"/>
            <a:ext cx="139662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7DFE0-A648-C0F1-01AA-82BD8733DE49}"/>
              </a:ext>
            </a:extLst>
          </p:cNvPr>
          <p:cNvSpPr txBox="1"/>
          <p:nvPr/>
        </p:nvSpPr>
        <p:spPr>
          <a:xfrm>
            <a:off x="3032919" y="2949952"/>
            <a:ext cx="8140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A.38℃</a:t>
            </a: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621CD-A69B-AE23-C3FF-2346A24E62E9}"/>
              </a:ext>
            </a:extLst>
          </p:cNvPr>
          <p:cNvSpPr txBox="1"/>
          <p:nvPr/>
        </p:nvSpPr>
        <p:spPr>
          <a:xfrm>
            <a:off x="3067534" y="3929917"/>
            <a:ext cx="8140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B.36℃</a:t>
            </a: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4DD47-611D-251C-A57B-6BD00E6113BB}"/>
              </a:ext>
            </a:extLst>
          </p:cNvPr>
          <p:cNvSpPr txBox="1"/>
          <p:nvPr/>
        </p:nvSpPr>
        <p:spPr>
          <a:xfrm>
            <a:off x="3032919" y="4909882"/>
            <a:ext cx="8140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C.37℃</a:t>
            </a: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3E7-5C51-4BD4-8C1C-18FAB1A7E48D}"/>
              </a:ext>
            </a:extLst>
          </p:cNvPr>
          <p:cNvSpPr txBox="1"/>
          <p:nvPr/>
        </p:nvSpPr>
        <p:spPr>
          <a:xfrm>
            <a:off x="3007899" y="4909882"/>
            <a:ext cx="8140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C.37℃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23970089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on Cào Cào  Nhạc Thiếu Nhi  Con Chuột Nhắt  Một Con Vịt_720p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243336"/>
            <a:ext cx="15392400" cy="79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95004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55177" y="593466"/>
            <a:ext cx="139662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?.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44512" y="3461081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28119" y="2360545"/>
            <a:ext cx="464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mi-li-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44512" y="4481567"/>
            <a:ext cx="396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mi-li-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44A29B-B386-92E3-6A1D-1BBA2A1B28C0}"/>
              </a:ext>
            </a:extLst>
          </p:cNvPr>
          <p:cNvSpPr txBox="1"/>
          <p:nvPr/>
        </p:nvSpPr>
        <p:spPr>
          <a:xfrm>
            <a:off x="2719664" y="3461081"/>
            <a:ext cx="8140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  </a:t>
            </a:r>
          </a:p>
        </p:txBody>
      </p:sp>
    </p:spTree>
    <p:extLst>
      <p:ext uri="{BB962C8B-B14F-4D97-AF65-F5344CB8AC3E}">
        <p14:creationId xmlns:p14="http://schemas.microsoft.com/office/powerpoint/2010/main" val="37512590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0" grpId="0"/>
      <p:bldP spid="3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uột Nhắt ♫ Nhạc Thiếu Nhi Vui Nhộn Chú Chuột Nhắt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286198"/>
            <a:ext cx="15316200" cy="80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950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58635" y="83466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50 kg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F5FA50-D402-2894-6F44-9CB41CA82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519" y="3124200"/>
            <a:ext cx="3753563" cy="373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2F5B5-3EB2-711B-D3AA-875987A6B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19" y="3181358"/>
            <a:ext cx="3753562" cy="3676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5A3C61-6491-1076-1B17-0D4C9AB0A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0356" y="3124200"/>
            <a:ext cx="4134563" cy="35814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247C460-9657-6B14-C9C9-40F95EB5C205}"/>
              </a:ext>
            </a:extLst>
          </p:cNvPr>
          <p:cNvSpPr/>
          <p:nvPr/>
        </p:nvSpPr>
        <p:spPr>
          <a:xfrm>
            <a:off x="5795881" y="2286000"/>
            <a:ext cx="4989678" cy="5638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700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6|1.9|1.2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10394</TotalTime>
  <Words>336</Words>
  <Application>Microsoft Office PowerPoint</Application>
  <PresentationFormat>Custom</PresentationFormat>
  <Paragraphs>62</Paragraphs>
  <Slides>16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Calibri</vt:lpstr>
      <vt:lpstr>iCiel Panton Black</vt:lpstr>
      <vt:lpstr>Times New Roman</vt:lpstr>
      <vt:lpstr>印品黑体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LATOP</cp:lastModifiedBy>
  <cp:revision>1104</cp:revision>
  <dcterms:created xsi:type="dcterms:W3CDTF">2008-09-09T22:52:10Z</dcterms:created>
  <dcterms:modified xsi:type="dcterms:W3CDTF">2023-12-05T02:52:08Z</dcterms:modified>
</cp:coreProperties>
</file>