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69" r:id="rId3"/>
    <p:sldId id="338" r:id="rId4"/>
    <p:sldId id="339" r:id="rId5"/>
    <p:sldId id="340" r:id="rId6"/>
    <p:sldId id="341" r:id="rId7"/>
    <p:sldId id="342" r:id="rId8"/>
    <p:sldId id="343" r:id="rId9"/>
    <p:sldId id="271" r:id="rId10"/>
    <p:sldId id="305" r:id="rId11"/>
    <p:sldId id="357" r:id="rId12"/>
    <p:sldId id="358" r:id="rId13"/>
    <p:sldId id="344" r:id="rId14"/>
    <p:sldId id="359" r:id="rId15"/>
    <p:sldId id="360" r:id="rId16"/>
    <p:sldId id="361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276" r:id="rId25"/>
    <p:sldId id="278" r:id="rId26"/>
    <p:sldId id="352" r:id="rId27"/>
    <p:sldId id="353" r:id="rId28"/>
    <p:sldId id="354" r:id="rId29"/>
    <p:sldId id="355" r:id="rId30"/>
    <p:sldId id="356" r:id="rId31"/>
    <p:sldId id="362" r:id="rId32"/>
    <p:sldId id="36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8D387-1F91-4A11-8C2D-8FC444905248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3CEDB-A128-436C-A201-CB9255DD6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87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83572-294F-4F30-9C47-83652668D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976E9-52B8-732F-60A7-01CA70D3F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2D89C-D854-D949-68AD-E8272F9FC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EEF2-C4C1-4DF5-B71E-4BFF92EDB758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DBCA9-E18C-AA50-95C5-67AFA77A1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63739-DA07-8FF1-56D1-A4B64124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F726-9201-4EAA-B039-D0D2C40F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72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2454-BC05-D880-6EC2-46F718BB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79B95-23A4-CF75-1816-D6F27CCFE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52AD2-7B21-1F5F-182C-3E9C9686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EEF2-C4C1-4DF5-B71E-4BFF92EDB758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20DF6-E4B2-AD7A-B9F9-E58B12065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B948A-C621-3B47-140C-FB527255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F726-9201-4EAA-B039-D0D2C40F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99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F161B6-8B4A-8D0D-B0B4-2CF53C808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09F316-32C3-279C-7F54-3156D9CF5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180DD-EC74-D4AD-6F89-86834FDFA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EEF2-C4C1-4DF5-B71E-4BFF92EDB758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3C021-962E-07B0-FC60-D379BD8B2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96C8C-6A78-7C50-10A8-D44F30F8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F726-9201-4EAA-B039-D0D2C40F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899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77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1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18E37-C739-C549-3DA2-A905CA0DC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30542-0412-8D06-8929-8534EDF34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0914A-74EB-AD3B-F149-9A8F26DC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EEF2-C4C1-4DF5-B71E-4BFF92EDB758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38E5B-53D2-4A77-E445-AF390E057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97FBA-27FA-11B8-BA10-98CD5A91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F726-9201-4EAA-B039-D0D2C40F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01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90EDC-8F03-4CC7-D2A7-5CE41DEBB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0EBA3-0BD8-83A9-D606-2A60E2331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58D36-2852-5021-2995-28304E4CB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EEF2-C4C1-4DF5-B71E-4BFF92EDB758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01B3F-FAF3-B4D1-DC73-DA2B351D4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23314-0ED4-C1B4-2AC1-6ACC7D152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F726-9201-4EAA-B039-D0D2C40F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07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E78A-9EE9-6EF4-B6D1-5D07E3939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B3954-EA1B-E34B-763B-4DAC17A7F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07AFA-A873-8DD3-0318-6C54D9987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693D5-66F5-D051-59BC-78D16A22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EEF2-C4C1-4DF5-B71E-4BFF92EDB758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AB501-2E06-A985-AB3B-5BDA37DAF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CC8E2-02EE-DD38-809C-D56B8EEAA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F726-9201-4EAA-B039-D0D2C40F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95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1D7BA-A3AB-7F6F-4C1B-D01D2F80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291C5-3CEA-150A-1F82-6F2686BC2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C50C6-36F3-C685-9D4A-EF47170F9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9B575E-3C6C-EB4E-C90A-86C38C019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ECD4D1-D0F0-6053-6CD1-76DBECA61A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BFD0E7-55C1-6E54-A98D-869380A58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EEF2-C4C1-4DF5-B71E-4BFF92EDB758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1AA0F2-B632-81BF-3D64-A157D8F6B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9DBAB9-A29D-0495-0344-E7729F36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F726-9201-4EAA-B039-D0D2C40F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11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B0443-CB51-0AEC-3D3E-A7077C133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8B1CE7-3780-129C-602C-40CC909D4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EEF2-C4C1-4DF5-B71E-4BFF92EDB758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7255A-1576-8F6E-1338-00E409CC4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A518C-0F56-8501-6EF0-AC8339051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F726-9201-4EAA-B039-D0D2C40F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59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3056B-D52A-AC1D-6199-66574B96C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EEF2-C4C1-4DF5-B71E-4BFF92EDB758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AD961-C8DD-BF3F-5434-6C0508E95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EFC11-D5AF-39E4-812E-76FD28D3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F726-9201-4EAA-B039-D0D2C40F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60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DB9DD-2A34-C0AE-DCA3-347CFFB3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F8236-8E29-E037-AD03-FF47E0086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4DCE2-3748-6BF1-8E92-2AB6B746B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BAD2E-D8CA-A9AA-CE15-E14E17F3C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EEF2-C4C1-4DF5-B71E-4BFF92EDB758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C661C-BC45-F944-3501-46D6F56FB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E2004-DFFE-3C81-B940-E21FC319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F726-9201-4EAA-B039-D0D2C40F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501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E27F4-E18A-F70F-7D33-EAC6EA009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ABB65F-850B-0B5D-52E2-16EC34C87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D9BA6-FF77-C1D5-FD11-7822E7085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4E670-E3D4-8358-A5DB-EEEF7AF5B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EEF2-C4C1-4DF5-B71E-4BFF92EDB758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68740-0D38-BE7E-EF59-CB26964B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2C7A4-BD98-50B8-13D8-67667418C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F726-9201-4EAA-B039-D0D2C40F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52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49FE21-187A-2CC7-475F-6B1AA1FB1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C44B0-08B6-D1B0-C3DD-76347A6DD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0FE4B-6786-402E-0BDC-5998A1EF4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58EEF2-C4C1-4DF5-B71E-4BFF92EDB758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D824A-2072-3429-5E4B-71C17E0A1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7F96B-306B-EF91-0DBC-4DF0D467E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E7F726-9201-4EAA-B039-D0D2C40F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9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7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2.xml"/><Relationship Id="rId1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3.png"/><Relationship Id="rId2" Type="http://schemas.openxmlformats.org/officeDocument/2006/relationships/audio" Target="../media/media1.mp3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4.png"/><Relationship Id="rId10" Type="http://schemas.openxmlformats.org/officeDocument/2006/relationships/audio" Target="../media/media5.mp3"/><Relationship Id="rId19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A3F291-86C3-4A4B-89FA-3B153A113D87}"/>
              </a:ext>
            </a:extLst>
          </p:cNvPr>
          <p:cNvSpPr txBox="1"/>
          <p:nvPr/>
        </p:nvSpPr>
        <p:spPr>
          <a:xfrm>
            <a:off x="3765631" y="2560058"/>
            <a:ext cx="5000625" cy="1177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8: MY FRIENDS AND I</a:t>
            </a:r>
          </a:p>
          <a:p>
            <a:pPr algn="ctr">
              <a:lnSpc>
                <a:spcPct val="150000"/>
              </a:lnSpc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3 - 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Page 112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6DFD12-C73D-00AD-629E-6414EA5BCCF2}"/>
              </a:ext>
            </a:extLst>
          </p:cNvPr>
          <p:cNvSpPr txBox="1"/>
          <p:nvPr/>
        </p:nvSpPr>
        <p:spPr>
          <a:xfrm>
            <a:off x="2977896" y="429768"/>
            <a:ext cx="62362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BONG SON 2 PRIMARY SCHOOL</a:t>
            </a:r>
            <a:endParaRPr lang="en-GB" sz="2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CLASS 4A2</a:t>
            </a:r>
            <a:endParaRPr lang="en-US" sz="2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3F72-FD13-1592-FB07-76FF92862F24}"/>
              </a:ext>
            </a:extLst>
          </p:cNvPr>
          <p:cNvSpPr txBox="1"/>
          <p:nvPr/>
        </p:nvSpPr>
        <p:spPr>
          <a:xfrm>
            <a:off x="3393204" y="5951178"/>
            <a:ext cx="57454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TEACHER: PHAM THI KIEU ANH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7792" y="6096927"/>
            <a:ext cx="521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Click on each English word to hear the sound.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68450" y="2350593"/>
            <a:ext cx="3388842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movie theater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00BA81-F9CD-140B-3B10-523B7419C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23" y="592356"/>
            <a:ext cx="4893836" cy="5364729"/>
          </a:xfrm>
          <a:prstGeom prst="rect">
            <a:avLst/>
          </a:prstGeom>
        </p:spPr>
      </p:pic>
      <p:pic>
        <p:nvPicPr>
          <p:cNvPr id="24" name="movie theater">
            <a:hlinkClick r:id="" action="ppaction://media"/>
            <a:extLst>
              <a:ext uri="{FF2B5EF4-FFF2-40B4-BE49-F238E27FC236}">
                <a16:creationId xmlns:a16="http://schemas.microsoft.com/office/drawing/2014/main" id="{A8C97D1B-AFE1-2879-4733-513F23010B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35949" y="2704536"/>
            <a:ext cx="498375" cy="49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9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9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74099" y="2440322"/>
            <a:ext cx="3020631" cy="76944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playground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792" y="6096927"/>
            <a:ext cx="521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Click on each English word to hear the sound.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44EEB3-7AEA-F237-CD4F-91581C086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33" y="594126"/>
            <a:ext cx="4737982" cy="5231273"/>
          </a:xfrm>
          <a:prstGeom prst="rect">
            <a:avLst/>
          </a:prstGeom>
        </p:spPr>
      </p:pic>
      <p:pic>
        <p:nvPicPr>
          <p:cNvPr id="25" name="playground">
            <a:hlinkClick r:id="" action="ppaction://media"/>
            <a:extLst>
              <a:ext uri="{FF2B5EF4-FFF2-40B4-BE49-F238E27FC236}">
                <a16:creationId xmlns:a16="http://schemas.microsoft.com/office/drawing/2014/main" id="{92234CBF-8E22-87DE-0E1E-132CB35BE9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1200" y="2752225"/>
            <a:ext cx="536876" cy="53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7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9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603190" y="2590055"/>
            <a:ext cx="2416635" cy="76944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museum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792" y="6096927"/>
            <a:ext cx="521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Click on each English word to hear the sound.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898B2A-C870-5869-202B-A5939FB98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88" y="760640"/>
            <a:ext cx="4656326" cy="5054147"/>
          </a:xfrm>
          <a:prstGeom prst="rect">
            <a:avLst/>
          </a:prstGeom>
        </p:spPr>
      </p:pic>
      <p:pic>
        <p:nvPicPr>
          <p:cNvPr id="26" name="museum">
            <a:hlinkClick r:id="" action="ppaction://media"/>
            <a:extLst>
              <a:ext uri="{FF2B5EF4-FFF2-40B4-BE49-F238E27FC236}">
                <a16:creationId xmlns:a16="http://schemas.microsoft.com/office/drawing/2014/main" id="{0E9409F2-E030-2467-74EB-33571EE3E9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1702" y="3421052"/>
            <a:ext cx="546501" cy="54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6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1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7792" y="6096927"/>
            <a:ext cx="521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Click on each English word to hear the sound.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3854" y="2326287"/>
            <a:ext cx="2424434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mall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3B621A-E9C1-D419-B47E-7472D3ECD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26" y="421064"/>
            <a:ext cx="3225966" cy="3619686"/>
          </a:xfrm>
          <a:prstGeom prst="rect">
            <a:avLst/>
          </a:prstGeom>
        </p:spPr>
      </p:pic>
      <p:pic>
        <p:nvPicPr>
          <p:cNvPr id="11" name="mall">
            <a:hlinkClick r:id="" action="ppaction://media"/>
            <a:extLst>
              <a:ext uri="{FF2B5EF4-FFF2-40B4-BE49-F238E27FC236}">
                <a16:creationId xmlns:a16="http://schemas.microsoft.com/office/drawing/2014/main" id="{A189BBE1-535B-32BA-3330-CC8194B8E5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0405" y="2849507"/>
            <a:ext cx="406400" cy="406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BC0401-D44F-1ED8-BFA0-F2BEE9EEB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46" y="368382"/>
            <a:ext cx="4784692" cy="536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7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4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323992" y="2483528"/>
            <a:ext cx="3648808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supermarket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792" y="6096927"/>
            <a:ext cx="521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Click on each English word to hear the sound.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B1AB88-26FF-F424-94CF-CE26C7151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37" y="404016"/>
            <a:ext cx="4675636" cy="5267021"/>
          </a:xfrm>
          <a:prstGeom prst="rect">
            <a:avLst/>
          </a:prstGeom>
        </p:spPr>
      </p:pic>
      <p:pic>
        <p:nvPicPr>
          <p:cNvPr id="12" name="supermarket">
            <a:hlinkClick r:id="" action="ppaction://media"/>
            <a:extLst>
              <a:ext uri="{FF2B5EF4-FFF2-40B4-BE49-F238E27FC236}">
                <a16:creationId xmlns:a16="http://schemas.microsoft.com/office/drawing/2014/main" id="{A4D2DB15-4AB0-9C13-9BB5-5884770DEC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2936" y="316479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0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251773" y="2641965"/>
            <a:ext cx="4220308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amusement park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792" y="6096927"/>
            <a:ext cx="521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Click on each English word to hear the sound.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9CFF3D-6554-2124-6268-69DB6585D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10" y="509989"/>
            <a:ext cx="5069274" cy="5421320"/>
          </a:xfrm>
          <a:prstGeom prst="rect">
            <a:avLst/>
          </a:prstGeom>
        </p:spPr>
      </p:pic>
      <p:pic>
        <p:nvPicPr>
          <p:cNvPr id="13" name="amusement park">
            <a:hlinkClick r:id="" action="ppaction://media"/>
            <a:extLst>
              <a:ext uri="{FF2B5EF4-FFF2-40B4-BE49-F238E27FC236}">
                <a16:creationId xmlns:a16="http://schemas.microsoft.com/office/drawing/2014/main" id="{06C9719D-D757-D396-65FF-65791BAC5E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8881" y="35315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073A25-6E92-99D0-AAF3-5A942E8E7840}"/>
              </a:ext>
            </a:extLst>
          </p:cNvPr>
          <p:cNvSpPr txBox="1"/>
          <p:nvPr/>
        </p:nvSpPr>
        <p:spPr>
          <a:xfrm>
            <a:off x="696468" y="1841719"/>
            <a:ext cx="107990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PLAY</a:t>
            </a:r>
          </a:p>
          <a:p>
            <a:pPr algn="ctr"/>
            <a:r>
              <a:rPr lang="en-US" sz="8000" b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“WHAT AND WHERE?”</a:t>
            </a:r>
            <a:endParaRPr lang="en-GB" sz="8000" b="1" dirty="0">
              <a:solidFill>
                <a:schemeClr val="accent3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6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9F8980-992A-707F-9765-84AF7FBCC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404" y="617976"/>
            <a:ext cx="2528742" cy="27720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21C781-6EBE-4480-C725-5DC2414CB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495" y="598018"/>
            <a:ext cx="2528742" cy="2792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A8E66B-215B-5A29-D4C1-A15B4C2F1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1611" y="642267"/>
            <a:ext cx="2495825" cy="2709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80CB59-D90E-562A-5346-E390F2381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954" y="3506674"/>
            <a:ext cx="2524804" cy="28441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01A68C-2073-405C-667E-5915BFED0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9432" y="3662273"/>
            <a:ext cx="2659455" cy="28441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888B4A-CB7A-3A07-490E-E256B124C2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585" y="3662273"/>
            <a:ext cx="2534783" cy="28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8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9F8980-992A-707F-9765-84AF7FBCC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198" y="3487920"/>
            <a:ext cx="2528742" cy="27720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21C781-6EBE-4480-C725-5DC2414CB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497" y="3608521"/>
            <a:ext cx="2528742" cy="2792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A8E66B-215B-5A29-D4C1-A15B4C2F1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733" y="507179"/>
            <a:ext cx="2495825" cy="2709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80CB59-D90E-562A-5346-E390F2381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64" y="507179"/>
            <a:ext cx="2524804" cy="28441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01A68C-2073-405C-667E-5915BFED0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2943" y="299455"/>
            <a:ext cx="2659455" cy="28441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888B4A-CB7A-3A07-490E-E256B124C2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169" y="3451877"/>
            <a:ext cx="2534783" cy="28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5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9F8980-992A-707F-9765-84AF7FBCC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404" y="617976"/>
            <a:ext cx="2528742" cy="27720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21C781-6EBE-4480-C725-5DC2414CB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495" y="598018"/>
            <a:ext cx="2528742" cy="2792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A8E66B-215B-5A29-D4C1-A15B4C2F1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1611" y="642267"/>
            <a:ext cx="2495825" cy="2709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80CB59-D90E-562A-5346-E390F2381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954" y="3506674"/>
            <a:ext cx="2524804" cy="28441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01A68C-2073-405C-667E-5915BFED0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9432" y="3662273"/>
            <a:ext cx="2659455" cy="28441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888B4A-CB7A-3A07-490E-E256B124C2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585" y="3662273"/>
            <a:ext cx="2534783" cy="28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4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314EA3-735D-4D64-BD40-018A10270087}"/>
              </a:ext>
            </a:extLst>
          </p:cNvPr>
          <p:cNvSpPr txBox="1"/>
          <p:nvPr/>
        </p:nvSpPr>
        <p:spPr>
          <a:xfrm>
            <a:off x="4103941" y="509883"/>
            <a:ext cx="456295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WHAT’S MISSING?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38124-E827-7B31-C81E-4A75638EF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712" y="1340880"/>
            <a:ext cx="3143412" cy="43182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175629-A6E7-1C3D-E960-DD36B9405FF0}"/>
              </a:ext>
            </a:extLst>
          </p:cNvPr>
          <p:cNvSpPr/>
          <p:nvPr/>
        </p:nvSpPr>
        <p:spPr>
          <a:xfrm>
            <a:off x="6676846" y="4787659"/>
            <a:ext cx="111280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1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9F8980-992A-707F-9765-84AF7FBCC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399" y="3734358"/>
            <a:ext cx="2528742" cy="27720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21C781-6EBE-4480-C725-5DC2414CB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042" y="3448004"/>
            <a:ext cx="2528742" cy="2792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A8E66B-215B-5A29-D4C1-A15B4C2F1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1611" y="642267"/>
            <a:ext cx="2495825" cy="2709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80CB59-D90E-562A-5346-E390F2381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132" y="545890"/>
            <a:ext cx="2524804" cy="28441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01A68C-2073-405C-667E-5915BFED0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936" y="642267"/>
            <a:ext cx="2659455" cy="28441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888B4A-CB7A-3A07-490E-E256B124C2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585" y="3662273"/>
            <a:ext cx="2534783" cy="28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6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9F8980-992A-707F-9765-84AF7FBCC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726" y="734612"/>
            <a:ext cx="2528742" cy="27720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21C781-6EBE-4480-C725-5DC2414CB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159" y="3428875"/>
            <a:ext cx="2528742" cy="2792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A8E66B-215B-5A29-D4C1-A15B4C2F1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82" y="817096"/>
            <a:ext cx="2495825" cy="2709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80CB59-D90E-562A-5346-E390F2381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4893" y="523292"/>
            <a:ext cx="2524804" cy="28441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01A68C-2073-405C-667E-5915BFED0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9432" y="3662273"/>
            <a:ext cx="2659455" cy="28441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888B4A-CB7A-3A07-490E-E256B124C2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585" y="3662273"/>
            <a:ext cx="2534783" cy="28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4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9F8980-992A-707F-9765-84AF7FBCC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404" y="617976"/>
            <a:ext cx="2528742" cy="27720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21C781-6EBE-4480-C725-5DC2414CB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495" y="598018"/>
            <a:ext cx="2528742" cy="2792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A8E66B-215B-5A29-D4C1-A15B4C2F1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1611" y="642267"/>
            <a:ext cx="2495825" cy="2709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80CB59-D90E-562A-5346-E390F2381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954" y="3506674"/>
            <a:ext cx="2524804" cy="28441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01A68C-2073-405C-667E-5915BFED0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9432" y="3662273"/>
            <a:ext cx="2659455" cy="28441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888B4A-CB7A-3A07-490E-E256B124C2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585" y="3662273"/>
            <a:ext cx="2534783" cy="28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0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9F8980-992A-707F-9765-84AF7FBCC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404" y="617976"/>
            <a:ext cx="2528742" cy="27720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21C781-6EBE-4480-C725-5DC2414CB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495" y="598018"/>
            <a:ext cx="2528742" cy="2792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A8E66B-215B-5A29-D4C1-A15B4C2F1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1611" y="642267"/>
            <a:ext cx="2495825" cy="2709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80CB59-D90E-562A-5346-E390F2381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954" y="3506674"/>
            <a:ext cx="2524804" cy="28441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01A68C-2073-405C-667E-5915BFED0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9432" y="3662273"/>
            <a:ext cx="2659455" cy="28441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888B4A-CB7A-3A07-490E-E256B124C2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585" y="3662273"/>
            <a:ext cx="2534783" cy="28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9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E96A41-3DA2-8CB0-8100-C4DFC776C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66" y="811957"/>
            <a:ext cx="10642561" cy="3363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15341C-4568-A7BD-94EC-C5A4A2603B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8627" y="962093"/>
            <a:ext cx="1263715" cy="3899100"/>
          </a:xfrm>
          <a:prstGeom prst="rect">
            <a:avLst/>
          </a:prstGeom>
        </p:spPr>
      </p:pic>
      <p:pic>
        <p:nvPicPr>
          <p:cNvPr id="9" name="CD3 TRACK 39">
            <a:hlinkClick r:id="" action="ppaction://media"/>
            <a:extLst>
              <a:ext uri="{FF2B5EF4-FFF2-40B4-BE49-F238E27FC236}">
                <a16:creationId xmlns:a16="http://schemas.microsoft.com/office/drawing/2014/main" id="{302102DC-7326-8037-3953-C0D09BEF74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30826" y="557957"/>
            <a:ext cx="508000" cy="508000"/>
          </a:xfrm>
          <a:prstGeom prst="rect">
            <a:avLst/>
          </a:prstGeom>
        </p:spPr>
      </p:pic>
      <p:pic>
        <p:nvPicPr>
          <p:cNvPr id="5" name="CD3 TRACK 39">
            <a:hlinkClick r:id="" action="ppaction://media"/>
            <a:extLst>
              <a:ext uri="{FF2B5EF4-FFF2-40B4-BE49-F238E27FC236}">
                <a16:creationId xmlns:a16="http://schemas.microsoft.com/office/drawing/2014/main" id="{302102DC-7326-8037-3953-C0D09BEF74E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6101" end="16492.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64179" y="1783018"/>
            <a:ext cx="508000" cy="508000"/>
          </a:xfrm>
          <a:prstGeom prst="rect">
            <a:avLst/>
          </a:prstGeom>
        </p:spPr>
      </p:pic>
      <p:pic>
        <p:nvPicPr>
          <p:cNvPr id="6" name="CD3 TRACK 39">
            <a:hlinkClick r:id="" action="ppaction://media"/>
            <a:extLst>
              <a:ext uri="{FF2B5EF4-FFF2-40B4-BE49-F238E27FC236}">
                <a16:creationId xmlns:a16="http://schemas.microsoft.com/office/drawing/2014/main" id="{302102DC-7326-8037-3953-C0D09BEF74E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8367" end="13667.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69727" y="1577998"/>
            <a:ext cx="508000" cy="508000"/>
          </a:xfrm>
          <a:prstGeom prst="rect">
            <a:avLst/>
          </a:prstGeom>
        </p:spPr>
      </p:pic>
      <p:pic>
        <p:nvPicPr>
          <p:cNvPr id="8" name="CD3 TRACK 39">
            <a:hlinkClick r:id="" action="ppaction://media"/>
            <a:extLst>
              <a:ext uri="{FF2B5EF4-FFF2-40B4-BE49-F238E27FC236}">
                <a16:creationId xmlns:a16="http://schemas.microsoft.com/office/drawing/2014/main" id="{302102DC-7326-8037-3953-C0D09BEF74E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4303" end="7767.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46203" y="2598039"/>
            <a:ext cx="508000" cy="508000"/>
          </a:xfrm>
          <a:prstGeom prst="rect">
            <a:avLst/>
          </a:prstGeom>
        </p:spPr>
      </p:pic>
      <p:pic>
        <p:nvPicPr>
          <p:cNvPr id="10" name="CD3 TRACK 39">
            <a:hlinkClick r:id="" action="ppaction://media"/>
            <a:extLst>
              <a:ext uri="{FF2B5EF4-FFF2-40B4-BE49-F238E27FC236}">
                <a16:creationId xmlns:a16="http://schemas.microsoft.com/office/drawing/2014/main" id="{302102DC-7326-8037-3953-C0D09BEF74E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1535" end="10790.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72179" y="2403643"/>
            <a:ext cx="508000" cy="508000"/>
          </a:xfrm>
          <a:prstGeom prst="rect">
            <a:avLst/>
          </a:prstGeom>
        </p:spPr>
      </p:pic>
      <p:pic>
        <p:nvPicPr>
          <p:cNvPr id="11" name="CD3 TRACK 39">
            <a:hlinkClick r:id="" action="ppaction://media"/>
            <a:extLst>
              <a:ext uri="{FF2B5EF4-FFF2-40B4-BE49-F238E27FC236}">
                <a16:creationId xmlns:a16="http://schemas.microsoft.com/office/drawing/2014/main" id="{302102DC-7326-8037-3953-C0D09BEF74E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7442" end="4136.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67279" y="3338559"/>
            <a:ext cx="508000" cy="508000"/>
          </a:xfrm>
          <a:prstGeom prst="rect">
            <a:avLst/>
          </a:prstGeom>
        </p:spPr>
      </p:pic>
      <p:pic>
        <p:nvPicPr>
          <p:cNvPr id="12" name="CD3 TRACK 39">
            <a:hlinkClick r:id="" action="ppaction://media"/>
            <a:extLst>
              <a:ext uri="{FF2B5EF4-FFF2-40B4-BE49-F238E27FC236}">
                <a16:creationId xmlns:a16="http://schemas.microsoft.com/office/drawing/2014/main" id="{302102DC-7326-8037-3953-C0D09BEF74E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0917" end="1008.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99258" y="3666958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2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2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9CD54D-CB6B-4175-9351-C52F0106A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52" y="1399554"/>
            <a:ext cx="1857375" cy="1724025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C8F9C43-F69A-4794-8051-86A28000458D}"/>
              </a:ext>
            </a:extLst>
          </p:cNvPr>
          <p:cNvSpPr/>
          <p:nvPr/>
        </p:nvSpPr>
        <p:spPr>
          <a:xfrm>
            <a:off x="2588249" y="355153"/>
            <a:ext cx="3576845" cy="1578044"/>
          </a:xfrm>
          <a:prstGeom prst="cloudCallout">
            <a:avLst>
              <a:gd name="adj1" fmla="val -64270"/>
              <a:gd name="adj2" fmla="val 29189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Where were you last night?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AEE56BF-1193-4A74-90BD-5A39A5569282}"/>
              </a:ext>
            </a:extLst>
          </p:cNvPr>
          <p:cNvSpPr/>
          <p:nvPr/>
        </p:nvSpPr>
        <p:spPr>
          <a:xfrm>
            <a:off x="5504646" y="3769433"/>
            <a:ext cx="3289469" cy="2081579"/>
          </a:xfrm>
          <a:prstGeom prst="cloudCallout">
            <a:avLst>
              <a:gd name="adj1" fmla="val 74054"/>
              <a:gd name="adj2" fmla="val 29319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I was at the movie theater</a:t>
            </a:r>
            <a:r>
              <a:rPr lang="en-US" sz="2500" b="1" dirty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13" name="Picture 12" descr="A close-up of a person&#10;&#10;Description automatically generated with medium confidence">
            <a:extLst>
              <a:ext uri="{FF2B5EF4-FFF2-40B4-BE49-F238E27FC236}">
                <a16:creationId xmlns:a16="http://schemas.microsoft.com/office/drawing/2014/main" id="{F3C9F8A3-F8A6-49BA-AF8F-EA620FA9CC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1255" y="4564880"/>
            <a:ext cx="1767519" cy="16358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9AD97F-3B1F-A0D9-7102-1427788E3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879" y="588255"/>
            <a:ext cx="3289469" cy="3346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165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9CD54D-CB6B-4175-9351-C52F0106A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52" y="1399554"/>
            <a:ext cx="1857375" cy="1724025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C8F9C43-F69A-4794-8051-86A28000458D}"/>
              </a:ext>
            </a:extLst>
          </p:cNvPr>
          <p:cNvSpPr/>
          <p:nvPr/>
        </p:nvSpPr>
        <p:spPr>
          <a:xfrm>
            <a:off x="2588249" y="355153"/>
            <a:ext cx="3812551" cy="1724024"/>
          </a:xfrm>
          <a:prstGeom prst="cloudCallout">
            <a:avLst>
              <a:gd name="adj1" fmla="val -64270"/>
              <a:gd name="adj2" fmla="val 29189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Where were you last weekend?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AEE56BF-1193-4A74-90BD-5A39A5569282}"/>
              </a:ext>
            </a:extLst>
          </p:cNvPr>
          <p:cNvSpPr/>
          <p:nvPr/>
        </p:nvSpPr>
        <p:spPr>
          <a:xfrm>
            <a:off x="5504646" y="3769433"/>
            <a:ext cx="3289469" cy="2081579"/>
          </a:xfrm>
          <a:prstGeom prst="cloudCallout">
            <a:avLst>
              <a:gd name="adj1" fmla="val 74054"/>
              <a:gd name="adj2" fmla="val 29319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I was at the mall.</a:t>
            </a:r>
            <a:r>
              <a:rPr lang="en-US" sz="25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3" name="Picture 12" descr="A close-up of a person&#10;&#10;Description automatically generated with medium confidence">
            <a:extLst>
              <a:ext uri="{FF2B5EF4-FFF2-40B4-BE49-F238E27FC236}">
                <a16:creationId xmlns:a16="http://schemas.microsoft.com/office/drawing/2014/main" id="{F3C9F8A3-F8A6-49BA-AF8F-EA620FA9CC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1255" y="4564880"/>
            <a:ext cx="1767519" cy="1635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6E0E6C-EF18-79F4-2EE2-CA6CB7244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180" y="632707"/>
            <a:ext cx="3384724" cy="3257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181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9CD54D-CB6B-4175-9351-C52F0106A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52" y="1399554"/>
            <a:ext cx="1857375" cy="1724025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C8F9C43-F69A-4794-8051-86A28000458D}"/>
              </a:ext>
            </a:extLst>
          </p:cNvPr>
          <p:cNvSpPr/>
          <p:nvPr/>
        </p:nvSpPr>
        <p:spPr>
          <a:xfrm>
            <a:off x="2517059" y="355153"/>
            <a:ext cx="4247536" cy="1807944"/>
          </a:xfrm>
          <a:prstGeom prst="cloudCallout">
            <a:avLst>
              <a:gd name="adj1" fmla="val -64270"/>
              <a:gd name="adj2" fmla="val 29189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Where was your father yesterday?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AEE56BF-1193-4A74-90BD-5A39A5569282}"/>
              </a:ext>
            </a:extLst>
          </p:cNvPr>
          <p:cNvSpPr/>
          <p:nvPr/>
        </p:nvSpPr>
        <p:spPr>
          <a:xfrm>
            <a:off x="5504646" y="3769433"/>
            <a:ext cx="3289469" cy="2081579"/>
          </a:xfrm>
          <a:prstGeom prst="cloudCallout">
            <a:avLst>
              <a:gd name="adj1" fmla="val 74054"/>
              <a:gd name="adj2" fmla="val 29319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He was at the supermarket.</a:t>
            </a:r>
            <a:r>
              <a:rPr lang="en-US" sz="25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3" name="Picture 12" descr="A close-up of a person&#10;&#10;Description automatically generated with medium confidence">
            <a:extLst>
              <a:ext uri="{FF2B5EF4-FFF2-40B4-BE49-F238E27FC236}">
                <a16:creationId xmlns:a16="http://schemas.microsoft.com/office/drawing/2014/main" id="{F3C9F8A3-F8A6-49BA-AF8F-EA620FA9CC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1255" y="4564880"/>
            <a:ext cx="1767519" cy="1635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6A8EEF-FD7E-5009-1488-AB53C8E84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777" y="586289"/>
            <a:ext cx="3327571" cy="3194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48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9CD54D-CB6B-4175-9351-C52F0106A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52" y="1399554"/>
            <a:ext cx="1857375" cy="1724025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C8F9C43-F69A-4794-8051-86A28000458D}"/>
              </a:ext>
            </a:extLst>
          </p:cNvPr>
          <p:cNvSpPr/>
          <p:nvPr/>
        </p:nvSpPr>
        <p:spPr>
          <a:xfrm>
            <a:off x="2588249" y="355153"/>
            <a:ext cx="3576845" cy="1578044"/>
          </a:xfrm>
          <a:prstGeom prst="cloudCallout">
            <a:avLst>
              <a:gd name="adj1" fmla="val -64270"/>
              <a:gd name="adj2" fmla="val 29189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Where were Ann and Lucy last Tuesday?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AEE56BF-1193-4A74-90BD-5A39A5569282}"/>
              </a:ext>
            </a:extLst>
          </p:cNvPr>
          <p:cNvSpPr/>
          <p:nvPr/>
        </p:nvSpPr>
        <p:spPr>
          <a:xfrm>
            <a:off x="4758814" y="3510117"/>
            <a:ext cx="4035302" cy="2340896"/>
          </a:xfrm>
          <a:prstGeom prst="cloudCallout">
            <a:avLst>
              <a:gd name="adj1" fmla="val 74054"/>
              <a:gd name="adj2" fmla="val 29319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They were at the amusement park.</a:t>
            </a:r>
            <a:endParaRPr lang="en-US" sz="25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A close-up of a person&#10;&#10;Description automatically generated with medium confidence">
            <a:extLst>
              <a:ext uri="{FF2B5EF4-FFF2-40B4-BE49-F238E27FC236}">
                <a16:creationId xmlns:a16="http://schemas.microsoft.com/office/drawing/2014/main" id="{F3C9F8A3-F8A6-49BA-AF8F-EA620FA9CC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1255" y="4564880"/>
            <a:ext cx="1767519" cy="1635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B31488-186D-5225-929B-28235668D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761" y="587919"/>
            <a:ext cx="3479979" cy="3181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709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9CD54D-CB6B-4175-9351-C52F0106A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52" y="1399554"/>
            <a:ext cx="1857375" cy="1724025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C8F9C43-F69A-4794-8051-86A28000458D}"/>
              </a:ext>
            </a:extLst>
          </p:cNvPr>
          <p:cNvSpPr/>
          <p:nvPr/>
        </p:nvSpPr>
        <p:spPr>
          <a:xfrm>
            <a:off x="2588249" y="355153"/>
            <a:ext cx="3576845" cy="1578044"/>
          </a:xfrm>
          <a:prstGeom prst="cloudCallout">
            <a:avLst>
              <a:gd name="adj1" fmla="val -64270"/>
              <a:gd name="adj2" fmla="val 29189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Where were you last week?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AEE56BF-1193-4A74-90BD-5A39A5569282}"/>
              </a:ext>
            </a:extLst>
          </p:cNvPr>
          <p:cNvSpPr/>
          <p:nvPr/>
        </p:nvSpPr>
        <p:spPr>
          <a:xfrm>
            <a:off x="5504646" y="3769433"/>
            <a:ext cx="3289469" cy="2081579"/>
          </a:xfrm>
          <a:prstGeom prst="cloudCallout">
            <a:avLst>
              <a:gd name="adj1" fmla="val 74054"/>
              <a:gd name="adj2" fmla="val 29319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I was at the playground.</a:t>
            </a:r>
            <a:endParaRPr lang="en-US" sz="25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A close-up of a person&#10;&#10;Description automatically generated with medium confidence">
            <a:extLst>
              <a:ext uri="{FF2B5EF4-FFF2-40B4-BE49-F238E27FC236}">
                <a16:creationId xmlns:a16="http://schemas.microsoft.com/office/drawing/2014/main" id="{F3C9F8A3-F8A6-49BA-AF8F-EA620FA9CC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1255" y="4564880"/>
            <a:ext cx="1767519" cy="1635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6D1107-76B2-68C7-3B0A-7A1CA7A23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683" y="459201"/>
            <a:ext cx="3834581" cy="3234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203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314EA3-735D-4D64-BD40-018A10270087}"/>
              </a:ext>
            </a:extLst>
          </p:cNvPr>
          <p:cNvSpPr txBox="1"/>
          <p:nvPr/>
        </p:nvSpPr>
        <p:spPr>
          <a:xfrm>
            <a:off x="4103941" y="509883"/>
            <a:ext cx="456295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WHAT’S MISSING?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5F2562-A099-80FE-450D-58CC9BA5A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294" y="1263538"/>
            <a:ext cx="3143412" cy="43309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175629-A6E7-1C3D-E960-DD36B9405FF0}"/>
              </a:ext>
            </a:extLst>
          </p:cNvPr>
          <p:cNvSpPr/>
          <p:nvPr/>
        </p:nvSpPr>
        <p:spPr>
          <a:xfrm>
            <a:off x="4873925" y="4632384"/>
            <a:ext cx="111280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9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D9AAC4-AE71-5850-1D1B-829406E22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89" y="587461"/>
            <a:ext cx="6045511" cy="609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1CED46-ED51-9802-AA76-8BE3025FC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2" y="1125245"/>
            <a:ext cx="5276769" cy="869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5A93D9-76AC-6E6E-AC6A-995EA32AD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306" y="1125244"/>
            <a:ext cx="5975998" cy="8877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311EF7-FF16-6830-4E9F-AE0E864B9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90" y="2127674"/>
            <a:ext cx="5526416" cy="30280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79474-C31A-56F9-BF1D-CA078FBE96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0193" y="2180507"/>
            <a:ext cx="5742039" cy="29854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DCA510-9001-9385-2172-FD82A57BB06F}"/>
              </a:ext>
            </a:extLst>
          </p:cNvPr>
          <p:cNvSpPr txBox="1"/>
          <p:nvPr/>
        </p:nvSpPr>
        <p:spPr>
          <a:xfrm>
            <a:off x="3034258" y="1197092"/>
            <a:ext cx="613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BCD412-F2A8-A0AF-1C16-670555223112}"/>
              </a:ext>
            </a:extLst>
          </p:cNvPr>
          <p:cNvSpPr txBox="1"/>
          <p:nvPr/>
        </p:nvSpPr>
        <p:spPr>
          <a:xfrm>
            <a:off x="8773015" y="1197092"/>
            <a:ext cx="613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7C84E8-AF76-9F68-1145-C78E6D3CF8FA}"/>
              </a:ext>
            </a:extLst>
          </p:cNvPr>
          <p:cNvSpPr txBox="1"/>
          <p:nvPr/>
        </p:nvSpPr>
        <p:spPr>
          <a:xfrm>
            <a:off x="241552" y="1169879"/>
            <a:ext cx="613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2593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073A25-6E92-99D0-AAF3-5A942E8E7840}"/>
              </a:ext>
            </a:extLst>
          </p:cNvPr>
          <p:cNvSpPr txBox="1"/>
          <p:nvPr/>
        </p:nvSpPr>
        <p:spPr>
          <a:xfrm>
            <a:off x="696468" y="1841719"/>
            <a:ext cx="107990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PLAY IN GROUPS</a:t>
            </a:r>
          </a:p>
          <a:p>
            <a:pPr algn="ctr"/>
            <a:r>
              <a:rPr lang="en-US" sz="8000" b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“THROW THE BALL”</a:t>
            </a:r>
            <a:endParaRPr lang="en-GB" sz="8000" b="1" dirty="0">
              <a:solidFill>
                <a:schemeClr val="accent3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846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073A25-6E92-99D0-AAF3-5A942E8E7840}"/>
              </a:ext>
            </a:extLst>
          </p:cNvPr>
          <p:cNvSpPr txBox="1"/>
          <p:nvPr/>
        </p:nvSpPr>
        <p:spPr>
          <a:xfrm>
            <a:off x="696468" y="1841719"/>
            <a:ext cx="107990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THANK YOU </a:t>
            </a:r>
          </a:p>
          <a:p>
            <a:pPr algn="ctr"/>
            <a:r>
              <a:rPr lang="en-US" sz="8000" b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FOR WATCHING</a:t>
            </a:r>
            <a:endParaRPr lang="en-GB" sz="8000" b="1" dirty="0">
              <a:solidFill>
                <a:schemeClr val="accent3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38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113186-F976-8831-E11F-49450BDE2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983" y="1156214"/>
            <a:ext cx="3314870" cy="44198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314EA3-735D-4D64-BD40-018A10270087}"/>
              </a:ext>
            </a:extLst>
          </p:cNvPr>
          <p:cNvSpPr txBox="1"/>
          <p:nvPr/>
        </p:nvSpPr>
        <p:spPr>
          <a:xfrm>
            <a:off x="4103941" y="509883"/>
            <a:ext cx="456295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WHAT’S MISSING?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175629-A6E7-1C3D-E960-DD36B9405FF0}"/>
              </a:ext>
            </a:extLst>
          </p:cNvPr>
          <p:cNvSpPr/>
          <p:nvPr/>
        </p:nvSpPr>
        <p:spPr>
          <a:xfrm>
            <a:off x="6271404" y="4494361"/>
            <a:ext cx="144923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7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35A744-A968-B213-7BA4-088322E16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988" y="1250838"/>
            <a:ext cx="3372023" cy="43563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314EA3-735D-4D64-BD40-018A10270087}"/>
              </a:ext>
            </a:extLst>
          </p:cNvPr>
          <p:cNvSpPr txBox="1"/>
          <p:nvPr/>
        </p:nvSpPr>
        <p:spPr>
          <a:xfrm>
            <a:off x="4103941" y="509883"/>
            <a:ext cx="456295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WHAT’S MISSING?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175629-A6E7-1C3D-E960-DD36B9405FF0}"/>
              </a:ext>
            </a:extLst>
          </p:cNvPr>
          <p:cNvSpPr/>
          <p:nvPr/>
        </p:nvSpPr>
        <p:spPr>
          <a:xfrm>
            <a:off x="5539595" y="4675515"/>
            <a:ext cx="208615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9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F51AFC-023A-8B9D-ED03-6002AA456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853" y="1225437"/>
            <a:ext cx="3340272" cy="44071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314EA3-735D-4D64-BD40-018A10270087}"/>
              </a:ext>
            </a:extLst>
          </p:cNvPr>
          <p:cNvSpPr txBox="1"/>
          <p:nvPr/>
        </p:nvSpPr>
        <p:spPr>
          <a:xfrm>
            <a:off x="4103941" y="509883"/>
            <a:ext cx="456295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WHAT’S MISSING?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175629-A6E7-1C3D-E960-DD36B9405FF0}"/>
              </a:ext>
            </a:extLst>
          </p:cNvPr>
          <p:cNvSpPr/>
          <p:nvPr/>
        </p:nvSpPr>
        <p:spPr>
          <a:xfrm>
            <a:off x="5539596" y="4666889"/>
            <a:ext cx="1991264" cy="785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2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4E3CD5-C8C7-8F4D-8DFE-4B1307ACB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090" y="1276239"/>
            <a:ext cx="3295819" cy="43055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314EA3-735D-4D64-BD40-018A10270087}"/>
              </a:ext>
            </a:extLst>
          </p:cNvPr>
          <p:cNvSpPr txBox="1"/>
          <p:nvPr/>
        </p:nvSpPr>
        <p:spPr>
          <a:xfrm>
            <a:off x="4103941" y="509883"/>
            <a:ext cx="456295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WHAT’S MISSING?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175629-A6E7-1C3D-E960-DD36B9405FF0}"/>
              </a:ext>
            </a:extLst>
          </p:cNvPr>
          <p:cNvSpPr/>
          <p:nvPr/>
        </p:nvSpPr>
        <p:spPr>
          <a:xfrm>
            <a:off x="5995359" y="4589253"/>
            <a:ext cx="1293962" cy="60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0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4E3CD5-C8C7-8F4D-8DFE-4B1307ACB3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9408" y="3088894"/>
            <a:ext cx="2276146" cy="2973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43EC06-6246-5005-2AEF-8090DAA6DE4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86264" y="3449930"/>
            <a:ext cx="2276146" cy="29405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C0AC20-007E-EB4A-E713-124C6A85D4E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64815" y="855131"/>
            <a:ext cx="2276145" cy="29039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19C465-33A7-968F-6773-A67CE5448FF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01768" y="3759068"/>
            <a:ext cx="2324199" cy="3098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4ED4DA-2627-B741-F139-DE7425E3431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77613" y="395890"/>
            <a:ext cx="2246492" cy="3012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0067EE-5A9A-1918-4A80-C2989B6D087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35087" y="22720"/>
            <a:ext cx="2324198" cy="3192838"/>
          </a:xfrm>
          <a:prstGeom prst="rect">
            <a:avLst/>
          </a:prstGeom>
        </p:spPr>
      </p:pic>
      <p:pic>
        <p:nvPicPr>
          <p:cNvPr id="11" name="yesterday">
            <a:hlinkClick r:id="" action="ppaction://media"/>
            <a:extLst>
              <a:ext uri="{FF2B5EF4-FFF2-40B4-BE49-F238E27FC236}">
                <a16:creationId xmlns:a16="http://schemas.microsoft.com/office/drawing/2014/main" id="{38B94CA2-03A0-51B2-F798-B1AE50B710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103154" y="4038601"/>
            <a:ext cx="593784" cy="5937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09CD07-1496-150E-9B66-DD64CBB6D213}"/>
              </a:ext>
            </a:extLst>
          </p:cNvPr>
          <p:cNvSpPr txBox="1"/>
          <p:nvPr/>
        </p:nvSpPr>
        <p:spPr>
          <a:xfrm>
            <a:off x="0" y="6112062"/>
            <a:ext cx="4949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Click each picture to hear the sound</a:t>
            </a:r>
          </a:p>
        </p:txBody>
      </p:sp>
      <p:pic>
        <p:nvPicPr>
          <p:cNvPr id="13" name="last night">
            <a:hlinkClick r:id="" action="ppaction://media"/>
            <a:extLst>
              <a:ext uri="{FF2B5EF4-FFF2-40B4-BE49-F238E27FC236}">
                <a16:creationId xmlns:a16="http://schemas.microsoft.com/office/drawing/2014/main" id="{F8A65113-F396-30D5-9E97-8CB32A1B0D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127328" y="4038601"/>
            <a:ext cx="569610" cy="569610"/>
          </a:xfrm>
          <a:prstGeom prst="rect">
            <a:avLst/>
          </a:prstGeom>
        </p:spPr>
      </p:pic>
      <p:pic>
        <p:nvPicPr>
          <p:cNvPr id="14" name="Last Tuesday">
            <a:hlinkClick r:id="" action="ppaction://media"/>
            <a:extLst>
              <a:ext uri="{FF2B5EF4-FFF2-40B4-BE49-F238E27FC236}">
                <a16:creationId xmlns:a16="http://schemas.microsoft.com/office/drawing/2014/main" id="{E1425D03-4845-C518-8AA4-9DAFC068FF5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127328" y="4129087"/>
            <a:ext cx="479124" cy="479124"/>
          </a:xfrm>
          <a:prstGeom prst="rect">
            <a:avLst/>
          </a:prstGeom>
        </p:spPr>
      </p:pic>
      <p:pic>
        <p:nvPicPr>
          <p:cNvPr id="15" name="last week">
            <a:hlinkClick r:id="" action="ppaction://media"/>
            <a:extLst>
              <a:ext uri="{FF2B5EF4-FFF2-40B4-BE49-F238E27FC236}">
                <a16:creationId xmlns:a16="http://schemas.microsoft.com/office/drawing/2014/main" id="{979798C8-77DC-D8A4-7A9D-67F24E53F8F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117702" y="4146097"/>
            <a:ext cx="498375" cy="498375"/>
          </a:xfrm>
          <a:prstGeom prst="rect">
            <a:avLst/>
          </a:prstGeom>
        </p:spPr>
      </p:pic>
      <p:pic>
        <p:nvPicPr>
          <p:cNvPr id="16" name="last weekend">
            <a:hlinkClick r:id="" action="ppaction://media"/>
            <a:extLst>
              <a:ext uri="{FF2B5EF4-FFF2-40B4-BE49-F238E27FC236}">
                <a16:creationId xmlns:a16="http://schemas.microsoft.com/office/drawing/2014/main" id="{10663ED6-40A5-C3D3-7E8F-0ACBBB73126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127328" y="4110479"/>
            <a:ext cx="569610" cy="569610"/>
          </a:xfrm>
          <a:prstGeom prst="rect">
            <a:avLst/>
          </a:prstGeom>
        </p:spPr>
      </p:pic>
      <p:pic>
        <p:nvPicPr>
          <p:cNvPr id="17" name="last month">
            <a:hlinkClick r:id="" action="ppaction://media"/>
            <a:extLst>
              <a:ext uri="{FF2B5EF4-FFF2-40B4-BE49-F238E27FC236}">
                <a16:creationId xmlns:a16="http://schemas.microsoft.com/office/drawing/2014/main" id="{59810046-EA95-6D08-6624-1EA4D7AEA82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151502" y="4062775"/>
            <a:ext cx="569610" cy="56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0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6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6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2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69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92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79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268824" y="711255"/>
            <a:ext cx="5654351" cy="5435490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i="1" dirty="0"/>
          </a:p>
          <a:p>
            <a:pPr algn="ctr"/>
            <a:r>
              <a:rPr lang="en-US" sz="5400" b="1" i="1" dirty="0"/>
              <a:t>New words</a:t>
            </a:r>
          </a:p>
          <a:p>
            <a:pPr algn="ctr"/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movie theater</a:t>
            </a:r>
          </a:p>
          <a:p>
            <a:pPr algn="ctr"/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playground</a:t>
            </a:r>
          </a:p>
          <a:p>
            <a:pPr algn="ctr"/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museum</a:t>
            </a:r>
          </a:p>
          <a:p>
            <a:pPr algn="ctr"/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mall</a:t>
            </a:r>
          </a:p>
          <a:p>
            <a:pPr algn="ctr"/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Supermarket</a:t>
            </a:r>
          </a:p>
          <a:p>
            <a:pPr algn="ctr"/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amusement park</a:t>
            </a:r>
          </a:p>
          <a:p>
            <a:pPr algn="ctr"/>
            <a:endParaRPr lang="en-US" sz="3600" i="1" dirty="0">
              <a:solidFill>
                <a:schemeClr val="tx1"/>
              </a:solidFill>
            </a:endParaRPr>
          </a:p>
          <a:p>
            <a:pPr algn="ctr"/>
            <a:endParaRPr lang="en-US" sz="3600" i="1" dirty="0">
              <a:solidFill>
                <a:schemeClr val="tx1"/>
              </a:solidFill>
            </a:endParaRPr>
          </a:p>
          <a:p>
            <a:pPr algn="ctr"/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69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215</Words>
  <Application>Microsoft Office PowerPoint</Application>
  <PresentationFormat>Widescreen</PresentationFormat>
  <Paragraphs>52</Paragraphs>
  <Slides>32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PHAN THI QUY THINH</dc:creator>
  <cp:lastModifiedBy>PHAN THI QUY THINH</cp:lastModifiedBy>
  <cp:revision>4</cp:revision>
  <dcterms:created xsi:type="dcterms:W3CDTF">2024-08-28T05:12:35Z</dcterms:created>
  <dcterms:modified xsi:type="dcterms:W3CDTF">2024-08-28T05:28:07Z</dcterms:modified>
</cp:coreProperties>
</file>