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327" r:id="rId3"/>
    <p:sldId id="318" r:id="rId4"/>
    <p:sldId id="317" r:id="rId5"/>
    <p:sldId id="319" r:id="rId6"/>
    <p:sldId id="279" r:id="rId7"/>
    <p:sldId id="323" r:id="rId8"/>
    <p:sldId id="280" r:id="rId9"/>
    <p:sldId id="324" r:id="rId10"/>
    <p:sldId id="325" r:id="rId11"/>
    <p:sldId id="326" r:id="rId12"/>
  </p:sldIdLst>
  <p:sldSz cx="12192000" cy="6858000"/>
  <p:notesSz cx="6858000" cy="9144000"/>
  <p:embeddedFontLst>
    <p:embeddedFont>
      <p:font typeface="Arial Black" panose="020B0A04020102020204" pitchFamily="34" charset="0"/>
      <p:bold r:id="rId14"/>
    </p:embeddedFont>
    <p:embeddedFont>
      <p:font typeface=".VnHelvetInsH" panose="020B7200000000000000" pitchFamily="34" charset="0"/>
      <p:regular r:id="rId15"/>
    </p:embeddedFont>
    <p:embeddedFont>
      <p:font typeface=".VnVogue" panose="020B7200000000000000" pitchFamily="34" charset="0"/>
      <p:regular r:id="rId16"/>
    </p:embeddedFont>
    <p:embeddedFont>
      <p:font typeface=".VnRevue" panose="020B7200000000000000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007D75"/>
    <a:srgbClr val="64B7B8"/>
    <a:srgbClr val="F9E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0CC20-3BB2-4C69-BBE5-93A48D4081F4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666E1-E91A-4CEC-88DC-1DCAFC686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90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5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1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0B65A-CB4F-4161-9469-9D6F799E6EB3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368ED4-144E-4CD2-95B3-799EAD783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0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447" y="-25638"/>
            <a:ext cx="12223539" cy="695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925" y="448739"/>
            <a:ext cx="9319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Bong Son 2 Primary School</a:t>
            </a:r>
            <a:endParaRPr lang="en-US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1" y="2808134"/>
            <a:ext cx="11338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Revue" panose="020B7200000000000000" pitchFamily="34" charset="0"/>
              </a:rPr>
              <a:t>Welcome to class 5A4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9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9383" y="310495"/>
            <a:ext cx="4147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MUSICAL BALLS</a:t>
            </a:r>
            <a:endParaRPr lang="en-US" sz="4400" b="1" dirty="0">
              <a:ln w="0">
                <a:solidFill>
                  <a:srgbClr val="D5E40E"/>
                </a:solidFill>
              </a:ln>
              <a:solidFill>
                <a:srgbClr val="007D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4" y="1201784"/>
            <a:ext cx="11526746" cy="5202418"/>
          </a:xfrm>
          <a:prstGeom prst="rect">
            <a:avLst/>
          </a:prstGeom>
        </p:spPr>
      </p:pic>
      <p:pic>
        <p:nvPicPr>
          <p:cNvPr id="4" name="WayBackHome-SHAUN-55649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5658" y="390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1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69383" y="310495"/>
            <a:ext cx="33570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HOMEWORK</a:t>
            </a:r>
            <a:endParaRPr lang="en-US" sz="4400" b="1" dirty="0">
              <a:ln w="0">
                <a:solidFill>
                  <a:srgbClr val="D5E40E"/>
                </a:solidFill>
              </a:ln>
              <a:solidFill>
                <a:srgbClr val="007D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457" y="1763486"/>
            <a:ext cx="98232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E14069"/>
                </a:solidFill>
                <a:cs typeface="Arial" panose="020B0604020202020204" pitchFamily="34" charset="0"/>
              </a:rPr>
              <a:t>- Learn vocabulary and structures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8456" y="2586446"/>
            <a:ext cx="982326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E14069"/>
                </a:solidFill>
                <a:cs typeface="Arial" panose="020B0604020202020204" pitchFamily="34" charset="0"/>
              </a:rPr>
              <a:t>- Do exercise in </a:t>
            </a:r>
            <a:r>
              <a:rPr lang="en-US" sz="4000" b="1" dirty="0" smtClean="0">
                <a:solidFill>
                  <a:srgbClr val="E14069"/>
                </a:solidFill>
                <a:cs typeface="Arial" panose="020B0604020202020204" pitchFamily="34" charset="0"/>
              </a:rPr>
              <a:t>workbook.</a:t>
            </a:r>
            <a:endParaRPr lang="en-US" sz="4000" b="1" dirty="0">
              <a:solidFill>
                <a:srgbClr val="E14069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anose="02020603050405020304" pitchFamily="18" charset="0"/>
              </a:rPr>
              <a:t>MIMING</a:t>
            </a:r>
            <a:endParaRPr lang="en-US" sz="8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9E60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9" y="585922"/>
            <a:ext cx="3139305" cy="2323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09" y="3435261"/>
            <a:ext cx="2904174" cy="2377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862" y="3474449"/>
            <a:ext cx="3148149" cy="2338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42" y="585922"/>
            <a:ext cx="3104383" cy="2457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741" y="585923"/>
            <a:ext cx="2965269" cy="2327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1743" y="3539763"/>
            <a:ext cx="3012943" cy="22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529931" y="771774"/>
            <a:ext cx="2068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Unit 10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3452487" y="5603081"/>
            <a:ext cx="5287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Lesson </a:t>
            </a:r>
            <a:r>
              <a:rPr lang="en-US" sz="4400" b="1" dirty="0" smtClean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2- Part 4,5,6</a:t>
            </a:r>
            <a:endParaRPr lang="en-US" sz="4400" b="1" dirty="0">
              <a:ln w="0">
                <a:solidFill>
                  <a:srgbClr val="D5E40E"/>
                </a:solidFill>
              </a:ln>
              <a:solidFill>
                <a:srgbClr val="007D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1030" y="1855803"/>
            <a:ext cx="9409941" cy="3045370"/>
          </a:xfrm>
          <a:prstGeom prst="rect">
            <a:avLst/>
          </a:prstGeom>
          <a:noFill/>
        </p:spPr>
        <p:txBody>
          <a:bodyPr wrap="none" numCol="1" rtlCol="0">
            <a:prstTxWarp prst="textStop">
              <a:avLst/>
            </a:prstTxWarp>
            <a:spAutoFit/>
          </a:bodyPr>
          <a:lstStyle/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When will </a:t>
            </a:r>
          </a:p>
          <a:p>
            <a:pPr algn="ctr"/>
            <a:r>
              <a:rPr lang="en-US" sz="8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9E60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.VnHelvetInsH" panose="020B7200000000000000" pitchFamily="34" charset="0"/>
              </a:rPr>
              <a:t>Sports Day be?</a:t>
            </a:r>
          </a:p>
        </p:txBody>
      </p:sp>
    </p:spTree>
    <p:extLst>
      <p:ext uri="{BB962C8B-B14F-4D97-AF65-F5344CB8AC3E}">
        <p14:creationId xmlns:p14="http://schemas.microsoft.com/office/powerpoint/2010/main" val="3887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45" y="350980"/>
            <a:ext cx="1792836" cy="1903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7" y="369063"/>
            <a:ext cx="2169970" cy="1995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22" y="388123"/>
            <a:ext cx="1933303" cy="1976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5" y="388123"/>
            <a:ext cx="1734095" cy="1841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23" y="2230082"/>
            <a:ext cx="10593977" cy="432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25725" y="350967"/>
            <a:ext cx="3669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Listen and number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319" y="394577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138" y="1457697"/>
            <a:ext cx="11421676" cy="3959255"/>
          </a:xfrm>
          <a:prstGeom prst="rect">
            <a:avLst/>
          </a:prstGeom>
        </p:spPr>
      </p:pic>
      <p:sp>
        <p:nvSpPr>
          <p:cNvPr id="4" name="Msphamsound-0936082789"/>
          <p:cNvSpPr/>
          <p:nvPr/>
        </p:nvSpPr>
        <p:spPr>
          <a:xfrm>
            <a:off x="8619892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Msphamsound-0936082789"/>
          <p:cNvSpPr/>
          <p:nvPr/>
        </p:nvSpPr>
        <p:spPr>
          <a:xfrm>
            <a:off x="9196038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sound-0936082789"/>
          <p:cNvSpPr/>
          <p:nvPr/>
        </p:nvSpPr>
        <p:spPr>
          <a:xfrm>
            <a:off x="9772184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Msphamsound-0936082789"/>
          <p:cNvSpPr/>
          <p:nvPr/>
        </p:nvSpPr>
        <p:spPr>
          <a:xfrm>
            <a:off x="10348330" y="5906467"/>
            <a:ext cx="490654" cy="490654"/>
          </a:xfrm>
          <a:prstGeom prst="star32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Msphamsound-0936082789"/>
          <p:cNvSpPr/>
          <p:nvPr/>
        </p:nvSpPr>
        <p:spPr>
          <a:xfrm>
            <a:off x="10293545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Msphamsound-0936082789"/>
          <p:cNvSpPr/>
          <p:nvPr/>
        </p:nvSpPr>
        <p:spPr>
          <a:xfrm>
            <a:off x="4754137" y="4820284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sound-0936082789"/>
          <p:cNvSpPr/>
          <p:nvPr/>
        </p:nvSpPr>
        <p:spPr>
          <a:xfrm>
            <a:off x="7517336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sound-0936082789"/>
          <p:cNvSpPr/>
          <p:nvPr/>
        </p:nvSpPr>
        <p:spPr>
          <a:xfrm>
            <a:off x="1977928" y="4818731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548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0 When will Sports Day be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0 When will Sports Day be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0 When will Sports Day be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0 When will Sports Day be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/>
          <p:cNvSpPr/>
          <p:nvPr/>
        </p:nvSpPr>
        <p:spPr>
          <a:xfrm>
            <a:off x="525725" y="350967"/>
            <a:ext cx="3669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4. Listen and number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19" y="394577"/>
            <a:ext cx="365792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13" y="884920"/>
            <a:ext cx="11421676" cy="3948337"/>
          </a:xfrm>
          <a:prstGeom prst="rect">
            <a:avLst/>
          </a:prstGeom>
        </p:spPr>
      </p:pic>
      <p:sp>
        <p:nvSpPr>
          <p:cNvPr id="10" name="Msphamsound-0936082789"/>
          <p:cNvSpPr/>
          <p:nvPr/>
        </p:nvSpPr>
        <p:spPr>
          <a:xfrm>
            <a:off x="10241294" y="4232456"/>
            <a:ext cx="490654" cy="490654"/>
          </a:xfrm>
          <a:prstGeom prst="star32">
            <a:avLst>
              <a:gd name="adj" fmla="val 40162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Msphamsound-0936082789"/>
          <p:cNvSpPr/>
          <p:nvPr/>
        </p:nvSpPr>
        <p:spPr>
          <a:xfrm>
            <a:off x="4693602" y="4232456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sound-0936082789"/>
          <p:cNvSpPr/>
          <p:nvPr/>
        </p:nvSpPr>
        <p:spPr>
          <a:xfrm>
            <a:off x="7517336" y="4232456"/>
            <a:ext cx="490654" cy="490654"/>
          </a:xfrm>
          <a:prstGeom prst="star32">
            <a:avLst>
              <a:gd name="adj" fmla="val 245327"/>
            </a:avLst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Msphamsound-0936082789"/>
          <p:cNvSpPr/>
          <p:nvPr/>
        </p:nvSpPr>
        <p:spPr>
          <a:xfrm>
            <a:off x="1969644" y="4232456"/>
            <a:ext cx="490654" cy="490654"/>
          </a:xfrm>
          <a:prstGeom prst="star32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017" y="4723110"/>
            <a:ext cx="1614842" cy="17299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2895" y="4722578"/>
            <a:ext cx="1731414" cy="18411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260" y="4750248"/>
            <a:ext cx="1834152" cy="18411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315" y="4777917"/>
            <a:ext cx="1746483" cy="17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0 When will Sports Day be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4096139502229257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59" y="300446"/>
            <a:ext cx="11338559" cy="61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4927" y="349684"/>
            <a:ext cx="3813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5. Write about </a:t>
            </a:r>
            <a:r>
              <a:rPr lang="en-US" sz="3200" b="1" dirty="0" smtClean="0">
                <a:ln w="0">
                  <a:solidFill>
                    <a:srgbClr val="D5E40E"/>
                  </a:solidFill>
                </a:ln>
                <a:solidFill>
                  <a:srgbClr val="007D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you.</a:t>
            </a:r>
            <a:endParaRPr lang="en-US" sz="3200" b="1" dirty="0">
              <a:ln w="0">
                <a:solidFill>
                  <a:srgbClr val="D5E40E"/>
                </a:solidFill>
              </a:ln>
              <a:solidFill>
                <a:srgbClr val="007D7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789" y="1149531"/>
            <a:ext cx="5940334" cy="5146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0" y="1149531"/>
            <a:ext cx="5655810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59</Words>
  <Application>Microsoft Office PowerPoint</Application>
  <PresentationFormat>Widescreen</PresentationFormat>
  <Paragraphs>26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 Black</vt:lpstr>
      <vt:lpstr>.VnHelvetInsH</vt:lpstr>
      <vt:lpstr>Arial</vt:lpstr>
      <vt:lpstr>.VnVogue</vt:lpstr>
      <vt:lpstr>.VnRevue</vt:lpstr>
      <vt:lpstr>Calibri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55</cp:revision>
  <dcterms:created xsi:type="dcterms:W3CDTF">2021-05-24T10:09:48Z</dcterms:created>
  <dcterms:modified xsi:type="dcterms:W3CDTF">2021-12-16T06:44:50Z</dcterms:modified>
</cp:coreProperties>
</file>