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7"/>
  </p:notesMasterIdLst>
  <p:sldIdLst>
    <p:sldId id="256" r:id="rId2"/>
    <p:sldId id="266" r:id="rId3"/>
    <p:sldId id="260" r:id="rId4"/>
    <p:sldId id="257" r:id="rId5"/>
    <p:sldId id="346" r:id="rId6"/>
    <p:sldId id="349" r:id="rId7"/>
    <p:sldId id="344" r:id="rId8"/>
    <p:sldId id="345" r:id="rId9"/>
    <p:sldId id="304" r:id="rId10"/>
    <p:sldId id="309" r:id="rId11"/>
    <p:sldId id="311" r:id="rId12"/>
    <p:sldId id="308" r:id="rId13"/>
    <p:sldId id="306" r:id="rId14"/>
    <p:sldId id="312" r:id="rId15"/>
    <p:sldId id="310" r:id="rId16"/>
    <p:sldId id="273" r:id="rId17"/>
    <p:sldId id="314" r:id="rId18"/>
    <p:sldId id="315" r:id="rId19"/>
    <p:sldId id="348" r:id="rId20"/>
    <p:sldId id="347" r:id="rId21"/>
    <p:sldId id="317" r:id="rId22"/>
    <p:sldId id="265" r:id="rId23"/>
    <p:sldId id="351" r:id="rId24"/>
    <p:sldId id="354" r:id="rId25"/>
    <p:sldId id="353" r:id="rId26"/>
  </p:sldIdLst>
  <p:sldSz cx="6858000" cy="5143500"/>
  <p:notesSz cx="6858000" cy="9144000"/>
  <p:embeddedFontLst>
    <p:embeddedFont>
      <p:font typeface="Alata" panose="020B0604020202020204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exend Deca" panose="020B0604020202020204" charset="0"/>
      <p:regular r:id="rId33"/>
      <p:bold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Sriracha" panose="020B0604020202020204" charset="-34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C591A3-22F1-4E99-8B34-ED251751A935}">
  <a:tblStyle styleId="{7AC591A3-22F1-4E99-8B34-ED251751A9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>
        <p:scale>
          <a:sx n="98" d="100"/>
          <a:sy n="98" d="100"/>
        </p:scale>
        <p:origin x="444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030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96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084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603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009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245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684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433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947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996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843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94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875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0d9cf8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0d9cf8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40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019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66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5060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34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66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222398" y="-1159773"/>
            <a:ext cx="3879730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" name="Google Shape;10;p2"/>
          <p:cNvSpPr/>
          <p:nvPr/>
        </p:nvSpPr>
        <p:spPr>
          <a:xfrm rot="-5400000">
            <a:off x="4738212" y="1965186"/>
            <a:ext cx="5172973" cy="2321604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flipH="1">
            <a:off x="5" y="2948275"/>
            <a:ext cx="990341" cy="2248457"/>
            <a:chOff x="1900150" y="742504"/>
            <a:chExt cx="1605415" cy="2733687"/>
          </a:xfrm>
        </p:grpSpPr>
        <p:sp>
          <p:nvSpPr>
            <p:cNvPr id="39" name="Google Shape;39;p2"/>
            <p:cNvSpPr/>
            <p:nvPr/>
          </p:nvSpPr>
          <p:spPr>
            <a:xfrm>
              <a:off x="2621303" y="1423773"/>
              <a:ext cx="776133" cy="2052418"/>
            </a:xfrm>
            <a:custGeom>
              <a:avLst/>
              <a:gdLst/>
              <a:ahLst/>
              <a:cxnLst/>
              <a:rect l="l" t="t" r="r" b="b"/>
              <a:pathLst>
                <a:path w="15625" h="41319" extrusionOk="0">
                  <a:moveTo>
                    <a:pt x="675" y="0"/>
                  </a:moveTo>
                  <a:lnTo>
                    <a:pt x="0" y="1025"/>
                  </a:lnTo>
                  <a:cubicBezTo>
                    <a:pt x="1420" y="2142"/>
                    <a:pt x="2701" y="3400"/>
                    <a:pt x="3772" y="4808"/>
                  </a:cubicBezTo>
                  <a:cubicBezTo>
                    <a:pt x="4843" y="6205"/>
                    <a:pt x="5716" y="7719"/>
                    <a:pt x="6403" y="9326"/>
                  </a:cubicBezTo>
                  <a:cubicBezTo>
                    <a:pt x="7766" y="12527"/>
                    <a:pt x="8359" y="15997"/>
                    <a:pt x="8569" y="19513"/>
                  </a:cubicBezTo>
                  <a:cubicBezTo>
                    <a:pt x="8778" y="23040"/>
                    <a:pt x="8615" y="26638"/>
                    <a:pt x="8359" y="30258"/>
                  </a:cubicBezTo>
                  <a:cubicBezTo>
                    <a:pt x="8092" y="33891"/>
                    <a:pt x="7719" y="37570"/>
                    <a:pt x="7428" y="41319"/>
                  </a:cubicBezTo>
                  <a:lnTo>
                    <a:pt x="15624" y="41319"/>
                  </a:lnTo>
                  <a:cubicBezTo>
                    <a:pt x="15333" y="37686"/>
                    <a:pt x="15123" y="33972"/>
                    <a:pt x="14809" y="30212"/>
                  </a:cubicBezTo>
                  <a:cubicBezTo>
                    <a:pt x="14483" y="26463"/>
                    <a:pt x="14064" y="22644"/>
                    <a:pt x="13237" y="18849"/>
                  </a:cubicBezTo>
                  <a:cubicBezTo>
                    <a:pt x="12399" y="15077"/>
                    <a:pt x="11119" y="11281"/>
                    <a:pt x="9023" y="7940"/>
                  </a:cubicBezTo>
                  <a:cubicBezTo>
                    <a:pt x="7975" y="6264"/>
                    <a:pt x="6729" y="4727"/>
                    <a:pt x="5321" y="3388"/>
                  </a:cubicBezTo>
                  <a:cubicBezTo>
                    <a:pt x="3912" y="2049"/>
                    <a:pt x="2329" y="931"/>
                    <a:pt x="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00150" y="742504"/>
              <a:ext cx="1605415" cy="1560909"/>
            </a:xfrm>
            <a:custGeom>
              <a:avLst/>
              <a:gdLst/>
              <a:ahLst/>
              <a:cxnLst/>
              <a:rect l="l" t="t" r="r" b="b"/>
              <a:pathLst>
                <a:path w="32320" h="31424" extrusionOk="0">
                  <a:moveTo>
                    <a:pt x="19664" y="8581"/>
                  </a:moveTo>
                  <a:lnTo>
                    <a:pt x="21527" y="9489"/>
                  </a:lnTo>
                  <a:cubicBezTo>
                    <a:pt x="21271" y="9629"/>
                    <a:pt x="21026" y="9780"/>
                    <a:pt x="20770" y="9943"/>
                  </a:cubicBezTo>
                  <a:lnTo>
                    <a:pt x="19664" y="8581"/>
                  </a:lnTo>
                  <a:close/>
                  <a:moveTo>
                    <a:pt x="8941" y="18756"/>
                  </a:moveTo>
                  <a:lnTo>
                    <a:pt x="10234" y="19932"/>
                  </a:lnTo>
                  <a:cubicBezTo>
                    <a:pt x="10059" y="20177"/>
                    <a:pt x="9896" y="20421"/>
                    <a:pt x="9745" y="20666"/>
                  </a:cubicBezTo>
                  <a:lnTo>
                    <a:pt x="8941" y="18756"/>
                  </a:lnTo>
                  <a:close/>
                  <a:moveTo>
                    <a:pt x="26696" y="0"/>
                  </a:moveTo>
                  <a:lnTo>
                    <a:pt x="26696" y="0"/>
                  </a:lnTo>
                  <a:cubicBezTo>
                    <a:pt x="18290" y="2573"/>
                    <a:pt x="16195" y="8721"/>
                    <a:pt x="15729" y="12434"/>
                  </a:cubicBezTo>
                  <a:cubicBezTo>
                    <a:pt x="11875" y="9454"/>
                    <a:pt x="10152" y="9291"/>
                    <a:pt x="10152" y="9291"/>
                  </a:cubicBezTo>
                  <a:lnTo>
                    <a:pt x="10141" y="9303"/>
                  </a:lnTo>
                  <a:cubicBezTo>
                    <a:pt x="10141" y="9303"/>
                    <a:pt x="10210" y="11026"/>
                    <a:pt x="12993" y="15031"/>
                  </a:cubicBezTo>
                  <a:cubicBezTo>
                    <a:pt x="9256" y="15298"/>
                    <a:pt x="3016" y="17068"/>
                    <a:pt x="0" y="25322"/>
                  </a:cubicBezTo>
                  <a:cubicBezTo>
                    <a:pt x="0" y="25322"/>
                    <a:pt x="293" y="25381"/>
                    <a:pt x="833" y="25381"/>
                  </a:cubicBezTo>
                  <a:cubicBezTo>
                    <a:pt x="1732" y="25381"/>
                    <a:pt x="3315" y="25218"/>
                    <a:pt x="5367" y="24345"/>
                  </a:cubicBezTo>
                  <a:lnTo>
                    <a:pt x="5286" y="24158"/>
                  </a:lnTo>
                  <a:lnTo>
                    <a:pt x="4785" y="21236"/>
                  </a:lnTo>
                  <a:lnTo>
                    <a:pt x="6438" y="23832"/>
                  </a:lnTo>
                  <a:cubicBezTo>
                    <a:pt x="7207" y="23436"/>
                    <a:pt x="8045" y="22924"/>
                    <a:pt x="8918" y="22295"/>
                  </a:cubicBezTo>
                  <a:lnTo>
                    <a:pt x="8918" y="22295"/>
                  </a:lnTo>
                  <a:cubicBezTo>
                    <a:pt x="6974" y="27034"/>
                    <a:pt x="8813" y="31423"/>
                    <a:pt x="8813" y="31423"/>
                  </a:cubicBezTo>
                  <a:cubicBezTo>
                    <a:pt x="10536" y="30166"/>
                    <a:pt x="11875" y="28804"/>
                    <a:pt x="12888" y="27406"/>
                  </a:cubicBezTo>
                  <a:lnTo>
                    <a:pt x="11025" y="25893"/>
                  </a:lnTo>
                  <a:lnTo>
                    <a:pt x="13447" y="26603"/>
                  </a:lnTo>
                  <a:cubicBezTo>
                    <a:pt x="14309" y="25264"/>
                    <a:pt x="14914" y="23925"/>
                    <a:pt x="15321" y="22645"/>
                  </a:cubicBezTo>
                  <a:lnTo>
                    <a:pt x="12516" y="21294"/>
                  </a:lnTo>
                  <a:lnTo>
                    <a:pt x="15682" y="21341"/>
                  </a:lnTo>
                  <a:cubicBezTo>
                    <a:pt x="16323" y="18628"/>
                    <a:pt x="16160" y="16404"/>
                    <a:pt x="16055" y="15520"/>
                  </a:cubicBezTo>
                  <a:lnTo>
                    <a:pt x="16055" y="15520"/>
                  </a:lnTo>
                  <a:cubicBezTo>
                    <a:pt x="16559" y="15607"/>
                    <a:pt x="17511" y="15737"/>
                    <a:pt x="18755" y="15737"/>
                  </a:cubicBezTo>
                  <a:cubicBezTo>
                    <a:pt x="19663" y="15737"/>
                    <a:pt x="20728" y="15668"/>
                    <a:pt x="21888" y="15461"/>
                  </a:cubicBezTo>
                  <a:lnTo>
                    <a:pt x="22004" y="12283"/>
                  </a:lnTo>
                  <a:lnTo>
                    <a:pt x="23215" y="15159"/>
                  </a:lnTo>
                  <a:cubicBezTo>
                    <a:pt x="24507" y="14821"/>
                    <a:pt x="25881" y="14286"/>
                    <a:pt x="27266" y="13494"/>
                  </a:cubicBezTo>
                  <a:lnTo>
                    <a:pt x="26684" y="11049"/>
                  </a:lnTo>
                  <a:lnTo>
                    <a:pt x="28093" y="12982"/>
                  </a:lnTo>
                  <a:cubicBezTo>
                    <a:pt x="29537" y="12039"/>
                    <a:pt x="30980" y="10781"/>
                    <a:pt x="32319" y="9128"/>
                  </a:cubicBezTo>
                  <a:cubicBezTo>
                    <a:pt x="32319" y="9128"/>
                    <a:pt x="30165" y="8086"/>
                    <a:pt x="27188" y="8086"/>
                  </a:cubicBezTo>
                  <a:cubicBezTo>
                    <a:pt x="25967" y="8086"/>
                    <a:pt x="24608" y="8261"/>
                    <a:pt x="23203" y="8755"/>
                  </a:cubicBezTo>
                  <a:cubicBezTo>
                    <a:pt x="23879" y="7906"/>
                    <a:pt x="24426" y="7102"/>
                    <a:pt x="24868" y="6346"/>
                  </a:cubicBezTo>
                  <a:lnTo>
                    <a:pt x="22365" y="4564"/>
                  </a:lnTo>
                  <a:lnTo>
                    <a:pt x="25252" y="5216"/>
                  </a:lnTo>
                  <a:lnTo>
                    <a:pt x="25427" y="5309"/>
                  </a:lnTo>
                  <a:cubicBezTo>
                    <a:pt x="27010" y="2108"/>
                    <a:pt x="26696" y="1"/>
                    <a:pt x="26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446085" y="1336525"/>
            <a:ext cx="3965850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446085" y="3721825"/>
            <a:ext cx="3965850" cy="39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-452222" y="4371202"/>
            <a:ext cx="1416474" cy="848491"/>
          </a:xfrm>
          <a:custGeom>
            <a:avLst/>
            <a:gdLst/>
            <a:ahLst/>
            <a:cxnLst/>
            <a:rect l="l" t="t" r="r" b="b"/>
            <a:pathLst>
              <a:path w="27651" h="12423" extrusionOk="0">
                <a:moveTo>
                  <a:pt x="13785" y="0"/>
                </a:moveTo>
                <a:cubicBezTo>
                  <a:pt x="10944" y="0"/>
                  <a:pt x="8557" y="1898"/>
                  <a:pt x="7812" y="4506"/>
                </a:cubicBezTo>
                <a:cubicBezTo>
                  <a:pt x="7440" y="4378"/>
                  <a:pt x="7032" y="4320"/>
                  <a:pt x="6613" y="4320"/>
                </a:cubicBezTo>
                <a:cubicBezTo>
                  <a:pt x="4611" y="4320"/>
                  <a:pt x="2946" y="5775"/>
                  <a:pt x="2631" y="7684"/>
                </a:cubicBezTo>
                <a:cubicBezTo>
                  <a:pt x="2538" y="7684"/>
                  <a:pt x="2457" y="7673"/>
                  <a:pt x="2375" y="7673"/>
                </a:cubicBezTo>
                <a:cubicBezTo>
                  <a:pt x="1060" y="7673"/>
                  <a:pt x="0" y="8732"/>
                  <a:pt x="0" y="10048"/>
                </a:cubicBezTo>
                <a:cubicBezTo>
                  <a:pt x="0" y="11363"/>
                  <a:pt x="1060" y="12423"/>
                  <a:pt x="2375" y="12423"/>
                </a:cubicBezTo>
                <a:lnTo>
                  <a:pt x="25276" y="12423"/>
                </a:lnTo>
                <a:cubicBezTo>
                  <a:pt x="26591" y="12423"/>
                  <a:pt x="27651" y="11363"/>
                  <a:pt x="27651" y="10048"/>
                </a:cubicBezTo>
                <a:cubicBezTo>
                  <a:pt x="27651" y="8732"/>
                  <a:pt x="26591" y="7673"/>
                  <a:pt x="25276" y="7673"/>
                </a:cubicBezTo>
                <a:cubicBezTo>
                  <a:pt x="25101" y="7673"/>
                  <a:pt x="24926" y="7696"/>
                  <a:pt x="24752" y="7731"/>
                </a:cubicBezTo>
                <a:cubicBezTo>
                  <a:pt x="24449" y="5798"/>
                  <a:pt x="22773" y="4320"/>
                  <a:pt x="20758" y="4320"/>
                </a:cubicBezTo>
                <a:cubicBezTo>
                  <a:pt x="20409" y="4320"/>
                  <a:pt x="20072" y="4366"/>
                  <a:pt x="19746" y="4448"/>
                </a:cubicBezTo>
                <a:cubicBezTo>
                  <a:pt x="18989" y="1875"/>
                  <a:pt x="16602" y="0"/>
                  <a:pt x="137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6098954" y="1811003"/>
            <a:ext cx="1721833" cy="2248478"/>
            <a:chOff x="7858313" y="1811003"/>
            <a:chExt cx="2295777" cy="2248478"/>
          </a:xfrm>
        </p:grpSpPr>
        <p:sp>
          <p:nvSpPr>
            <p:cNvPr id="45" name="Google Shape;45;p2"/>
            <p:cNvSpPr/>
            <p:nvPr/>
          </p:nvSpPr>
          <p:spPr>
            <a:xfrm rot="-899967">
              <a:off x="8765083" y="2495616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3"/>
                  </a:cubicBezTo>
                  <a:cubicBezTo>
                    <a:pt x="0" y="804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4"/>
                    <a:pt x="2154" y="513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2"/>
            <p:cNvSpPr/>
            <p:nvPr/>
          </p:nvSpPr>
          <p:spPr>
            <a:xfrm rot="-899967">
              <a:off x="8678991" y="2439880"/>
              <a:ext cx="91488" cy="43513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33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3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33"/>
                    <a:pt x="1922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2"/>
            <p:cNvSpPr/>
            <p:nvPr/>
          </p:nvSpPr>
          <p:spPr>
            <a:xfrm rot="-899967">
              <a:off x="8693777" y="2505235"/>
              <a:ext cx="56888" cy="27721"/>
            </a:xfrm>
            <a:custGeom>
              <a:avLst/>
              <a:gdLst/>
              <a:ahLst/>
              <a:cxnLst/>
              <a:rect l="l" t="t" r="r" b="b"/>
              <a:pathLst>
                <a:path w="1340" h="653" extrusionOk="0">
                  <a:moveTo>
                    <a:pt x="315" y="1"/>
                  </a:moveTo>
                  <a:cubicBezTo>
                    <a:pt x="141" y="1"/>
                    <a:pt x="1" y="152"/>
                    <a:pt x="1" y="327"/>
                  </a:cubicBezTo>
                  <a:cubicBezTo>
                    <a:pt x="1" y="502"/>
                    <a:pt x="141" y="653"/>
                    <a:pt x="315" y="653"/>
                  </a:cubicBezTo>
                  <a:lnTo>
                    <a:pt x="1014" y="653"/>
                  </a:lnTo>
                  <a:cubicBezTo>
                    <a:pt x="1189" y="653"/>
                    <a:pt x="1340" y="502"/>
                    <a:pt x="1340" y="327"/>
                  </a:cubicBezTo>
                  <a:cubicBezTo>
                    <a:pt x="1340" y="152"/>
                    <a:pt x="1189" y="1"/>
                    <a:pt x="1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2"/>
            <p:cNvSpPr/>
            <p:nvPr/>
          </p:nvSpPr>
          <p:spPr>
            <a:xfrm rot="-899967">
              <a:off x="8769931" y="2470302"/>
              <a:ext cx="34175" cy="15834"/>
            </a:xfrm>
            <a:custGeom>
              <a:avLst/>
              <a:gdLst/>
              <a:ahLst/>
              <a:cxnLst/>
              <a:rect l="l" t="t" r="r" b="b"/>
              <a:pathLst>
                <a:path w="805" h="373" extrusionOk="0">
                  <a:moveTo>
                    <a:pt x="199" y="0"/>
                  </a:moveTo>
                  <a:cubicBezTo>
                    <a:pt x="94" y="0"/>
                    <a:pt x="1" y="82"/>
                    <a:pt x="1" y="186"/>
                  </a:cubicBezTo>
                  <a:cubicBezTo>
                    <a:pt x="1" y="291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1"/>
                    <a:pt x="804" y="186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49;p2"/>
            <p:cNvSpPr/>
            <p:nvPr/>
          </p:nvSpPr>
          <p:spPr>
            <a:xfrm rot="-899967">
              <a:off x="8638742" y="2377595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94"/>
                    <a:pt x="0" y="198"/>
                  </a:cubicBezTo>
                  <a:cubicBezTo>
                    <a:pt x="0" y="303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" name="Google Shape;50;p2"/>
            <p:cNvSpPr/>
            <p:nvPr/>
          </p:nvSpPr>
          <p:spPr>
            <a:xfrm rot="-899967">
              <a:off x="8651664" y="242581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0"/>
                  </a:moveTo>
                  <a:cubicBezTo>
                    <a:pt x="93" y="0"/>
                    <a:pt x="0" y="82"/>
                    <a:pt x="0" y="187"/>
                  </a:cubicBezTo>
                  <a:cubicBezTo>
                    <a:pt x="0" y="291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1"/>
                    <a:pt x="792" y="187"/>
                  </a:cubicBezTo>
                  <a:cubicBezTo>
                    <a:pt x="792" y="82"/>
                    <a:pt x="710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2"/>
            <p:cNvSpPr/>
            <p:nvPr/>
          </p:nvSpPr>
          <p:spPr>
            <a:xfrm rot="-899967">
              <a:off x="8692539" y="2391919"/>
              <a:ext cx="57398" cy="27211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0"/>
                  </a:moveTo>
                  <a:cubicBezTo>
                    <a:pt x="152" y="0"/>
                    <a:pt x="1" y="152"/>
                    <a:pt x="1" y="326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501"/>
                    <a:pt x="1351" y="326"/>
                  </a:cubicBezTo>
                  <a:cubicBezTo>
                    <a:pt x="1351" y="152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2"/>
            <p:cNvSpPr/>
            <p:nvPr/>
          </p:nvSpPr>
          <p:spPr>
            <a:xfrm rot="-899967">
              <a:off x="8413416" y="2939838"/>
              <a:ext cx="91488" cy="44022"/>
            </a:xfrm>
            <a:custGeom>
              <a:avLst/>
              <a:gdLst/>
              <a:ahLst/>
              <a:cxnLst/>
              <a:rect l="l" t="t" r="r" b="b"/>
              <a:pathLst>
                <a:path w="2155" h="1037" extrusionOk="0">
                  <a:moveTo>
                    <a:pt x="524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804"/>
                    <a:pt x="233" y="1037"/>
                    <a:pt x="524" y="1037"/>
                  </a:cubicBezTo>
                  <a:lnTo>
                    <a:pt x="1642" y="1037"/>
                  </a:lnTo>
                  <a:cubicBezTo>
                    <a:pt x="1921" y="1037"/>
                    <a:pt x="2154" y="804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" name="Google Shape;53;p2"/>
            <p:cNvSpPr/>
            <p:nvPr/>
          </p:nvSpPr>
          <p:spPr>
            <a:xfrm rot="-899967">
              <a:off x="8327306" y="2884104"/>
              <a:ext cx="91446" cy="43555"/>
            </a:xfrm>
            <a:custGeom>
              <a:avLst/>
              <a:gdLst/>
              <a:ahLst/>
              <a:cxnLst/>
              <a:rect l="l" t="t" r="r" b="b"/>
              <a:pathLst>
                <a:path w="2154" h="1026" extrusionOk="0">
                  <a:moveTo>
                    <a:pt x="512" y="1"/>
                  </a:moveTo>
                  <a:cubicBezTo>
                    <a:pt x="233" y="1"/>
                    <a:pt x="0" y="234"/>
                    <a:pt x="0" y="513"/>
                  </a:cubicBezTo>
                  <a:cubicBezTo>
                    <a:pt x="0" y="792"/>
                    <a:pt x="233" y="1025"/>
                    <a:pt x="512" y="1025"/>
                  </a:cubicBezTo>
                  <a:lnTo>
                    <a:pt x="1642" y="1025"/>
                  </a:lnTo>
                  <a:cubicBezTo>
                    <a:pt x="1921" y="1025"/>
                    <a:pt x="2154" y="792"/>
                    <a:pt x="2154" y="513"/>
                  </a:cubicBezTo>
                  <a:cubicBezTo>
                    <a:pt x="2154" y="234"/>
                    <a:pt x="1921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2"/>
            <p:cNvSpPr/>
            <p:nvPr/>
          </p:nvSpPr>
          <p:spPr>
            <a:xfrm rot="-899967">
              <a:off x="8342157" y="2949960"/>
              <a:ext cx="56846" cy="27254"/>
            </a:xfrm>
            <a:custGeom>
              <a:avLst/>
              <a:gdLst/>
              <a:ahLst/>
              <a:cxnLst/>
              <a:rect l="l" t="t" r="r" b="b"/>
              <a:pathLst>
                <a:path w="1339" h="642" extrusionOk="0">
                  <a:moveTo>
                    <a:pt x="314" y="1"/>
                  </a:moveTo>
                  <a:cubicBezTo>
                    <a:pt x="140" y="1"/>
                    <a:pt x="0" y="141"/>
                    <a:pt x="0" y="315"/>
                  </a:cubicBezTo>
                  <a:cubicBezTo>
                    <a:pt x="0" y="490"/>
                    <a:pt x="140" y="641"/>
                    <a:pt x="314" y="641"/>
                  </a:cubicBezTo>
                  <a:lnTo>
                    <a:pt x="1013" y="641"/>
                  </a:lnTo>
                  <a:cubicBezTo>
                    <a:pt x="1188" y="641"/>
                    <a:pt x="1339" y="490"/>
                    <a:pt x="1339" y="315"/>
                  </a:cubicBezTo>
                  <a:cubicBezTo>
                    <a:pt x="1339" y="141"/>
                    <a:pt x="1188" y="1"/>
                    <a:pt x="10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55;p2"/>
            <p:cNvSpPr/>
            <p:nvPr/>
          </p:nvSpPr>
          <p:spPr>
            <a:xfrm rot="-899967">
              <a:off x="8418204" y="2914531"/>
              <a:ext cx="34175" cy="15877"/>
            </a:xfrm>
            <a:custGeom>
              <a:avLst/>
              <a:gdLst/>
              <a:ahLst/>
              <a:cxnLst/>
              <a:rect l="l" t="t" r="r" b="b"/>
              <a:pathLst>
                <a:path w="805" h="374" extrusionOk="0">
                  <a:moveTo>
                    <a:pt x="199" y="0"/>
                  </a:moveTo>
                  <a:cubicBezTo>
                    <a:pt x="94" y="0"/>
                    <a:pt x="1" y="82"/>
                    <a:pt x="1" y="187"/>
                  </a:cubicBezTo>
                  <a:cubicBezTo>
                    <a:pt x="1" y="292"/>
                    <a:pt x="94" y="373"/>
                    <a:pt x="199" y="373"/>
                  </a:cubicBezTo>
                  <a:lnTo>
                    <a:pt x="606" y="373"/>
                  </a:lnTo>
                  <a:cubicBezTo>
                    <a:pt x="711" y="373"/>
                    <a:pt x="804" y="292"/>
                    <a:pt x="804" y="187"/>
                  </a:cubicBezTo>
                  <a:cubicBezTo>
                    <a:pt x="804" y="82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2"/>
            <p:cNvSpPr/>
            <p:nvPr/>
          </p:nvSpPr>
          <p:spPr>
            <a:xfrm rot="-899967">
              <a:off x="8287081" y="2822325"/>
              <a:ext cx="33624" cy="15877"/>
            </a:xfrm>
            <a:custGeom>
              <a:avLst/>
              <a:gdLst/>
              <a:ahLst/>
              <a:cxnLst/>
              <a:rect l="l" t="t" r="r" b="b"/>
              <a:pathLst>
                <a:path w="792" h="374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73"/>
                    <a:pt x="198" y="373"/>
                  </a:cubicBezTo>
                  <a:lnTo>
                    <a:pt x="606" y="373"/>
                  </a:lnTo>
                  <a:cubicBezTo>
                    <a:pt x="710" y="373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57;p2"/>
            <p:cNvSpPr/>
            <p:nvPr/>
          </p:nvSpPr>
          <p:spPr>
            <a:xfrm rot="-899967">
              <a:off x="8299931" y="2870049"/>
              <a:ext cx="33624" cy="16344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98" y="1"/>
                  </a:moveTo>
                  <a:cubicBezTo>
                    <a:pt x="93" y="1"/>
                    <a:pt x="0" y="82"/>
                    <a:pt x="0" y="187"/>
                  </a:cubicBezTo>
                  <a:cubicBezTo>
                    <a:pt x="0" y="292"/>
                    <a:pt x="93" y="385"/>
                    <a:pt x="198" y="385"/>
                  </a:cubicBezTo>
                  <a:lnTo>
                    <a:pt x="606" y="385"/>
                  </a:lnTo>
                  <a:cubicBezTo>
                    <a:pt x="710" y="385"/>
                    <a:pt x="792" y="292"/>
                    <a:pt x="792" y="187"/>
                  </a:cubicBezTo>
                  <a:cubicBezTo>
                    <a:pt x="792" y="82"/>
                    <a:pt x="710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2"/>
            <p:cNvSpPr/>
            <p:nvPr/>
          </p:nvSpPr>
          <p:spPr>
            <a:xfrm rot="-899967">
              <a:off x="8340820" y="2836215"/>
              <a:ext cx="56888" cy="2725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7" y="1"/>
                  </a:moveTo>
                  <a:cubicBezTo>
                    <a:pt x="152" y="1"/>
                    <a:pt x="1" y="152"/>
                    <a:pt x="1" y="327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27"/>
                  </a:cubicBezTo>
                  <a:cubicBezTo>
                    <a:pt x="1340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2"/>
            <p:cNvSpPr/>
            <p:nvPr/>
          </p:nvSpPr>
          <p:spPr>
            <a:xfrm rot="-899967">
              <a:off x="8061898" y="2024359"/>
              <a:ext cx="1888608" cy="1821766"/>
            </a:xfrm>
            <a:custGeom>
              <a:avLst/>
              <a:gdLst/>
              <a:ahLst/>
              <a:cxnLst/>
              <a:rect l="l" t="t" r="r" b="b"/>
              <a:pathLst>
                <a:path w="44486" h="42914" extrusionOk="0">
                  <a:moveTo>
                    <a:pt x="33309" y="7614"/>
                  </a:moveTo>
                  <a:lnTo>
                    <a:pt x="33751" y="8522"/>
                  </a:lnTo>
                  <a:lnTo>
                    <a:pt x="33542" y="9035"/>
                  </a:lnTo>
                  <a:lnTo>
                    <a:pt x="33402" y="9407"/>
                  </a:lnTo>
                  <a:lnTo>
                    <a:pt x="33239" y="9815"/>
                  </a:lnTo>
                  <a:lnTo>
                    <a:pt x="33460" y="10199"/>
                  </a:lnTo>
                  <a:lnTo>
                    <a:pt x="33553" y="10350"/>
                  </a:lnTo>
                  <a:lnTo>
                    <a:pt x="33158" y="10455"/>
                  </a:lnTo>
                  <a:lnTo>
                    <a:pt x="33006" y="10944"/>
                  </a:lnTo>
                  <a:lnTo>
                    <a:pt x="32878" y="11375"/>
                  </a:lnTo>
                  <a:lnTo>
                    <a:pt x="32319" y="13202"/>
                  </a:lnTo>
                  <a:lnTo>
                    <a:pt x="31830" y="13459"/>
                  </a:lnTo>
                  <a:lnTo>
                    <a:pt x="31469" y="13377"/>
                  </a:lnTo>
                  <a:lnTo>
                    <a:pt x="31167" y="13307"/>
                  </a:lnTo>
                  <a:lnTo>
                    <a:pt x="30829" y="13226"/>
                  </a:lnTo>
                  <a:lnTo>
                    <a:pt x="30526" y="13389"/>
                  </a:lnTo>
                  <a:lnTo>
                    <a:pt x="30247" y="13540"/>
                  </a:lnTo>
                  <a:lnTo>
                    <a:pt x="30189" y="13575"/>
                  </a:lnTo>
                  <a:lnTo>
                    <a:pt x="30107" y="13424"/>
                  </a:lnTo>
                  <a:lnTo>
                    <a:pt x="29944" y="13098"/>
                  </a:lnTo>
                  <a:lnTo>
                    <a:pt x="29758" y="12737"/>
                  </a:lnTo>
                  <a:lnTo>
                    <a:pt x="29362" y="12632"/>
                  </a:lnTo>
                  <a:lnTo>
                    <a:pt x="29013" y="12527"/>
                  </a:lnTo>
                  <a:lnTo>
                    <a:pt x="28792" y="12481"/>
                  </a:lnTo>
                  <a:lnTo>
                    <a:pt x="28303" y="11573"/>
                  </a:lnTo>
                  <a:lnTo>
                    <a:pt x="28885" y="10117"/>
                  </a:lnTo>
                  <a:lnTo>
                    <a:pt x="29479" y="9884"/>
                  </a:lnTo>
                  <a:lnTo>
                    <a:pt x="29793" y="9756"/>
                  </a:lnTo>
                  <a:lnTo>
                    <a:pt x="30142" y="9617"/>
                  </a:lnTo>
                  <a:lnTo>
                    <a:pt x="30294" y="9267"/>
                  </a:lnTo>
                  <a:lnTo>
                    <a:pt x="30422" y="8953"/>
                  </a:lnTo>
                  <a:lnTo>
                    <a:pt x="30445" y="8918"/>
                  </a:lnTo>
                  <a:lnTo>
                    <a:pt x="33297" y="7626"/>
                  </a:lnTo>
                  <a:lnTo>
                    <a:pt x="33309" y="7614"/>
                  </a:lnTo>
                  <a:close/>
                  <a:moveTo>
                    <a:pt x="25380" y="0"/>
                  </a:moveTo>
                  <a:lnTo>
                    <a:pt x="24973" y="349"/>
                  </a:lnTo>
                  <a:lnTo>
                    <a:pt x="24822" y="489"/>
                  </a:lnTo>
                  <a:lnTo>
                    <a:pt x="24740" y="466"/>
                  </a:lnTo>
                  <a:lnTo>
                    <a:pt x="24461" y="373"/>
                  </a:lnTo>
                  <a:lnTo>
                    <a:pt x="24158" y="280"/>
                  </a:lnTo>
                  <a:lnTo>
                    <a:pt x="23867" y="396"/>
                  </a:lnTo>
                  <a:lnTo>
                    <a:pt x="23599" y="501"/>
                  </a:lnTo>
                  <a:lnTo>
                    <a:pt x="21899" y="1141"/>
                  </a:lnTo>
                  <a:lnTo>
                    <a:pt x="21550" y="1281"/>
                  </a:lnTo>
                  <a:lnTo>
                    <a:pt x="21154" y="1432"/>
                  </a:lnTo>
                  <a:lnTo>
                    <a:pt x="21015" y="1816"/>
                  </a:lnTo>
                  <a:lnTo>
                    <a:pt x="20887" y="2177"/>
                  </a:lnTo>
                  <a:lnTo>
                    <a:pt x="19548" y="5903"/>
                  </a:lnTo>
                  <a:lnTo>
                    <a:pt x="19431" y="6229"/>
                  </a:lnTo>
                  <a:lnTo>
                    <a:pt x="19303" y="6590"/>
                  </a:lnTo>
                  <a:lnTo>
                    <a:pt x="19478" y="6927"/>
                  </a:lnTo>
                  <a:lnTo>
                    <a:pt x="19629" y="7242"/>
                  </a:lnTo>
                  <a:lnTo>
                    <a:pt x="20456" y="8930"/>
                  </a:lnTo>
                  <a:lnTo>
                    <a:pt x="20607" y="9244"/>
                  </a:lnTo>
                  <a:lnTo>
                    <a:pt x="20782" y="9605"/>
                  </a:lnTo>
                  <a:lnTo>
                    <a:pt x="21166" y="9721"/>
                  </a:lnTo>
                  <a:lnTo>
                    <a:pt x="21504" y="9815"/>
                  </a:lnTo>
                  <a:lnTo>
                    <a:pt x="22249" y="10047"/>
                  </a:lnTo>
                  <a:lnTo>
                    <a:pt x="22470" y="10525"/>
                  </a:lnTo>
                  <a:lnTo>
                    <a:pt x="21981" y="12155"/>
                  </a:lnTo>
                  <a:lnTo>
                    <a:pt x="20863" y="12748"/>
                  </a:lnTo>
                  <a:lnTo>
                    <a:pt x="20572" y="12900"/>
                  </a:lnTo>
                  <a:lnTo>
                    <a:pt x="20235" y="13074"/>
                  </a:lnTo>
                  <a:lnTo>
                    <a:pt x="20130" y="13424"/>
                  </a:lnTo>
                  <a:lnTo>
                    <a:pt x="20025" y="13738"/>
                  </a:lnTo>
                  <a:lnTo>
                    <a:pt x="19862" y="14250"/>
                  </a:lnTo>
                  <a:lnTo>
                    <a:pt x="19676" y="14343"/>
                  </a:lnTo>
                  <a:lnTo>
                    <a:pt x="18733" y="14087"/>
                  </a:lnTo>
                  <a:lnTo>
                    <a:pt x="18465" y="14006"/>
                  </a:lnTo>
                  <a:lnTo>
                    <a:pt x="18162" y="13924"/>
                  </a:lnTo>
                  <a:lnTo>
                    <a:pt x="17871" y="14041"/>
                  </a:lnTo>
                  <a:lnTo>
                    <a:pt x="17603" y="14157"/>
                  </a:lnTo>
                  <a:lnTo>
                    <a:pt x="16416" y="14658"/>
                  </a:lnTo>
                  <a:lnTo>
                    <a:pt x="16102" y="14786"/>
                  </a:lnTo>
                  <a:lnTo>
                    <a:pt x="15741" y="14937"/>
                  </a:lnTo>
                  <a:lnTo>
                    <a:pt x="15601" y="15310"/>
                  </a:lnTo>
                  <a:lnTo>
                    <a:pt x="15473" y="15636"/>
                  </a:lnTo>
                  <a:lnTo>
                    <a:pt x="13377" y="21143"/>
                  </a:lnTo>
                  <a:lnTo>
                    <a:pt x="13238" y="21503"/>
                  </a:lnTo>
                  <a:lnTo>
                    <a:pt x="13086" y="21899"/>
                  </a:lnTo>
                  <a:lnTo>
                    <a:pt x="13296" y="22260"/>
                  </a:lnTo>
                  <a:lnTo>
                    <a:pt x="13482" y="22598"/>
                  </a:lnTo>
                  <a:lnTo>
                    <a:pt x="14134" y="23762"/>
                  </a:lnTo>
                  <a:lnTo>
                    <a:pt x="13668" y="25124"/>
                  </a:lnTo>
                  <a:lnTo>
                    <a:pt x="13156" y="25415"/>
                  </a:lnTo>
                  <a:lnTo>
                    <a:pt x="13109" y="25101"/>
                  </a:lnTo>
                  <a:lnTo>
                    <a:pt x="12644" y="24891"/>
                  </a:lnTo>
                  <a:lnTo>
                    <a:pt x="12225" y="24705"/>
                  </a:lnTo>
                  <a:lnTo>
                    <a:pt x="11806" y="24519"/>
                  </a:lnTo>
                  <a:lnTo>
                    <a:pt x="11014" y="23087"/>
                  </a:lnTo>
                  <a:lnTo>
                    <a:pt x="11165" y="22738"/>
                  </a:lnTo>
                  <a:lnTo>
                    <a:pt x="11352" y="22307"/>
                  </a:lnTo>
                  <a:lnTo>
                    <a:pt x="11561" y="21829"/>
                  </a:lnTo>
                  <a:lnTo>
                    <a:pt x="11258" y="21410"/>
                  </a:lnTo>
                  <a:lnTo>
                    <a:pt x="10979" y="21038"/>
                  </a:lnTo>
                  <a:lnTo>
                    <a:pt x="10443" y="20304"/>
                  </a:lnTo>
                  <a:lnTo>
                    <a:pt x="10292" y="20083"/>
                  </a:lnTo>
                  <a:lnTo>
                    <a:pt x="10106" y="19839"/>
                  </a:lnTo>
                  <a:lnTo>
                    <a:pt x="9826" y="19745"/>
                  </a:lnTo>
                  <a:lnTo>
                    <a:pt x="9559" y="19664"/>
                  </a:lnTo>
                  <a:lnTo>
                    <a:pt x="7707" y="19082"/>
                  </a:lnTo>
                  <a:lnTo>
                    <a:pt x="7370" y="18977"/>
                  </a:lnTo>
                  <a:lnTo>
                    <a:pt x="6986" y="18861"/>
                  </a:lnTo>
                  <a:lnTo>
                    <a:pt x="6636" y="19059"/>
                  </a:lnTo>
                  <a:lnTo>
                    <a:pt x="6322" y="19245"/>
                  </a:lnTo>
                  <a:lnTo>
                    <a:pt x="4995" y="20025"/>
                  </a:lnTo>
                  <a:lnTo>
                    <a:pt x="4750" y="20176"/>
                  </a:lnTo>
                  <a:lnTo>
                    <a:pt x="4483" y="20328"/>
                  </a:lnTo>
                  <a:lnTo>
                    <a:pt x="4366" y="20619"/>
                  </a:lnTo>
                  <a:lnTo>
                    <a:pt x="4261" y="20875"/>
                  </a:lnTo>
                  <a:lnTo>
                    <a:pt x="3283" y="23320"/>
                  </a:lnTo>
                  <a:lnTo>
                    <a:pt x="2829" y="23518"/>
                  </a:lnTo>
                  <a:lnTo>
                    <a:pt x="2515" y="23657"/>
                  </a:lnTo>
                  <a:lnTo>
                    <a:pt x="2154" y="23820"/>
                  </a:lnTo>
                  <a:lnTo>
                    <a:pt x="2026" y="24181"/>
                  </a:lnTo>
                  <a:lnTo>
                    <a:pt x="1910" y="24507"/>
                  </a:lnTo>
                  <a:lnTo>
                    <a:pt x="233" y="29176"/>
                  </a:lnTo>
                  <a:lnTo>
                    <a:pt x="128" y="29490"/>
                  </a:lnTo>
                  <a:lnTo>
                    <a:pt x="0" y="29839"/>
                  </a:lnTo>
                  <a:lnTo>
                    <a:pt x="152" y="30189"/>
                  </a:lnTo>
                  <a:lnTo>
                    <a:pt x="303" y="30491"/>
                  </a:lnTo>
                  <a:lnTo>
                    <a:pt x="1258" y="32517"/>
                  </a:lnTo>
                  <a:lnTo>
                    <a:pt x="1397" y="32820"/>
                  </a:lnTo>
                  <a:lnTo>
                    <a:pt x="1560" y="33157"/>
                  </a:lnTo>
                  <a:lnTo>
                    <a:pt x="1921" y="33285"/>
                  </a:lnTo>
                  <a:lnTo>
                    <a:pt x="2236" y="33402"/>
                  </a:lnTo>
                  <a:lnTo>
                    <a:pt x="3039" y="33693"/>
                  </a:lnTo>
                  <a:lnTo>
                    <a:pt x="4424" y="36697"/>
                  </a:lnTo>
                  <a:lnTo>
                    <a:pt x="4366" y="36860"/>
                  </a:lnTo>
                  <a:lnTo>
                    <a:pt x="4226" y="37174"/>
                  </a:lnTo>
                  <a:lnTo>
                    <a:pt x="4075" y="37535"/>
                  </a:lnTo>
                  <a:lnTo>
                    <a:pt x="4238" y="37896"/>
                  </a:lnTo>
                  <a:lnTo>
                    <a:pt x="4389" y="38210"/>
                  </a:lnTo>
                  <a:lnTo>
                    <a:pt x="4995" y="39572"/>
                  </a:lnTo>
                  <a:lnTo>
                    <a:pt x="5135" y="39887"/>
                  </a:lnTo>
                  <a:lnTo>
                    <a:pt x="5298" y="40236"/>
                  </a:lnTo>
                  <a:lnTo>
                    <a:pt x="5658" y="40376"/>
                  </a:lnTo>
                  <a:lnTo>
                    <a:pt x="5996" y="40492"/>
                  </a:lnTo>
                  <a:lnTo>
                    <a:pt x="12225" y="42681"/>
                  </a:lnTo>
                  <a:lnTo>
                    <a:pt x="12551" y="42786"/>
                  </a:lnTo>
                  <a:lnTo>
                    <a:pt x="12900" y="42914"/>
                  </a:lnTo>
                  <a:lnTo>
                    <a:pt x="13238" y="42751"/>
                  </a:lnTo>
                  <a:lnTo>
                    <a:pt x="13540" y="42611"/>
                  </a:lnTo>
                  <a:lnTo>
                    <a:pt x="15706" y="41586"/>
                  </a:lnTo>
                  <a:lnTo>
                    <a:pt x="17289" y="42099"/>
                  </a:lnTo>
                  <a:lnTo>
                    <a:pt x="17557" y="42180"/>
                  </a:lnTo>
                  <a:lnTo>
                    <a:pt x="17871" y="42285"/>
                  </a:lnTo>
                  <a:lnTo>
                    <a:pt x="18174" y="42157"/>
                  </a:lnTo>
                  <a:lnTo>
                    <a:pt x="18442" y="42052"/>
                  </a:lnTo>
                  <a:lnTo>
                    <a:pt x="20060" y="41412"/>
                  </a:lnTo>
                  <a:lnTo>
                    <a:pt x="20467" y="41249"/>
                  </a:lnTo>
                  <a:lnTo>
                    <a:pt x="20933" y="41074"/>
                  </a:lnTo>
                  <a:lnTo>
                    <a:pt x="21026" y="40585"/>
                  </a:lnTo>
                  <a:lnTo>
                    <a:pt x="21108" y="40224"/>
                  </a:lnTo>
                  <a:lnTo>
                    <a:pt x="22051" y="39828"/>
                  </a:lnTo>
                  <a:lnTo>
                    <a:pt x="22388" y="39689"/>
                  </a:lnTo>
                  <a:lnTo>
                    <a:pt x="22773" y="39526"/>
                  </a:lnTo>
                  <a:lnTo>
                    <a:pt x="22901" y="39130"/>
                  </a:lnTo>
                  <a:lnTo>
                    <a:pt x="23017" y="38781"/>
                  </a:lnTo>
                  <a:lnTo>
                    <a:pt x="23925" y="35998"/>
                  </a:lnTo>
                  <a:lnTo>
                    <a:pt x="24030" y="35672"/>
                  </a:lnTo>
                  <a:lnTo>
                    <a:pt x="24146" y="35323"/>
                  </a:lnTo>
                  <a:lnTo>
                    <a:pt x="23983" y="34985"/>
                  </a:lnTo>
                  <a:lnTo>
                    <a:pt x="23832" y="34683"/>
                  </a:lnTo>
                  <a:lnTo>
                    <a:pt x="23576" y="34170"/>
                  </a:lnTo>
                  <a:lnTo>
                    <a:pt x="23867" y="33367"/>
                  </a:lnTo>
                  <a:lnTo>
                    <a:pt x="23972" y="33053"/>
                  </a:lnTo>
                  <a:lnTo>
                    <a:pt x="24100" y="32692"/>
                  </a:lnTo>
                  <a:lnTo>
                    <a:pt x="23948" y="32354"/>
                  </a:lnTo>
                  <a:lnTo>
                    <a:pt x="23797" y="32051"/>
                  </a:lnTo>
                  <a:lnTo>
                    <a:pt x="23739" y="31923"/>
                  </a:lnTo>
                  <a:lnTo>
                    <a:pt x="24391" y="30026"/>
                  </a:lnTo>
                  <a:lnTo>
                    <a:pt x="26952" y="28838"/>
                  </a:lnTo>
                  <a:lnTo>
                    <a:pt x="27860" y="29187"/>
                  </a:lnTo>
                  <a:lnTo>
                    <a:pt x="28186" y="29315"/>
                  </a:lnTo>
                  <a:lnTo>
                    <a:pt x="28559" y="29467"/>
                  </a:lnTo>
                  <a:lnTo>
                    <a:pt x="28920" y="29292"/>
                  </a:lnTo>
                  <a:lnTo>
                    <a:pt x="29234" y="29129"/>
                  </a:lnTo>
                  <a:lnTo>
                    <a:pt x="30922" y="28303"/>
                  </a:lnTo>
                  <a:lnTo>
                    <a:pt x="31213" y="28163"/>
                  </a:lnTo>
                  <a:lnTo>
                    <a:pt x="31551" y="28000"/>
                  </a:lnTo>
                  <a:lnTo>
                    <a:pt x="31679" y="27651"/>
                  </a:lnTo>
                  <a:lnTo>
                    <a:pt x="31784" y="27336"/>
                  </a:lnTo>
                  <a:lnTo>
                    <a:pt x="33484" y="22609"/>
                  </a:lnTo>
                  <a:lnTo>
                    <a:pt x="34170" y="22283"/>
                  </a:lnTo>
                  <a:lnTo>
                    <a:pt x="34310" y="22342"/>
                  </a:lnTo>
                  <a:lnTo>
                    <a:pt x="34648" y="22470"/>
                  </a:lnTo>
                  <a:lnTo>
                    <a:pt x="35032" y="22633"/>
                  </a:lnTo>
                  <a:lnTo>
                    <a:pt x="35393" y="22446"/>
                  </a:lnTo>
                  <a:lnTo>
                    <a:pt x="35719" y="22295"/>
                  </a:lnTo>
                  <a:lnTo>
                    <a:pt x="37908" y="21224"/>
                  </a:lnTo>
                  <a:lnTo>
                    <a:pt x="38210" y="21073"/>
                  </a:lnTo>
                  <a:lnTo>
                    <a:pt x="38560" y="20910"/>
                  </a:lnTo>
                  <a:lnTo>
                    <a:pt x="38676" y="20560"/>
                  </a:lnTo>
                  <a:lnTo>
                    <a:pt x="38792" y="20234"/>
                  </a:lnTo>
                  <a:lnTo>
                    <a:pt x="39782" y="17347"/>
                  </a:lnTo>
                  <a:lnTo>
                    <a:pt x="39887" y="17021"/>
                  </a:lnTo>
                  <a:lnTo>
                    <a:pt x="40015" y="16649"/>
                  </a:lnTo>
                  <a:lnTo>
                    <a:pt x="39840" y="16311"/>
                  </a:lnTo>
                  <a:lnTo>
                    <a:pt x="39677" y="15997"/>
                  </a:lnTo>
                  <a:lnTo>
                    <a:pt x="38944" y="14576"/>
                  </a:lnTo>
                  <a:lnTo>
                    <a:pt x="39014" y="14297"/>
                  </a:lnTo>
                  <a:lnTo>
                    <a:pt x="39095" y="13994"/>
                  </a:lnTo>
                  <a:lnTo>
                    <a:pt x="39188" y="13657"/>
                  </a:lnTo>
                  <a:lnTo>
                    <a:pt x="39025" y="13342"/>
                  </a:lnTo>
                  <a:lnTo>
                    <a:pt x="38886" y="13063"/>
                  </a:lnTo>
                  <a:lnTo>
                    <a:pt x="38862" y="13016"/>
                  </a:lnTo>
                  <a:lnTo>
                    <a:pt x="38944" y="12737"/>
                  </a:lnTo>
                  <a:lnTo>
                    <a:pt x="39351" y="12539"/>
                  </a:lnTo>
                  <a:lnTo>
                    <a:pt x="40655" y="12911"/>
                  </a:lnTo>
                  <a:lnTo>
                    <a:pt x="40946" y="13005"/>
                  </a:lnTo>
                  <a:lnTo>
                    <a:pt x="41284" y="13098"/>
                  </a:lnTo>
                  <a:lnTo>
                    <a:pt x="41598" y="12958"/>
                  </a:lnTo>
                  <a:lnTo>
                    <a:pt x="41878" y="12818"/>
                  </a:lnTo>
                  <a:lnTo>
                    <a:pt x="42891" y="12341"/>
                  </a:lnTo>
                  <a:lnTo>
                    <a:pt x="43193" y="12201"/>
                  </a:lnTo>
                  <a:lnTo>
                    <a:pt x="43531" y="12038"/>
                  </a:lnTo>
                  <a:lnTo>
                    <a:pt x="43659" y="11689"/>
                  </a:lnTo>
                  <a:lnTo>
                    <a:pt x="43775" y="11363"/>
                  </a:lnTo>
                  <a:lnTo>
                    <a:pt x="44171" y="10245"/>
                  </a:lnTo>
                  <a:lnTo>
                    <a:pt x="44323" y="9838"/>
                  </a:lnTo>
                  <a:lnTo>
                    <a:pt x="44486" y="9395"/>
                  </a:lnTo>
                  <a:lnTo>
                    <a:pt x="44206" y="9000"/>
                  </a:lnTo>
                  <a:lnTo>
                    <a:pt x="43985" y="8709"/>
                  </a:lnTo>
                  <a:lnTo>
                    <a:pt x="44090" y="8487"/>
                  </a:lnTo>
                  <a:lnTo>
                    <a:pt x="44241" y="8126"/>
                  </a:lnTo>
                  <a:lnTo>
                    <a:pt x="44416" y="7731"/>
                  </a:lnTo>
                  <a:lnTo>
                    <a:pt x="44218" y="7346"/>
                  </a:lnTo>
                  <a:lnTo>
                    <a:pt x="44031" y="7009"/>
                  </a:lnTo>
                  <a:lnTo>
                    <a:pt x="43694" y="6334"/>
                  </a:lnTo>
                  <a:lnTo>
                    <a:pt x="43542" y="6054"/>
                  </a:lnTo>
                  <a:lnTo>
                    <a:pt x="43379" y="5728"/>
                  </a:lnTo>
                  <a:lnTo>
                    <a:pt x="43042" y="5612"/>
                  </a:lnTo>
                  <a:lnTo>
                    <a:pt x="42739" y="5507"/>
                  </a:lnTo>
                  <a:lnTo>
                    <a:pt x="41715" y="5134"/>
                  </a:lnTo>
                  <a:lnTo>
                    <a:pt x="40620" y="2981"/>
                  </a:lnTo>
                  <a:lnTo>
                    <a:pt x="40469" y="2689"/>
                  </a:lnTo>
                  <a:lnTo>
                    <a:pt x="40306" y="2363"/>
                  </a:lnTo>
                  <a:lnTo>
                    <a:pt x="39968" y="2235"/>
                  </a:lnTo>
                  <a:lnTo>
                    <a:pt x="39654" y="2131"/>
                  </a:lnTo>
                  <a:lnTo>
                    <a:pt x="37419" y="1327"/>
                  </a:lnTo>
                  <a:lnTo>
                    <a:pt x="37104" y="1211"/>
                  </a:lnTo>
                  <a:lnTo>
                    <a:pt x="36755" y="1083"/>
                  </a:lnTo>
                  <a:lnTo>
                    <a:pt x="36406" y="1246"/>
                  </a:lnTo>
                  <a:lnTo>
                    <a:pt x="36103" y="1397"/>
                  </a:lnTo>
                  <a:lnTo>
                    <a:pt x="34590" y="2107"/>
                  </a:lnTo>
                  <a:lnTo>
                    <a:pt x="34287" y="2247"/>
                  </a:lnTo>
                  <a:lnTo>
                    <a:pt x="33961" y="2410"/>
                  </a:lnTo>
                  <a:lnTo>
                    <a:pt x="33879" y="2596"/>
                  </a:lnTo>
                  <a:lnTo>
                    <a:pt x="33658" y="2142"/>
                  </a:lnTo>
                  <a:lnTo>
                    <a:pt x="33530" y="1875"/>
                  </a:lnTo>
                  <a:lnTo>
                    <a:pt x="33379" y="1572"/>
                  </a:lnTo>
                  <a:lnTo>
                    <a:pt x="33076" y="1432"/>
                  </a:lnTo>
                  <a:lnTo>
                    <a:pt x="32797" y="1316"/>
                  </a:lnTo>
                  <a:lnTo>
                    <a:pt x="31202" y="617"/>
                  </a:lnTo>
                  <a:lnTo>
                    <a:pt x="30829" y="454"/>
                  </a:lnTo>
                  <a:lnTo>
                    <a:pt x="30410" y="268"/>
                  </a:lnTo>
                  <a:lnTo>
                    <a:pt x="30014" y="501"/>
                  </a:lnTo>
                  <a:lnTo>
                    <a:pt x="29653" y="699"/>
                  </a:lnTo>
                  <a:lnTo>
                    <a:pt x="28757" y="1211"/>
                  </a:lnTo>
                  <a:lnTo>
                    <a:pt x="26335" y="338"/>
                  </a:lnTo>
                  <a:lnTo>
                    <a:pt x="25881" y="175"/>
                  </a:lnTo>
                  <a:lnTo>
                    <a:pt x="253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-751362" y="243966"/>
            <a:ext cx="1510400" cy="1275496"/>
            <a:chOff x="-2089145" y="2532654"/>
            <a:chExt cx="1499416" cy="949666"/>
          </a:xfrm>
        </p:grpSpPr>
        <p:sp>
          <p:nvSpPr>
            <p:cNvPr id="61" name="Google Shape;61;p2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/>
          <p:nvPr/>
        </p:nvSpPr>
        <p:spPr>
          <a:xfrm rot="5400000">
            <a:off x="-3755689" y="1242637"/>
            <a:ext cx="5922999" cy="265821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79" name="Google Shape;79;p3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80" name="Google Shape;80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06" name="Google Shape;106;p3"/>
          <p:cNvGrpSpPr/>
          <p:nvPr/>
        </p:nvGrpSpPr>
        <p:grpSpPr>
          <a:xfrm>
            <a:off x="-3" y="4859962"/>
            <a:ext cx="6541757" cy="474295"/>
            <a:chOff x="2894803" y="3782111"/>
            <a:chExt cx="4677361" cy="315818"/>
          </a:xfrm>
        </p:grpSpPr>
        <p:sp>
          <p:nvSpPr>
            <p:cNvPr id="107" name="Google Shape;107;p3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08" name="Google Shape;108;p3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16" name="Google Shape;116;p3"/>
          <p:cNvGrpSpPr/>
          <p:nvPr/>
        </p:nvGrpSpPr>
        <p:grpSpPr>
          <a:xfrm>
            <a:off x="-1168191" y="3769306"/>
            <a:ext cx="1856486" cy="1669404"/>
            <a:chOff x="6049490" y="2516783"/>
            <a:chExt cx="1985971" cy="1339380"/>
          </a:xfrm>
        </p:grpSpPr>
        <p:sp>
          <p:nvSpPr>
            <p:cNvPr id="117" name="Google Shape;117;p3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1064869" y="2280600"/>
            <a:ext cx="2266875" cy="91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title" idx="2" hasCustomPrompt="1"/>
          </p:nvPr>
        </p:nvSpPr>
        <p:spPr>
          <a:xfrm>
            <a:off x="1064869" y="1215913"/>
            <a:ext cx="6858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3"/>
          <p:cNvSpPr txBox="1">
            <a:spLocks noGrp="1"/>
          </p:cNvSpPr>
          <p:nvPr>
            <p:ph type="subTitle" idx="1"/>
          </p:nvPr>
        </p:nvSpPr>
        <p:spPr>
          <a:xfrm>
            <a:off x="1064869" y="3345276"/>
            <a:ext cx="2266875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 rot="-9344788">
            <a:off x="2626678" y="4594264"/>
            <a:ext cx="1313894" cy="1048300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126" name="Google Shape;126;p4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127" name="Google Shape;127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28" name="Google Shape;128;p4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153" name="Google Shape;153;p4"/>
          <p:cNvSpPr/>
          <p:nvPr/>
        </p:nvSpPr>
        <p:spPr>
          <a:xfrm rot="-5400000">
            <a:off x="4637658" y="-503706"/>
            <a:ext cx="4648908" cy="2086406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4" name="Google Shape;154;p4"/>
          <p:cNvSpPr/>
          <p:nvPr/>
        </p:nvSpPr>
        <p:spPr>
          <a:xfrm rot="-5400000">
            <a:off x="6022227" y="321376"/>
            <a:ext cx="1500958" cy="1085964"/>
          </a:xfrm>
          <a:custGeom>
            <a:avLst/>
            <a:gdLst/>
            <a:ahLst/>
            <a:cxnLst/>
            <a:rect l="l" t="t" r="r" b="b"/>
            <a:pathLst>
              <a:path w="44486" h="42915" extrusionOk="0">
                <a:moveTo>
                  <a:pt x="33309" y="7615"/>
                </a:moveTo>
                <a:lnTo>
                  <a:pt x="33751" y="8511"/>
                </a:lnTo>
                <a:lnTo>
                  <a:pt x="33542" y="9035"/>
                </a:lnTo>
                <a:lnTo>
                  <a:pt x="33402" y="9408"/>
                </a:lnTo>
                <a:lnTo>
                  <a:pt x="33239" y="9815"/>
                </a:lnTo>
                <a:lnTo>
                  <a:pt x="33460" y="10199"/>
                </a:lnTo>
                <a:lnTo>
                  <a:pt x="33553" y="10351"/>
                </a:lnTo>
                <a:lnTo>
                  <a:pt x="33157" y="10456"/>
                </a:lnTo>
                <a:lnTo>
                  <a:pt x="33006" y="10933"/>
                </a:lnTo>
                <a:lnTo>
                  <a:pt x="32878" y="11364"/>
                </a:lnTo>
                <a:lnTo>
                  <a:pt x="32319" y="13192"/>
                </a:lnTo>
                <a:lnTo>
                  <a:pt x="31830" y="13459"/>
                </a:lnTo>
                <a:lnTo>
                  <a:pt x="31469" y="13378"/>
                </a:lnTo>
                <a:lnTo>
                  <a:pt x="31167" y="13308"/>
                </a:lnTo>
                <a:lnTo>
                  <a:pt x="30829" y="13226"/>
                </a:lnTo>
                <a:lnTo>
                  <a:pt x="30526" y="13389"/>
                </a:lnTo>
                <a:lnTo>
                  <a:pt x="30247" y="13541"/>
                </a:lnTo>
                <a:lnTo>
                  <a:pt x="30189" y="13576"/>
                </a:lnTo>
                <a:lnTo>
                  <a:pt x="30107" y="13413"/>
                </a:lnTo>
                <a:lnTo>
                  <a:pt x="29944" y="13087"/>
                </a:lnTo>
                <a:lnTo>
                  <a:pt x="29758" y="12726"/>
                </a:lnTo>
                <a:lnTo>
                  <a:pt x="29362" y="12621"/>
                </a:lnTo>
                <a:lnTo>
                  <a:pt x="29013" y="12528"/>
                </a:lnTo>
                <a:lnTo>
                  <a:pt x="28792" y="12470"/>
                </a:lnTo>
                <a:lnTo>
                  <a:pt x="28303" y="11573"/>
                </a:lnTo>
                <a:lnTo>
                  <a:pt x="28885" y="10118"/>
                </a:lnTo>
                <a:lnTo>
                  <a:pt x="29479" y="9885"/>
                </a:lnTo>
                <a:lnTo>
                  <a:pt x="29793" y="9757"/>
                </a:lnTo>
                <a:lnTo>
                  <a:pt x="30142" y="9617"/>
                </a:lnTo>
                <a:lnTo>
                  <a:pt x="30293" y="9268"/>
                </a:lnTo>
                <a:lnTo>
                  <a:pt x="30422" y="8954"/>
                </a:lnTo>
                <a:lnTo>
                  <a:pt x="30445" y="8919"/>
                </a:lnTo>
                <a:lnTo>
                  <a:pt x="33297" y="7615"/>
                </a:lnTo>
                <a:close/>
                <a:moveTo>
                  <a:pt x="25380" y="1"/>
                </a:moveTo>
                <a:lnTo>
                  <a:pt x="24973" y="350"/>
                </a:lnTo>
                <a:lnTo>
                  <a:pt x="24822" y="490"/>
                </a:lnTo>
                <a:lnTo>
                  <a:pt x="24740" y="455"/>
                </a:lnTo>
                <a:lnTo>
                  <a:pt x="24461" y="373"/>
                </a:lnTo>
                <a:lnTo>
                  <a:pt x="24158" y="280"/>
                </a:lnTo>
                <a:lnTo>
                  <a:pt x="23867" y="385"/>
                </a:lnTo>
                <a:lnTo>
                  <a:pt x="23599" y="490"/>
                </a:lnTo>
                <a:lnTo>
                  <a:pt x="21899" y="1142"/>
                </a:lnTo>
                <a:lnTo>
                  <a:pt x="21550" y="1281"/>
                </a:lnTo>
                <a:lnTo>
                  <a:pt x="21154" y="1421"/>
                </a:lnTo>
                <a:lnTo>
                  <a:pt x="21015" y="1817"/>
                </a:lnTo>
                <a:lnTo>
                  <a:pt x="20886" y="2178"/>
                </a:lnTo>
                <a:lnTo>
                  <a:pt x="19548" y="5903"/>
                </a:lnTo>
                <a:lnTo>
                  <a:pt x="19431" y="6229"/>
                </a:lnTo>
                <a:lnTo>
                  <a:pt x="19303" y="6590"/>
                </a:lnTo>
                <a:lnTo>
                  <a:pt x="19478" y="6928"/>
                </a:lnTo>
                <a:lnTo>
                  <a:pt x="19629" y="7242"/>
                </a:lnTo>
                <a:lnTo>
                  <a:pt x="20456" y="8919"/>
                </a:lnTo>
                <a:lnTo>
                  <a:pt x="20607" y="9245"/>
                </a:lnTo>
                <a:lnTo>
                  <a:pt x="20782" y="9594"/>
                </a:lnTo>
                <a:lnTo>
                  <a:pt x="21166" y="9710"/>
                </a:lnTo>
                <a:lnTo>
                  <a:pt x="21504" y="9815"/>
                </a:lnTo>
                <a:lnTo>
                  <a:pt x="22249" y="10036"/>
                </a:lnTo>
                <a:lnTo>
                  <a:pt x="22470" y="10514"/>
                </a:lnTo>
                <a:lnTo>
                  <a:pt x="21981" y="12155"/>
                </a:lnTo>
                <a:lnTo>
                  <a:pt x="20863" y="12737"/>
                </a:lnTo>
                <a:lnTo>
                  <a:pt x="20572" y="12889"/>
                </a:lnTo>
                <a:lnTo>
                  <a:pt x="20235" y="13063"/>
                </a:lnTo>
                <a:lnTo>
                  <a:pt x="20130" y="13424"/>
                </a:lnTo>
                <a:lnTo>
                  <a:pt x="20025" y="13739"/>
                </a:lnTo>
                <a:lnTo>
                  <a:pt x="19862" y="14251"/>
                </a:lnTo>
                <a:lnTo>
                  <a:pt x="19676" y="14344"/>
                </a:lnTo>
                <a:lnTo>
                  <a:pt x="18733" y="14076"/>
                </a:lnTo>
                <a:lnTo>
                  <a:pt x="18465" y="14006"/>
                </a:lnTo>
                <a:lnTo>
                  <a:pt x="18162" y="13925"/>
                </a:lnTo>
                <a:lnTo>
                  <a:pt x="17871" y="14041"/>
                </a:lnTo>
                <a:lnTo>
                  <a:pt x="17603" y="14158"/>
                </a:lnTo>
                <a:lnTo>
                  <a:pt x="16416" y="14647"/>
                </a:lnTo>
                <a:lnTo>
                  <a:pt x="16102" y="14786"/>
                </a:lnTo>
                <a:lnTo>
                  <a:pt x="15741" y="14938"/>
                </a:lnTo>
                <a:lnTo>
                  <a:pt x="15601" y="15299"/>
                </a:lnTo>
                <a:lnTo>
                  <a:pt x="15473" y="15625"/>
                </a:lnTo>
                <a:lnTo>
                  <a:pt x="13377" y="21143"/>
                </a:lnTo>
                <a:lnTo>
                  <a:pt x="13238" y="21492"/>
                </a:lnTo>
                <a:lnTo>
                  <a:pt x="13086" y="21888"/>
                </a:lnTo>
                <a:lnTo>
                  <a:pt x="13296" y="22261"/>
                </a:lnTo>
                <a:lnTo>
                  <a:pt x="13482" y="22598"/>
                </a:lnTo>
                <a:lnTo>
                  <a:pt x="14134" y="23763"/>
                </a:lnTo>
                <a:lnTo>
                  <a:pt x="13668" y="25125"/>
                </a:lnTo>
                <a:lnTo>
                  <a:pt x="13156" y="25416"/>
                </a:lnTo>
                <a:lnTo>
                  <a:pt x="13109" y="25102"/>
                </a:lnTo>
                <a:lnTo>
                  <a:pt x="12644" y="24892"/>
                </a:lnTo>
                <a:lnTo>
                  <a:pt x="12225" y="24694"/>
                </a:lnTo>
                <a:lnTo>
                  <a:pt x="11805" y="24508"/>
                </a:lnTo>
                <a:lnTo>
                  <a:pt x="11014" y="23087"/>
                </a:lnTo>
                <a:lnTo>
                  <a:pt x="11165" y="22727"/>
                </a:lnTo>
                <a:lnTo>
                  <a:pt x="11351" y="22307"/>
                </a:lnTo>
                <a:lnTo>
                  <a:pt x="11561" y="21830"/>
                </a:lnTo>
                <a:lnTo>
                  <a:pt x="11258" y="21411"/>
                </a:lnTo>
                <a:lnTo>
                  <a:pt x="10979" y="21038"/>
                </a:lnTo>
                <a:lnTo>
                  <a:pt x="10443" y="20293"/>
                </a:lnTo>
                <a:lnTo>
                  <a:pt x="10292" y="20072"/>
                </a:lnTo>
                <a:lnTo>
                  <a:pt x="10106" y="19839"/>
                </a:lnTo>
                <a:lnTo>
                  <a:pt x="9826" y="19746"/>
                </a:lnTo>
                <a:lnTo>
                  <a:pt x="9570" y="19665"/>
                </a:lnTo>
                <a:lnTo>
                  <a:pt x="7707" y="19083"/>
                </a:lnTo>
                <a:lnTo>
                  <a:pt x="7370" y="18978"/>
                </a:lnTo>
                <a:lnTo>
                  <a:pt x="6986" y="18850"/>
                </a:lnTo>
                <a:lnTo>
                  <a:pt x="6636" y="19059"/>
                </a:lnTo>
                <a:lnTo>
                  <a:pt x="6322" y="19246"/>
                </a:lnTo>
                <a:lnTo>
                  <a:pt x="4995" y="20026"/>
                </a:lnTo>
                <a:lnTo>
                  <a:pt x="4750" y="20165"/>
                </a:lnTo>
                <a:lnTo>
                  <a:pt x="4482" y="20328"/>
                </a:lnTo>
                <a:lnTo>
                  <a:pt x="4366" y="20619"/>
                </a:lnTo>
                <a:lnTo>
                  <a:pt x="4261" y="20875"/>
                </a:lnTo>
                <a:lnTo>
                  <a:pt x="3295" y="23309"/>
                </a:lnTo>
                <a:lnTo>
                  <a:pt x="2829" y="23518"/>
                </a:lnTo>
                <a:lnTo>
                  <a:pt x="2515" y="23658"/>
                </a:lnTo>
                <a:lnTo>
                  <a:pt x="2154" y="23809"/>
                </a:lnTo>
                <a:lnTo>
                  <a:pt x="2026" y="24182"/>
                </a:lnTo>
                <a:lnTo>
                  <a:pt x="1910" y="24508"/>
                </a:lnTo>
                <a:lnTo>
                  <a:pt x="233" y="29165"/>
                </a:lnTo>
                <a:lnTo>
                  <a:pt x="128" y="29491"/>
                </a:lnTo>
                <a:lnTo>
                  <a:pt x="0" y="29840"/>
                </a:lnTo>
                <a:lnTo>
                  <a:pt x="163" y="30178"/>
                </a:lnTo>
                <a:lnTo>
                  <a:pt x="303" y="30480"/>
                </a:lnTo>
                <a:lnTo>
                  <a:pt x="1258" y="32506"/>
                </a:lnTo>
                <a:lnTo>
                  <a:pt x="1397" y="32820"/>
                </a:lnTo>
                <a:lnTo>
                  <a:pt x="1560" y="33158"/>
                </a:lnTo>
                <a:lnTo>
                  <a:pt x="1921" y="33286"/>
                </a:lnTo>
                <a:lnTo>
                  <a:pt x="2236" y="33403"/>
                </a:lnTo>
                <a:lnTo>
                  <a:pt x="3039" y="33682"/>
                </a:lnTo>
                <a:lnTo>
                  <a:pt x="4424" y="36697"/>
                </a:lnTo>
                <a:lnTo>
                  <a:pt x="4366" y="36849"/>
                </a:lnTo>
                <a:lnTo>
                  <a:pt x="4226" y="37175"/>
                </a:lnTo>
                <a:lnTo>
                  <a:pt x="4087" y="37536"/>
                </a:lnTo>
                <a:lnTo>
                  <a:pt x="4238" y="37896"/>
                </a:lnTo>
                <a:lnTo>
                  <a:pt x="4389" y="38211"/>
                </a:lnTo>
                <a:lnTo>
                  <a:pt x="4995" y="39561"/>
                </a:lnTo>
                <a:lnTo>
                  <a:pt x="5134" y="39887"/>
                </a:lnTo>
                <a:lnTo>
                  <a:pt x="5297" y="40237"/>
                </a:lnTo>
                <a:lnTo>
                  <a:pt x="5658" y="40365"/>
                </a:lnTo>
                <a:lnTo>
                  <a:pt x="5996" y="40481"/>
                </a:lnTo>
                <a:lnTo>
                  <a:pt x="12225" y="42681"/>
                </a:lnTo>
                <a:lnTo>
                  <a:pt x="12551" y="42786"/>
                </a:lnTo>
                <a:lnTo>
                  <a:pt x="12900" y="42914"/>
                </a:lnTo>
                <a:lnTo>
                  <a:pt x="13238" y="42751"/>
                </a:lnTo>
                <a:lnTo>
                  <a:pt x="13540" y="42612"/>
                </a:lnTo>
                <a:lnTo>
                  <a:pt x="15706" y="41587"/>
                </a:lnTo>
                <a:lnTo>
                  <a:pt x="17289" y="42088"/>
                </a:lnTo>
                <a:lnTo>
                  <a:pt x="17557" y="42181"/>
                </a:lnTo>
                <a:lnTo>
                  <a:pt x="17871" y="42274"/>
                </a:lnTo>
                <a:lnTo>
                  <a:pt x="18174" y="42158"/>
                </a:lnTo>
                <a:lnTo>
                  <a:pt x="18442" y="42053"/>
                </a:lnTo>
                <a:lnTo>
                  <a:pt x="20060" y="41412"/>
                </a:lnTo>
                <a:lnTo>
                  <a:pt x="20479" y="41249"/>
                </a:lnTo>
                <a:lnTo>
                  <a:pt x="20933" y="41063"/>
                </a:lnTo>
                <a:lnTo>
                  <a:pt x="21026" y="40586"/>
                </a:lnTo>
                <a:lnTo>
                  <a:pt x="21108" y="40225"/>
                </a:lnTo>
                <a:lnTo>
                  <a:pt x="22051" y="39829"/>
                </a:lnTo>
                <a:lnTo>
                  <a:pt x="22388" y="39678"/>
                </a:lnTo>
                <a:lnTo>
                  <a:pt x="22773" y="39526"/>
                </a:lnTo>
                <a:lnTo>
                  <a:pt x="22901" y="39131"/>
                </a:lnTo>
                <a:lnTo>
                  <a:pt x="23017" y="38770"/>
                </a:lnTo>
                <a:lnTo>
                  <a:pt x="23937" y="35987"/>
                </a:lnTo>
                <a:lnTo>
                  <a:pt x="24030" y="35673"/>
                </a:lnTo>
                <a:lnTo>
                  <a:pt x="24146" y="35312"/>
                </a:lnTo>
                <a:lnTo>
                  <a:pt x="23983" y="34986"/>
                </a:lnTo>
                <a:lnTo>
                  <a:pt x="23832" y="34683"/>
                </a:lnTo>
                <a:lnTo>
                  <a:pt x="23576" y="34159"/>
                </a:lnTo>
                <a:lnTo>
                  <a:pt x="23867" y="33368"/>
                </a:lnTo>
                <a:lnTo>
                  <a:pt x="23972" y="33053"/>
                </a:lnTo>
                <a:lnTo>
                  <a:pt x="24100" y="32692"/>
                </a:lnTo>
                <a:lnTo>
                  <a:pt x="23948" y="32355"/>
                </a:lnTo>
                <a:lnTo>
                  <a:pt x="23797" y="32052"/>
                </a:lnTo>
                <a:lnTo>
                  <a:pt x="23739" y="31924"/>
                </a:lnTo>
                <a:lnTo>
                  <a:pt x="24391" y="30026"/>
                </a:lnTo>
                <a:lnTo>
                  <a:pt x="26952" y="28839"/>
                </a:lnTo>
                <a:lnTo>
                  <a:pt x="27860" y="29188"/>
                </a:lnTo>
                <a:lnTo>
                  <a:pt x="28186" y="29316"/>
                </a:lnTo>
                <a:lnTo>
                  <a:pt x="28559" y="29456"/>
                </a:lnTo>
                <a:lnTo>
                  <a:pt x="28920" y="29281"/>
                </a:lnTo>
                <a:lnTo>
                  <a:pt x="29234" y="29130"/>
                </a:lnTo>
                <a:lnTo>
                  <a:pt x="30922" y="28303"/>
                </a:lnTo>
                <a:lnTo>
                  <a:pt x="31225" y="28152"/>
                </a:lnTo>
                <a:lnTo>
                  <a:pt x="31551" y="27989"/>
                </a:lnTo>
                <a:lnTo>
                  <a:pt x="31679" y="27651"/>
                </a:lnTo>
                <a:lnTo>
                  <a:pt x="31784" y="27337"/>
                </a:lnTo>
                <a:lnTo>
                  <a:pt x="33483" y="22598"/>
                </a:lnTo>
                <a:lnTo>
                  <a:pt x="34170" y="22273"/>
                </a:lnTo>
                <a:lnTo>
                  <a:pt x="34310" y="22331"/>
                </a:lnTo>
                <a:lnTo>
                  <a:pt x="34648" y="22470"/>
                </a:lnTo>
                <a:lnTo>
                  <a:pt x="35032" y="22622"/>
                </a:lnTo>
                <a:lnTo>
                  <a:pt x="35393" y="22447"/>
                </a:lnTo>
                <a:lnTo>
                  <a:pt x="35719" y="22284"/>
                </a:lnTo>
                <a:lnTo>
                  <a:pt x="37908" y="21225"/>
                </a:lnTo>
                <a:lnTo>
                  <a:pt x="38210" y="21073"/>
                </a:lnTo>
                <a:lnTo>
                  <a:pt x="38560" y="20910"/>
                </a:lnTo>
                <a:lnTo>
                  <a:pt x="38676" y="20549"/>
                </a:lnTo>
                <a:lnTo>
                  <a:pt x="38792" y="20235"/>
                </a:lnTo>
                <a:lnTo>
                  <a:pt x="39782" y="17348"/>
                </a:lnTo>
                <a:lnTo>
                  <a:pt x="39887" y="17022"/>
                </a:lnTo>
                <a:lnTo>
                  <a:pt x="40015" y="16649"/>
                </a:lnTo>
                <a:lnTo>
                  <a:pt x="39840" y="16312"/>
                </a:lnTo>
                <a:lnTo>
                  <a:pt x="39677" y="15997"/>
                </a:lnTo>
                <a:lnTo>
                  <a:pt x="38944" y="14577"/>
                </a:lnTo>
                <a:lnTo>
                  <a:pt x="39014" y="14298"/>
                </a:lnTo>
                <a:lnTo>
                  <a:pt x="39095" y="13995"/>
                </a:lnTo>
                <a:lnTo>
                  <a:pt x="39188" y="13657"/>
                </a:lnTo>
                <a:lnTo>
                  <a:pt x="39025" y="13343"/>
                </a:lnTo>
                <a:lnTo>
                  <a:pt x="38886" y="13063"/>
                </a:lnTo>
                <a:lnTo>
                  <a:pt x="38862" y="13017"/>
                </a:lnTo>
                <a:lnTo>
                  <a:pt x="38944" y="12737"/>
                </a:lnTo>
                <a:lnTo>
                  <a:pt x="39351" y="12540"/>
                </a:lnTo>
                <a:lnTo>
                  <a:pt x="40655" y="12912"/>
                </a:lnTo>
                <a:lnTo>
                  <a:pt x="40946" y="13005"/>
                </a:lnTo>
                <a:lnTo>
                  <a:pt x="41284" y="13098"/>
                </a:lnTo>
                <a:lnTo>
                  <a:pt x="41598" y="12947"/>
                </a:lnTo>
                <a:lnTo>
                  <a:pt x="41878" y="12819"/>
                </a:lnTo>
                <a:lnTo>
                  <a:pt x="42890" y="12342"/>
                </a:lnTo>
                <a:lnTo>
                  <a:pt x="43193" y="12202"/>
                </a:lnTo>
                <a:lnTo>
                  <a:pt x="43531" y="12039"/>
                </a:lnTo>
                <a:lnTo>
                  <a:pt x="43659" y="11678"/>
                </a:lnTo>
                <a:lnTo>
                  <a:pt x="43775" y="11364"/>
                </a:lnTo>
                <a:lnTo>
                  <a:pt x="44171" y="10246"/>
                </a:lnTo>
                <a:lnTo>
                  <a:pt x="44322" y="9839"/>
                </a:lnTo>
                <a:lnTo>
                  <a:pt x="44485" y="9384"/>
                </a:lnTo>
                <a:lnTo>
                  <a:pt x="44206" y="9000"/>
                </a:lnTo>
                <a:lnTo>
                  <a:pt x="43985" y="8709"/>
                </a:lnTo>
                <a:lnTo>
                  <a:pt x="44090" y="8476"/>
                </a:lnTo>
                <a:lnTo>
                  <a:pt x="44241" y="8127"/>
                </a:lnTo>
                <a:lnTo>
                  <a:pt x="44416" y="7731"/>
                </a:lnTo>
                <a:lnTo>
                  <a:pt x="44218" y="7347"/>
                </a:lnTo>
                <a:lnTo>
                  <a:pt x="44031" y="6998"/>
                </a:lnTo>
                <a:lnTo>
                  <a:pt x="43694" y="6334"/>
                </a:lnTo>
                <a:lnTo>
                  <a:pt x="43542" y="6043"/>
                </a:lnTo>
                <a:lnTo>
                  <a:pt x="43379" y="5729"/>
                </a:lnTo>
                <a:lnTo>
                  <a:pt x="43042" y="5612"/>
                </a:lnTo>
                <a:lnTo>
                  <a:pt x="42739" y="5508"/>
                </a:lnTo>
                <a:lnTo>
                  <a:pt x="41715" y="5135"/>
                </a:lnTo>
                <a:lnTo>
                  <a:pt x="40620" y="2970"/>
                </a:lnTo>
                <a:lnTo>
                  <a:pt x="40469" y="2678"/>
                </a:lnTo>
                <a:lnTo>
                  <a:pt x="40306" y="2364"/>
                </a:lnTo>
                <a:lnTo>
                  <a:pt x="39968" y="2236"/>
                </a:lnTo>
                <a:lnTo>
                  <a:pt x="39666" y="2131"/>
                </a:lnTo>
                <a:lnTo>
                  <a:pt x="37419" y="1328"/>
                </a:lnTo>
                <a:lnTo>
                  <a:pt x="37104" y="1212"/>
                </a:lnTo>
                <a:lnTo>
                  <a:pt x="36755" y="1083"/>
                </a:lnTo>
                <a:lnTo>
                  <a:pt x="36417" y="1246"/>
                </a:lnTo>
                <a:lnTo>
                  <a:pt x="36103" y="1386"/>
                </a:lnTo>
                <a:lnTo>
                  <a:pt x="34589" y="2108"/>
                </a:lnTo>
                <a:lnTo>
                  <a:pt x="34287" y="2248"/>
                </a:lnTo>
                <a:lnTo>
                  <a:pt x="33961" y="2411"/>
                </a:lnTo>
                <a:lnTo>
                  <a:pt x="33879" y="2597"/>
                </a:lnTo>
                <a:lnTo>
                  <a:pt x="33658" y="2143"/>
                </a:lnTo>
                <a:lnTo>
                  <a:pt x="33530" y="1864"/>
                </a:lnTo>
                <a:lnTo>
                  <a:pt x="33379" y="1572"/>
                </a:lnTo>
                <a:lnTo>
                  <a:pt x="33076" y="1433"/>
                </a:lnTo>
                <a:lnTo>
                  <a:pt x="32797" y="1316"/>
                </a:lnTo>
                <a:lnTo>
                  <a:pt x="31202" y="618"/>
                </a:lnTo>
                <a:lnTo>
                  <a:pt x="30829" y="455"/>
                </a:lnTo>
                <a:lnTo>
                  <a:pt x="30410" y="269"/>
                </a:lnTo>
                <a:lnTo>
                  <a:pt x="30014" y="490"/>
                </a:lnTo>
                <a:lnTo>
                  <a:pt x="29653" y="699"/>
                </a:lnTo>
                <a:lnTo>
                  <a:pt x="28757" y="1212"/>
                </a:lnTo>
                <a:lnTo>
                  <a:pt x="26335" y="338"/>
                </a:lnTo>
                <a:lnTo>
                  <a:pt x="25881" y="175"/>
                </a:lnTo>
                <a:lnTo>
                  <a:pt x="2538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5" name="Google Shape;155;p4"/>
          <p:cNvSpPr/>
          <p:nvPr/>
        </p:nvSpPr>
        <p:spPr>
          <a:xfrm>
            <a:off x="-968268" y="3345839"/>
            <a:ext cx="4052456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6" name="Google Shape;156;p4"/>
          <p:cNvSpPr/>
          <p:nvPr/>
        </p:nvSpPr>
        <p:spPr>
          <a:xfrm>
            <a:off x="6532913" y="759114"/>
            <a:ext cx="4052456" cy="2516325"/>
          </a:xfrm>
          <a:custGeom>
            <a:avLst/>
            <a:gdLst/>
            <a:ahLst/>
            <a:cxnLst/>
            <a:rect l="l" t="t" r="r" b="b"/>
            <a:pathLst>
              <a:path w="216131" h="100653" extrusionOk="0">
                <a:moveTo>
                  <a:pt x="0" y="0"/>
                </a:moveTo>
                <a:cubicBezTo>
                  <a:pt x="12320" y="3791"/>
                  <a:pt x="29150" y="5096"/>
                  <a:pt x="34914" y="16625"/>
                </a:cubicBezTo>
                <a:cubicBezTo>
                  <a:pt x="48177" y="43155"/>
                  <a:pt x="50197" y="86738"/>
                  <a:pt x="78971" y="93934"/>
                </a:cubicBezTo>
                <a:cubicBezTo>
                  <a:pt x="93075" y="97461"/>
                  <a:pt x="107658" y="99753"/>
                  <a:pt x="122197" y="99753"/>
                </a:cubicBezTo>
                <a:cubicBezTo>
                  <a:pt x="129124" y="99753"/>
                  <a:pt x="136290" y="101554"/>
                  <a:pt x="142979" y="99753"/>
                </a:cubicBezTo>
                <a:cubicBezTo>
                  <a:pt x="151873" y="97358"/>
                  <a:pt x="160282" y="93406"/>
                  <a:pt x="168748" y="89777"/>
                </a:cubicBezTo>
                <a:cubicBezTo>
                  <a:pt x="186195" y="82299"/>
                  <a:pt x="197149" y="58189"/>
                  <a:pt x="216131" y="58189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7" name="Google Shape;157;p4"/>
          <p:cNvSpPr/>
          <p:nvPr/>
        </p:nvSpPr>
        <p:spPr>
          <a:xfrm>
            <a:off x="6301746" y="615648"/>
            <a:ext cx="177319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8" name="Google Shape;158;p4"/>
          <p:cNvSpPr/>
          <p:nvPr/>
        </p:nvSpPr>
        <p:spPr>
          <a:xfrm>
            <a:off x="3158496" y="4727698"/>
            <a:ext cx="177319" cy="23145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5778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5778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"/>
          <p:cNvSpPr txBox="1">
            <a:spLocks noGrp="1"/>
          </p:cNvSpPr>
          <p:nvPr>
            <p:ph type="title"/>
          </p:nvPr>
        </p:nvSpPr>
        <p:spPr>
          <a:xfrm>
            <a:off x="1041075" y="1812750"/>
            <a:ext cx="4775850" cy="15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76" name="Google Shape;276;p8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277" name="Google Shape;277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78" name="Google Shape;278;p8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89" name="Google Shape;289;p8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290" name="Google Shape;290;p8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963000" y="1809000"/>
            <a:ext cx="4932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subTitle" idx="1"/>
          </p:nvPr>
        </p:nvSpPr>
        <p:spPr>
          <a:xfrm>
            <a:off x="963000" y="2816250"/>
            <a:ext cx="4932000" cy="37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6" name="Google Shape;356;p11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357" name="Google Shape;357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58" name="Google Shape;358;p11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11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11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11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11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11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11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11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11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11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8" name="Google Shape;368;p11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69" name="Google Shape;369;p11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370" name="Google Shape;370;p11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1" name="Google Shape;371;p11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2" name="Google Shape;372;p11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3" name="Google Shape;373;p11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4" name="Google Shape;374;p11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5" name="Google Shape;375;p11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6" name="Google Shape;376;p11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6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479" name="Google Shape;479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80" name="Google Shape;480;p1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91" name="Google Shape;491;p1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492" name="Google Shape;492;p1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0" name="Google Shape;500;p1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1" name="Google Shape;501;p1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505" name="Google Shape;505;p16"/>
          <p:cNvSpPr txBox="1">
            <a:spLocks noGrp="1"/>
          </p:cNvSpPr>
          <p:nvPr>
            <p:ph type="title"/>
          </p:nvPr>
        </p:nvSpPr>
        <p:spPr>
          <a:xfrm>
            <a:off x="540000" y="445025"/>
            <a:ext cx="5778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body" idx="1"/>
          </p:nvPr>
        </p:nvSpPr>
        <p:spPr>
          <a:xfrm>
            <a:off x="540000" y="1047488"/>
            <a:ext cx="57780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16"/>
          <p:cNvSpPr/>
          <p:nvPr/>
        </p:nvSpPr>
        <p:spPr>
          <a:xfrm rot="-4500080">
            <a:off x="-3297009" y="-2259083"/>
            <a:ext cx="5922968" cy="2658197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6"/>
          <p:cNvSpPr/>
          <p:nvPr/>
        </p:nvSpPr>
        <p:spPr>
          <a:xfrm>
            <a:off x="1489137" y="-2555973"/>
            <a:ext cx="3879730" cy="309547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86" name="Google Shape;886;p26"/>
          <p:cNvGrpSpPr/>
          <p:nvPr/>
        </p:nvGrpSpPr>
        <p:grpSpPr>
          <a:xfrm>
            <a:off x="142" y="6"/>
            <a:ext cx="6858135" cy="5143517"/>
            <a:chOff x="4671161" y="815225"/>
            <a:chExt cx="4144014" cy="2769650"/>
          </a:xfrm>
        </p:grpSpPr>
        <p:grpSp>
          <p:nvGrpSpPr>
            <p:cNvPr id="887" name="Google Shape;887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888" name="Google Shape;888;p26"/>
              <p:cNvSpPr/>
              <p:nvPr/>
            </p:nvSpPr>
            <p:spPr>
              <a:xfrm>
                <a:off x="6011374" y="815225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9" name="Google Shape;889;p26"/>
              <p:cNvSpPr/>
              <p:nvPr/>
            </p:nvSpPr>
            <p:spPr>
              <a:xfrm>
                <a:off x="4775598" y="815225"/>
                <a:ext cx="451636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222" y="2701"/>
                    </a:lnTo>
                    <a:lnTo>
                      <a:pt x="222" y="2596"/>
                    </a:lnTo>
                    <a:lnTo>
                      <a:pt x="15857" y="2596"/>
                    </a:lnTo>
                    <a:lnTo>
                      <a:pt x="158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0" name="Google Shape;890;p26"/>
              <p:cNvSpPr/>
              <p:nvPr/>
            </p:nvSpPr>
            <p:spPr>
              <a:xfrm>
                <a:off x="4775598" y="3506270"/>
                <a:ext cx="451636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1585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15857" y="2759"/>
                    </a:lnTo>
                    <a:lnTo>
                      <a:pt x="15857" y="163"/>
                    </a:lnTo>
                    <a:lnTo>
                      <a:pt x="222" y="16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1" name="Google Shape;891;p26"/>
              <p:cNvSpPr/>
              <p:nvPr/>
            </p:nvSpPr>
            <p:spPr>
              <a:xfrm>
                <a:off x="6011374" y="3510912"/>
                <a:ext cx="834920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9316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9316" y="2596"/>
                    </a:lnTo>
                    <a:lnTo>
                      <a:pt x="293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2" name="Google Shape;892;p26"/>
              <p:cNvSpPr/>
              <p:nvPr/>
            </p:nvSpPr>
            <p:spPr>
              <a:xfrm>
                <a:off x="7792258" y="3510912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3" name="Google Shape;893;p26"/>
              <p:cNvSpPr/>
              <p:nvPr/>
            </p:nvSpPr>
            <p:spPr>
              <a:xfrm>
                <a:off x="8704388" y="2002897"/>
                <a:ext cx="110787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3391" extrusionOk="0">
                    <a:moveTo>
                      <a:pt x="1" y="1"/>
                    </a:moveTo>
                    <a:lnTo>
                      <a:pt x="1" y="23390"/>
                    </a:lnTo>
                    <a:lnTo>
                      <a:pt x="3890" y="233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4" name="Google Shape;894;p26"/>
              <p:cNvSpPr/>
              <p:nvPr/>
            </p:nvSpPr>
            <p:spPr>
              <a:xfrm>
                <a:off x="8704388" y="3159099"/>
                <a:ext cx="110787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2191" extrusionOk="0">
                    <a:moveTo>
                      <a:pt x="1" y="1"/>
                    </a:moveTo>
                    <a:lnTo>
                      <a:pt x="1" y="12190"/>
                    </a:lnTo>
                    <a:lnTo>
                      <a:pt x="3890" y="12190"/>
                    </a:lnTo>
                    <a:lnTo>
                      <a:pt x="38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5" name="Google Shape;895;p26"/>
              <p:cNvSpPr/>
              <p:nvPr/>
            </p:nvSpPr>
            <p:spPr>
              <a:xfrm>
                <a:off x="8704388" y="892149"/>
                <a:ext cx="110787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3401" extrusionOk="0">
                    <a:moveTo>
                      <a:pt x="1" y="0"/>
                    </a:moveTo>
                    <a:lnTo>
                      <a:pt x="1" y="13400"/>
                    </a:lnTo>
                    <a:lnTo>
                      <a:pt x="3890" y="13400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6" name="Google Shape;896;p26"/>
              <p:cNvSpPr/>
              <p:nvPr/>
            </p:nvSpPr>
            <p:spPr>
              <a:xfrm>
                <a:off x="4671161" y="892149"/>
                <a:ext cx="104465" cy="38166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3401" extrusionOk="0">
                    <a:moveTo>
                      <a:pt x="0" y="0"/>
                    </a:moveTo>
                    <a:lnTo>
                      <a:pt x="0" y="13400"/>
                    </a:lnTo>
                    <a:lnTo>
                      <a:pt x="3667" y="13400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7" name="Google Shape;897;p26"/>
              <p:cNvSpPr/>
              <p:nvPr/>
            </p:nvSpPr>
            <p:spPr>
              <a:xfrm>
                <a:off x="4671161" y="2002897"/>
                <a:ext cx="104465" cy="66617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3391" extrusionOk="0">
                    <a:moveTo>
                      <a:pt x="0" y="1"/>
                    </a:moveTo>
                    <a:lnTo>
                      <a:pt x="0" y="23390"/>
                    </a:lnTo>
                    <a:lnTo>
                      <a:pt x="3667" y="233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8" name="Google Shape;898;p26"/>
              <p:cNvSpPr/>
              <p:nvPr/>
            </p:nvSpPr>
            <p:spPr>
              <a:xfrm>
                <a:off x="4671161" y="3159099"/>
                <a:ext cx="104465" cy="34720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2191" extrusionOk="0">
                    <a:moveTo>
                      <a:pt x="0" y="1"/>
                    </a:moveTo>
                    <a:lnTo>
                      <a:pt x="0" y="12190"/>
                    </a:lnTo>
                    <a:lnTo>
                      <a:pt x="3667" y="12190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99" name="Google Shape;899;p26"/>
            <p:cNvGrpSpPr/>
            <p:nvPr/>
          </p:nvGrpSpPr>
          <p:grpSpPr>
            <a:xfrm>
              <a:off x="4671161" y="815225"/>
              <a:ext cx="4144014" cy="2769650"/>
              <a:chOff x="4671161" y="815225"/>
              <a:chExt cx="4144014" cy="2769650"/>
            </a:xfrm>
          </p:grpSpPr>
          <p:sp>
            <p:nvSpPr>
              <p:cNvPr id="900" name="Google Shape;900;p26"/>
              <p:cNvSpPr/>
              <p:nvPr/>
            </p:nvSpPr>
            <p:spPr>
              <a:xfrm>
                <a:off x="7792258" y="815225"/>
                <a:ext cx="911844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32016" y="2596"/>
                    </a:lnTo>
                    <a:lnTo>
                      <a:pt x="3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1" name="Google Shape;901;p26"/>
              <p:cNvSpPr/>
              <p:nvPr/>
            </p:nvSpPr>
            <p:spPr>
              <a:xfrm>
                <a:off x="5227205" y="815225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2" name="Google Shape;902;p26"/>
              <p:cNvSpPr/>
              <p:nvPr/>
            </p:nvSpPr>
            <p:spPr>
              <a:xfrm>
                <a:off x="6846266" y="815225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3" name="Google Shape;903;p26"/>
              <p:cNvSpPr/>
              <p:nvPr/>
            </p:nvSpPr>
            <p:spPr>
              <a:xfrm>
                <a:off x="8704074" y="815225"/>
                <a:ext cx="111100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02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12" y="2596"/>
                    </a:lnTo>
                    <a:lnTo>
                      <a:pt x="12" y="2701"/>
                    </a:lnTo>
                    <a:lnTo>
                      <a:pt x="3901" y="2701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4" name="Google Shape;904;p26"/>
              <p:cNvSpPr/>
              <p:nvPr/>
            </p:nvSpPr>
            <p:spPr>
              <a:xfrm>
                <a:off x="5227205" y="3510912"/>
                <a:ext cx="784197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27535" h="2597" extrusionOk="0">
                    <a:moveTo>
                      <a:pt x="0" y="0"/>
                    </a:moveTo>
                    <a:lnTo>
                      <a:pt x="0" y="2596"/>
                    </a:lnTo>
                    <a:lnTo>
                      <a:pt x="27534" y="2596"/>
                    </a:lnTo>
                    <a:lnTo>
                      <a:pt x="275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5" name="Google Shape;905;p26"/>
              <p:cNvSpPr/>
              <p:nvPr/>
            </p:nvSpPr>
            <p:spPr>
              <a:xfrm>
                <a:off x="6846266" y="3510912"/>
                <a:ext cx="945992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33216" h="2597" extrusionOk="0">
                    <a:moveTo>
                      <a:pt x="1" y="0"/>
                    </a:moveTo>
                    <a:lnTo>
                      <a:pt x="1" y="2596"/>
                    </a:lnTo>
                    <a:lnTo>
                      <a:pt x="33216" y="2596"/>
                    </a:lnTo>
                    <a:lnTo>
                      <a:pt x="3321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6" name="Google Shape;906;p26"/>
              <p:cNvSpPr/>
              <p:nvPr/>
            </p:nvSpPr>
            <p:spPr>
              <a:xfrm>
                <a:off x="8704388" y="1273781"/>
                <a:ext cx="110787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602" extrusionOk="0">
                    <a:moveTo>
                      <a:pt x="1" y="0"/>
                    </a:moveTo>
                    <a:lnTo>
                      <a:pt x="1" y="25602"/>
                    </a:lnTo>
                    <a:lnTo>
                      <a:pt x="3890" y="25602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7" name="Google Shape;907;p26"/>
              <p:cNvSpPr/>
              <p:nvPr/>
            </p:nvSpPr>
            <p:spPr>
              <a:xfrm>
                <a:off x="8704388" y="2669044"/>
                <a:ext cx="110787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17208" extrusionOk="0">
                    <a:moveTo>
                      <a:pt x="1" y="0"/>
                    </a:moveTo>
                    <a:lnTo>
                      <a:pt x="1" y="17208"/>
                    </a:lnTo>
                    <a:lnTo>
                      <a:pt x="3890" y="17208"/>
                    </a:lnTo>
                    <a:lnTo>
                      <a:pt x="38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8" name="Google Shape;908;p26"/>
              <p:cNvSpPr/>
              <p:nvPr/>
            </p:nvSpPr>
            <p:spPr>
              <a:xfrm>
                <a:off x="8704074" y="3506270"/>
                <a:ext cx="111100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2760" extrusionOk="0">
                    <a:moveTo>
                      <a:pt x="12" y="0"/>
                    </a:moveTo>
                    <a:lnTo>
                      <a:pt x="12" y="163"/>
                    </a:lnTo>
                    <a:lnTo>
                      <a:pt x="0" y="163"/>
                    </a:lnTo>
                    <a:lnTo>
                      <a:pt x="0" y="2759"/>
                    </a:lnTo>
                    <a:lnTo>
                      <a:pt x="3901" y="2759"/>
                    </a:lnTo>
                    <a:lnTo>
                      <a:pt x="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9" name="Google Shape;909;p26"/>
              <p:cNvSpPr/>
              <p:nvPr/>
            </p:nvSpPr>
            <p:spPr>
              <a:xfrm>
                <a:off x="4671161" y="815225"/>
                <a:ext cx="104465" cy="76953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02" extrusionOk="0">
                    <a:moveTo>
                      <a:pt x="0" y="0"/>
                    </a:moveTo>
                    <a:lnTo>
                      <a:pt x="0" y="2701"/>
                    </a:lnTo>
                    <a:lnTo>
                      <a:pt x="3667" y="2701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0" name="Google Shape;910;p26"/>
              <p:cNvSpPr/>
              <p:nvPr/>
            </p:nvSpPr>
            <p:spPr>
              <a:xfrm>
                <a:off x="4671161" y="1273781"/>
                <a:ext cx="104465" cy="72914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5602" extrusionOk="0">
                    <a:moveTo>
                      <a:pt x="0" y="0"/>
                    </a:moveTo>
                    <a:lnTo>
                      <a:pt x="0" y="25602"/>
                    </a:lnTo>
                    <a:lnTo>
                      <a:pt x="3667" y="25602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1" name="Google Shape;911;p26"/>
              <p:cNvSpPr/>
              <p:nvPr/>
            </p:nvSpPr>
            <p:spPr>
              <a:xfrm>
                <a:off x="4671161" y="2669044"/>
                <a:ext cx="104465" cy="49008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17208" extrusionOk="0">
                    <a:moveTo>
                      <a:pt x="0" y="0"/>
                    </a:moveTo>
                    <a:lnTo>
                      <a:pt x="0" y="17208"/>
                    </a:lnTo>
                    <a:lnTo>
                      <a:pt x="3667" y="17208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4671161" y="3506270"/>
                <a:ext cx="104465" cy="78605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760" extrusionOk="0">
                    <a:moveTo>
                      <a:pt x="0" y="0"/>
                    </a:moveTo>
                    <a:lnTo>
                      <a:pt x="0" y="2759"/>
                    </a:lnTo>
                    <a:lnTo>
                      <a:pt x="3667" y="2759"/>
                    </a:lnTo>
                    <a:lnTo>
                      <a:pt x="3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913" name="Google Shape;913;p26"/>
          <p:cNvGrpSpPr/>
          <p:nvPr/>
        </p:nvGrpSpPr>
        <p:grpSpPr>
          <a:xfrm flipH="1">
            <a:off x="-1321559" y="3474099"/>
            <a:ext cx="1856472" cy="1669404"/>
            <a:chOff x="2431602" y="2516783"/>
            <a:chExt cx="1985956" cy="1339380"/>
          </a:xfrm>
        </p:grpSpPr>
        <p:sp>
          <p:nvSpPr>
            <p:cNvPr id="914" name="Google Shape;914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918" name="Google Shape;918;p26"/>
          <p:cNvGrpSpPr/>
          <p:nvPr/>
        </p:nvGrpSpPr>
        <p:grpSpPr>
          <a:xfrm flipH="1">
            <a:off x="5826204" y="3474099"/>
            <a:ext cx="1856472" cy="1669404"/>
            <a:chOff x="2431602" y="2516783"/>
            <a:chExt cx="1985956" cy="1339380"/>
          </a:xfrm>
        </p:grpSpPr>
        <p:sp>
          <p:nvSpPr>
            <p:cNvPr id="919" name="Google Shape;919;p26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445025"/>
            <a:ext cx="57881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riracha"/>
              <a:buNone/>
              <a:defRPr sz="3500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19" y="1152475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7" r:id="rId5"/>
    <p:sldLayoutId id="2147483658" r:id="rId6"/>
    <p:sldLayoutId id="2147483662" r:id="rId7"/>
    <p:sldLayoutId id="214748367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30"/>
          <p:cNvGrpSpPr/>
          <p:nvPr/>
        </p:nvGrpSpPr>
        <p:grpSpPr>
          <a:xfrm>
            <a:off x="901384" y="149291"/>
            <a:ext cx="5308001" cy="4512702"/>
            <a:chOff x="3374844" y="524488"/>
            <a:chExt cx="3717341" cy="2903109"/>
          </a:xfrm>
        </p:grpSpPr>
        <p:sp>
          <p:nvSpPr>
            <p:cNvPr id="935" name="Google Shape;935;p30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38" name="Google Shape;938;p30"/>
          <p:cNvSpPr txBox="1">
            <a:spLocks noGrp="1"/>
          </p:cNvSpPr>
          <p:nvPr>
            <p:ph type="ctrTitle"/>
          </p:nvPr>
        </p:nvSpPr>
        <p:spPr>
          <a:xfrm>
            <a:off x="901384" y="1279456"/>
            <a:ext cx="5378846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</a:rPr>
              <a:t>WELCOME TO OUR CLASS 4A1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40" name="Google Shape;940;p30"/>
          <p:cNvSpPr/>
          <p:nvPr/>
        </p:nvSpPr>
        <p:spPr>
          <a:xfrm rot="-1800181">
            <a:off x="4517759" y="-422970"/>
            <a:ext cx="2087036" cy="5697943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41" name="Google Shape;941;p30"/>
          <p:cNvSpPr/>
          <p:nvPr/>
        </p:nvSpPr>
        <p:spPr>
          <a:xfrm>
            <a:off x="3186051" y="792142"/>
            <a:ext cx="485899" cy="475654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42" name="Google Shape;942;p30"/>
          <p:cNvGrpSpPr/>
          <p:nvPr/>
        </p:nvGrpSpPr>
        <p:grpSpPr>
          <a:xfrm>
            <a:off x="5982830" y="3606828"/>
            <a:ext cx="2336279" cy="1575647"/>
            <a:chOff x="2431602" y="2516783"/>
            <a:chExt cx="1985956" cy="1339380"/>
          </a:xfrm>
        </p:grpSpPr>
        <p:sp>
          <p:nvSpPr>
            <p:cNvPr id="943" name="Google Shape;943;p30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31E77010-4D11-133B-03D6-399C3B73FD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33" name="Google Shape;933;p30"/>
          <p:cNvSpPr/>
          <p:nvPr/>
        </p:nvSpPr>
        <p:spPr>
          <a:xfrm rot="-6299960" flipH="1">
            <a:off x="1225166" y="-529058"/>
            <a:ext cx="606330" cy="3411521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198304" y="165253"/>
            <a:ext cx="6477918" cy="480335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1701800" y="4182097"/>
            <a:ext cx="3225800" cy="659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behind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id="{BFF91D1D-765D-F400-6C19-F899246FF8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93" end="2387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9505" y="4411877"/>
            <a:ext cx="42937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24D5D-70EA-C293-D091-B63794495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84" y="302254"/>
            <a:ext cx="5077832" cy="357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89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09320" y="165253"/>
            <a:ext cx="6477919" cy="4792338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3011846E-3445-668B-B7D7-DEC05CEC8587}"/>
              </a:ext>
            </a:extLst>
          </p:cNvPr>
          <p:cNvSpPr txBox="1">
            <a:spLocks/>
          </p:cNvSpPr>
          <p:nvPr/>
        </p:nvSpPr>
        <p:spPr>
          <a:xfrm>
            <a:off x="2273301" y="4163085"/>
            <a:ext cx="208915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next to</a:t>
            </a:r>
          </a:p>
        </p:txBody>
      </p:sp>
      <p:pic>
        <p:nvPicPr>
          <p:cNvPr id="4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id="{F70B3868-BD7E-4F9B-4884-53F488FE7E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12" end="1735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70" y="4348415"/>
            <a:ext cx="429370" cy="429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036AE-6777-1FCA-E380-448F62BF2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70" y="271655"/>
            <a:ext cx="5171604" cy="37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987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165252" y="154236"/>
            <a:ext cx="6510969" cy="484742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2118685" y="4170840"/>
            <a:ext cx="2620631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opposite</a:t>
            </a:r>
          </a:p>
        </p:txBody>
      </p:sp>
      <p:sp>
        <p:nvSpPr>
          <p:cNvPr id="3" name="AutoShape 2" descr="School outside basketball Vector Art Stock Images | Depositphotos">
            <a:extLst>
              <a:ext uri="{FF2B5EF4-FFF2-40B4-BE49-F238E27FC236}">
                <a16:creationId xmlns:a16="http://schemas.microsoft.com/office/drawing/2014/main" id="{E3795D74-1CE5-2788-70F3-2D1945F447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id="{D54ACB30-2840-0933-3D10-5CE2E16893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30" end="1015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037" y="4356170"/>
            <a:ext cx="429370" cy="429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7DF83-E9F7-CC87-6243-FBCFD9F6F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408" y="310958"/>
            <a:ext cx="4908385" cy="35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65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165252" y="154236"/>
            <a:ext cx="6510969" cy="483640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2025651" y="4231785"/>
            <a:ext cx="2971799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in front of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id="{B85CA928-A26F-9056-A631-2CCD951CE6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40" end="3749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" y="4423503"/>
            <a:ext cx="42937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B44BC-DC74-493D-498F-EB2B414EF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48" y="309790"/>
            <a:ext cx="5427501" cy="39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50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F042F-BCEA-9367-64FC-E3659693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78" y="250468"/>
            <a:ext cx="370332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DA1B30-51F4-E15D-838E-9C7918B0F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76" y="679838"/>
            <a:ext cx="5423867" cy="1861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94C6B-A976-E087-3DAD-03FD2456D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560" y="2693256"/>
            <a:ext cx="3695484" cy="1861012"/>
          </a:xfrm>
          <a:prstGeom prst="rect">
            <a:avLst/>
          </a:prstGeom>
        </p:spPr>
      </p:pic>
      <p:pic>
        <p:nvPicPr>
          <p:cNvPr id="9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id="{720F970D-A429-2865-893E-C03E29DE3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6198" y="223934"/>
            <a:ext cx="429370" cy="4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11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14828" y="132202"/>
            <a:ext cx="6533002" cy="483640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16A1C5A-604C-9B59-62E7-C3FB40B3B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947445"/>
              </p:ext>
            </p:extLst>
          </p:nvPr>
        </p:nvGraphicFramePr>
        <p:xfrm>
          <a:off x="297455" y="1701801"/>
          <a:ext cx="6398046" cy="914400"/>
        </p:xfrm>
        <a:graphic>
          <a:graphicData uri="http://schemas.openxmlformats.org/drawingml/2006/table">
            <a:tbl>
              <a:tblPr/>
              <a:tblGrid>
                <a:gridCol w="6398046">
                  <a:extLst>
                    <a:ext uri="{9D8B030D-6E8A-4147-A177-3AD203B41FA5}">
                      <a16:colId xmlns:a16="http://schemas.microsoft.com/office/drawing/2014/main" val="3448973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400" b="1" i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“Pick up the pictures”</a:t>
                      </a:r>
                      <a:endParaRPr lang="en-US" sz="4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043305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8CB44F4-B251-746B-5CA4-2CCA2508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1" y="229303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b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7"/>
          <p:cNvSpPr/>
          <p:nvPr/>
        </p:nvSpPr>
        <p:spPr>
          <a:xfrm>
            <a:off x="-4195647" y="-17352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43" name="Google Shape;1543;p47"/>
          <p:cNvGrpSpPr/>
          <p:nvPr/>
        </p:nvGrpSpPr>
        <p:grpSpPr>
          <a:xfrm>
            <a:off x="-868946" y="64716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60" name="Google Shape;1560;p47"/>
          <p:cNvSpPr/>
          <p:nvPr/>
        </p:nvSpPr>
        <p:spPr>
          <a:xfrm>
            <a:off x="-37337" y="567982"/>
            <a:ext cx="335198" cy="32813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1" name="Google Shape;1561;p47"/>
          <p:cNvSpPr/>
          <p:nvPr/>
        </p:nvSpPr>
        <p:spPr>
          <a:xfrm>
            <a:off x="-1735950" y="799688"/>
            <a:ext cx="8146175" cy="3544128"/>
          </a:xfrm>
          <a:custGeom>
            <a:avLst/>
            <a:gdLst/>
            <a:ahLst/>
            <a:cxnLst/>
            <a:rect l="l" t="t" r="r" b="b"/>
            <a:pathLst>
              <a:path w="325847" h="168768" extrusionOk="0">
                <a:moveTo>
                  <a:pt x="76965" y="0"/>
                </a:moveTo>
                <a:cubicBezTo>
                  <a:pt x="52089" y="2486"/>
                  <a:pt x="29449" y="21660"/>
                  <a:pt x="14745" y="41879"/>
                </a:cubicBezTo>
                <a:cubicBezTo>
                  <a:pt x="4723" y="55659"/>
                  <a:pt x="386" y="73899"/>
                  <a:pt x="386" y="90938"/>
                </a:cubicBezTo>
                <a:cubicBezTo>
                  <a:pt x="386" y="96735"/>
                  <a:pt x="-1010" y="103103"/>
                  <a:pt x="1583" y="108288"/>
                </a:cubicBezTo>
                <a:cubicBezTo>
                  <a:pt x="4232" y="113585"/>
                  <a:pt x="9181" y="117623"/>
                  <a:pt x="14146" y="120851"/>
                </a:cubicBezTo>
                <a:cubicBezTo>
                  <a:pt x="34600" y="134147"/>
                  <a:pt x="64017" y="122238"/>
                  <a:pt x="86537" y="131620"/>
                </a:cubicBezTo>
                <a:cubicBezTo>
                  <a:pt x="100255" y="137335"/>
                  <a:pt x="107648" y="153121"/>
                  <a:pt x="120639" y="160338"/>
                </a:cubicBezTo>
                <a:cubicBezTo>
                  <a:pt x="132708" y="167043"/>
                  <a:pt x="147515" y="168115"/>
                  <a:pt x="161322" y="168115"/>
                </a:cubicBezTo>
                <a:cubicBezTo>
                  <a:pt x="166706" y="168115"/>
                  <a:pt x="172251" y="169421"/>
                  <a:pt x="177475" y="168115"/>
                </a:cubicBezTo>
                <a:cubicBezTo>
                  <a:pt x="208121" y="160452"/>
                  <a:pt x="232738" y="135248"/>
                  <a:pt x="263626" y="128629"/>
                </a:cubicBezTo>
                <a:cubicBezTo>
                  <a:pt x="284144" y="124232"/>
                  <a:pt x="307075" y="128823"/>
                  <a:pt x="325847" y="1382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562" name="Google Shape;1562;p47"/>
          <p:cNvGrpSpPr/>
          <p:nvPr/>
        </p:nvGrpSpPr>
        <p:grpSpPr>
          <a:xfrm flipH="1">
            <a:off x="5675938" y="2572708"/>
            <a:ext cx="3011924" cy="2031304"/>
            <a:chOff x="6049490" y="2516783"/>
            <a:chExt cx="1985971" cy="1339380"/>
          </a:xfrm>
        </p:grpSpPr>
        <p:sp>
          <p:nvSpPr>
            <p:cNvPr id="1563" name="Google Shape;1563;p47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3837757" y="4410186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77" name="Google Shape;1577;p47"/>
          <p:cNvSpPr txBox="1">
            <a:spLocks noGrp="1"/>
          </p:cNvSpPr>
          <p:nvPr>
            <p:ph type="title"/>
          </p:nvPr>
        </p:nvSpPr>
        <p:spPr>
          <a:xfrm>
            <a:off x="141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03</a:t>
            </a:r>
            <a:br>
              <a:rPr lang="en" dirty="0"/>
            </a:br>
            <a:r>
              <a:rPr lang="en" dirty="0">
                <a:solidFill>
                  <a:srgbClr val="00B050"/>
                </a:solidFill>
              </a:rPr>
              <a:t>STRUCTURE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1579" name="Google Shape;1579;p47"/>
          <p:cNvGrpSpPr/>
          <p:nvPr/>
        </p:nvGrpSpPr>
        <p:grpSpPr>
          <a:xfrm>
            <a:off x="5465122" y="1288861"/>
            <a:ext cx="2226019" cy="3429172"/>
            <a:chOff x="8545998" y="643009"/>
            <a:chExt cx="2172150" cy="3346186"/>
          </a:xfrm>
        </p:grpSpPr>
        <p:grpSp>
          <p:nvGrpSpPr>
            <p:cNvPr id="1580" name="Google Shape;1580;p47"/>
            <p:cNvGrpSpPr/>
            <p:nvPr/>
          </p:nvGrpSpPr>
          <p:grpSpPr>
            <a:xfrm>
              <a:off x="10044982" y="2032717"/>
              <a:ext cx="536116" cy="1072234"/>
              <a:chOff x="7395232" y="2032717"/>
              <a:chExt cx="536116" cy="1072234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7421807" y="2032717"/>
                <a:ext cx="509541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7475" extrusionOk="0">
                    <a:moveTo>
                      <a:pt x="3738" y="0"/>
                    </a:moveTo>
                    <a:cubicBezTo>
                      <a:pt x="1689" y="0"/>
                      <a:pt x="1" y="1677"/>
                      <a:pt x="1" y="3738"/>
                    </a:cubicBezTo>
                    <a:cubicBezTo>
                      <a:pt x="1" y="5787"/>
                      <a:pt x="1689" y="7475"/>
                      <a:pt x="3738" y="7475"/>
                    </a:cubicBezTo>
                    <a:lnTo>
                      <a:pt x="6521" y="7475"/>
                    </a:lnTo>
                    <a:cubicBezTo>
                      <a:pt x="8581" y="7475"/>
                      <a:pt x="10258" y="5787"/>
                      <a:pt x="10258" y="3738"/>
                    </a:cubicBezTo>
                    <a:cubicBezTo>
                      <a:pt x="10258" y="1677"/>
                      <a:pt x="8581" y="0"/>
                      <a:pt x="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7395232" y="2226443"/>
                <a:ext cx="262022" cy="878508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7686" extrusionOk="0">
                    <a:moveTo>
                      <a:pt x="1013" y="1"/>
                    </a:moveTo>
                    <a:lnTo>
                      <a:pt x="0" y="17429"/>
                    </a:lnTo>
                    <a:lnTo>
                      <a:pt x="664" y="17464"/>
                    </a:lnTo>
                    <a:lnTo>
                      <a:pt x="3563" y="17639"/>
                    </a:lnTo>
                    <a:lnTo>
                      <a:pt x="4261" y="17685"/>
                    </a:lnTo>
                    <a:lnTo>
                      <a:pt x="5274" y="257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3" name="Google Shape;1583;p47"/>
              <p:cNvSpPr/>
              <p:nvPr/>
            </p:nvSpPr>
            <p:spPr>
              <a:xfrm>
                <a:off x="7697692" y="2306815"/>
                <a:ext cx="228444" cy="79406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15986" extrusionOk="0">
                    <a:moveTo>
                      <a:pt x="4261" y="1"/>
                    </a:moveTo>
                    <a:lnTo>
                      <a:pt x="0" y="82"/>
                    </a:lnTo>
                    <a:lnTo>
                      <a:pt x="326" y="15986"/>
                    </a:lnTo>
                    <a:lnTo>
                      <a:pt x="1002" y="15963"/>
                    </a:lnTo>
                    <a:lnTo>
                      <a:pt x="3900" y="15904"/>
                    </a:lnTo>
                    <a:lnTo>
                      <a:pt x="4599" y="15893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84" name="Google Shape;1584;p47"/>
            <p:cNvSpPr/>
            <p:nvPr/>
          </p:nvSpPr>
          <p:spPr>
            <a:xfrm>
              <a:off x="9494406" y="1590327"/>
              <a:ext cx="669138" cy="507802"/>
            </a:xfrm>
            <a:custGeom>
              <a:avLst/>
              <a:gdLst/>
              <a:ahLst/>
              <a:cxnLst/>
              <a:rect l="l" t="t" r="r" b="b"/>
              <a:pathLst>
                <a:path w="13471" h="10223" extrusionOk="0">
                  <a:moveTo>
                    <a:pt x="12342" y="0"/>
                  </a:moveTo>
                  <a:lnTo>
                    <a:pt x="10654" y="442"/>
                  </a:lnTo>
                  <a:cubicBezTo>
                    <a:pt x="11643" y="4191"/>
                    <a:pt x="10258" y="7952"/>
                    <a:pt x="8837" y="8417"/>
                  </a:cubicBezTo>
                  <a:cubicBezTo>
                    <a:pt x="8748" y="8448"/>
                    <a:pt x="8651" y="8464"/>
                    <a:pt x="8549" y="8464"/>
                  </a:cubicBezTo>
                  <a:cubicBezTo>
                    <a:pt x="7749" y="8464"/>
                    <a:pt x="6590" y="7487"/>
                    <a:pt x="5403" y="4762"/>
                  </a:cubicBezTo>
                  <a:cubicBezTo>
                    <a:pt x="5904" y="4005"/>
                    <a:pt x="5147" y="2724"/>
                    <a:pt x="5147" y="2724"/>
                  </a:cubicBezTo>
                  <a:lnTo>
                    <a:pt x="5356" y="1176"/>
                  </a:lnTo>
                  <a:cubicBezTo>
                    <a:pt x="5356" y="1176"/>
                    <a:pt x="5323" y="1173"/>
                    <a:pt x="5267" y="1173"/>
                  </a:cubicBezTo>
                  <a:cubicBezTo>
                    <a:pt x="4963" y="1173"/>
                    <a:pt x="3989" y="1264"/>
                    <a:pt x="4087" y="2445"/>
                  </a:cubicBezTo>
                  <a:cubicBezTo>
                    <a:pt x="4087" y="2445"/>
                    <a:pt x="2795" y="955"/>
                    <a:pt x="1945" y="931"/>
                  </a:cubicBezTo>
                  <a:cubicBezTo>
                    <a:pt x="1941" y="931"/>
                    <a:pt x="1936" y="931"/>
                    <a:pt x="1931" y="931"/>
                  </a:cubicBezTo>
                  <a:cubicBezTo>
                    <a:pt x="1512" y="931"/>
                    <a:pt x="370" y="1953"/>
                    <a:pt x="71" y="2724"/>
                  </a:cubicBezTo>
                  <a:cubicBezTo>
                    <a:pt x="1" y="2887"/>
                    <a:pt x="82" y="3074"/>
                    <a:pt x="257" y="3132"/>
                  </a:cubicBezTo>
                  <a:cubicBezTo>
                    <a:pt x="653" y="3283"/>
                    <a:pt x="1421" y="3644"/>
                    <a:pt x="1840" y="4424"/>
                  </a:cubicBezTo>
                  <a:cubicBezTo>
                    <a:pt x="2225" y="5142"/>
                    <a:pt x="2953" y="5877"/>
                    <a:pt x="3702" y="5877"/>
                  </a:cubicBezTo>
                  <a:cubicBezTo>
                    <a:pt x="3791" y="5877"/>
                    <a:pt x="3881" y="5867"/>
                    <a:pt x="3971" y="5845"/>
                  </a:cubicBezTo>
                  <a:cubicBezTo>
                    <a:pt x="5624" y="9395"/>
                    <a:pt x="7312" y="10222"/>
                    <a:pt x="8523" y="10222"/>
                  </a:cubicBezTo>
                  <a:cubicBezTo>
                    <a:pt x="8849" y="10222"/>
                    <a:pt x="9140" y="10164"/>
                    <a:pt x="9385" y="10082"/>
                  </a:cubicBezTo>
                  <a:cubicBezTo>
                    <a:pt x="12039" y="9209"/>
                    <a:pt x="13471" y="4308"/>
                    <a:pt x="12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9652317" y="1711729"/>
              <a:ext cx="48033" cy="95471"/>
            </a:xfrm>
            <a:custGeom>
              <a:avLst/>
              <a:gdLst/>
              <a:ahLst/>
              <a:cxnLst/>
              <a:rect l="l" t="t" r="r" b="b"/>
              <a:pathLst>
                <a:path w="967" h="1922" extrusionOk="0">
                  <a:moveTo>
                    <a:pt x="908" y="1"/>
                  </a:moveTo>
                  <a:cubicBezTo>
                    <a:pt x="908" y="1"/>
                    <a:pt x="0" y="699"/>
                    <a:pt x="512" y="1922"/>
                  </a:cubicBezTo>
                  <a:cubicBezTo>
                    <a:pt x="512" y="1922"/>
                    <a:pt x="256" y="758"/>
                    <a:pt x="967" y="71"/>
                  </a:cubicBez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499622" y="1653363"/>
              <a:ext cx="171221" cy="138239"/>
            </a:xfrm>
            <a:custGeom>
              <a:avLst/>
              <a:gdLst/>
              <a:ahLst/>
              <a:cxnLst/>
              <a:rect l="l" t="t" r="r" b="b"/>
              <a:pathLst>
                <a:path w="3447" h="2783" extrusionOk="0">
                  <a:moveTo>
                    <a:pt x="1072" y="82"/>
                  </a:moveTo>
                  <a:cubicBezTo>
                    <a:pt x="1072" y="82"/>
                    <a:pt x="2283" y="303"/>
                    <a:pt x="3016" y="1514"/>
                  </a:cubicBezTo>
                  <a:cubicBezTo>
                    <a:pt x="2911" y="1572"/>
                    <a:pt x="2795" y="1665"/>
                    <a:pt x="2690" y="1805"/>
                  </a:cubicBezTo>
                  <a:cubicBezTo>
                    <a:pt x="2457" y="1467"/>
                    <a:pt x="1700" y="571"/>
                    <a:pt x="606" y="559"/>
                  </a:cubicBezTo>
                  <a:lnTo>
                    <a:pt x="1072" y="82"/>
                  </a:lnTo>
                  <a:close/>
                  <a:moveTo>
                    <a:pt x="1165" y="0"/>
                  </a:moveTo>
                  <a:cubicBezTo>
                    <a:pt x="932" y="175"/>
                    <a:pt x="688" y="419"/>
                    <a:pt x="466" y="664"/>
                  </a:cubicBezTo>
                  <a:cubicBezTo>
                    <a:pt x="827" y="734"/>
                    <a:pt x="1875" y="1001"/>
                    <a:pt x="2632" y="1898"/>
                  </a:cubicBezTo>
                  <a:cubicBezTo>
                    <a:pt x="2550" y="2014"/>
                    <a:pt x="2492" y="2154"/>
                    <a:pt x="2446" y="2317"/>
                  </a:cubicBezTo>
                  <a:cubicBezTo>
                    <a:pt x="2143" y="2084"/>
                    <a:pt x="1142" y="1339"/>
                    <a:pt x="36" y="1281"/>
                  </a:cubicBezTo>
                  <a:cubicBezTo>
                    <a:pt x="24" y="1304"/>
                    <a:pt x="12" y="1327"/>
                    <a:pt x="1" y="1351"/>
                  </a:cubicBezTo>
                  <a:cubicBezTo>
                    <a:pt x="478" y="1432"/>
                    <a:pt x="1572" y="1677"/>
                    <a:pt x="2422" y="2398"/>
                  </a:cubicBezTo>
                  <a:cubicBezTo>
                    <a:pt x="2399" y="2515"/>
                    <a:pt x="2376" y="2643"/>
                    <a:pt x="2364" y="2783"/>
                  </a:cubicBezTo>
                  <a:cubicBezTo>
                    <a:pt x="2364" y="2783"/>
                    <a:pt x="2713" y="1921"/>
                    <a:pt x="3447" y="1362"/>
                  </a:cubicBezTo>
                  <a:lnTo>
                    <a:pt x="3447" y="1362"/>
                  </a:lnTo>
                  <a:cubicBezTo>
                    <a:pt x="3447" y="1362"/>
                    <a:pt x="3307" y="1362"/>
                    <a:pt x="3132" y="1455"/>
                  </a:cubicBezTo>
                  <a:cubicBezTo>
                    <a:pt x="2946" y="1188"/>
                    <a:pt x="2189" y="151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0183769" y="1317919"/>
              <a:ext cx="513564" cy="743150"/>
            </a:xfrm>
            <a:custGeom>
              <a:avLst/>
              <a:gdLst/>
              <a:ahLst/>
              <a:cxnLst/>
              <a:rect l="l" t="t" r="r" b="b"/>
              <a:pathLst>
                <a:path w="10339" h="14961" extrusionOk="0">
                  <a:moveTo>
                    <a:pt x="5170" y="1"/>
                  </a:moveTo>
                  <a:cubicBezTo>
                    <a:pt x="2317" y="1"/>
                    <a:pt x="0" y="2317"/>
                    <a:pt x="0" y="5170"/>
                  </a:cubicBezTo>
                  <a:lnTo>
                    <a:pt x="0" y="13273"/>
                  </a:lnTo>
                  <a:cubicBezTo>
                    <a:pt x="0" y="14204"/>
                    <a:pt x="757" y="14961"/>
                    <a:pt x="1677" y="14961"/>
                  </a:cubicBezTo>
                  <a:lnTo>
                    <a:pt x="8651" y="14961"/>
                  </a:lnTo>
                  <a:cubicBezTo>
                    <a:pt x="9582" y="14961"/>
                    <a:pt x="10339" y="14204"/>
                    <a:pt x="10339" y="13273"/>
                  </a:cubicBezTo>
                  <a:lnTo>
                    <a:pt x="10339" y="5170"/>
                  </a:lnTo>
                  <a:cubicBezTo>
                    <a:pt x="10339" y="2317"/>
                    <a:pt x="8022" y="1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9994664" y="1376931"/>
              <a:ext cx="573717" cy="828090"/>
            </a:xfrm>
            <a:custGeom>
              <a:avLst/>
              <a:gdLst/>
              <a:ahLst/>
              <a:cxnLst/>
              <a:rect l="l" t="t" r="r" b="b"/>
              <a:pathLst>
                <a:path w="11550" h="16671" extrusionOk="0">
                  <a:moveTo>
                    <a:pt x="5717" y="0"/>
                  </a:moveTo>
                  <a:cubicBezTo>
                    <a:pt x="4739" y="0"/>
                    <a:pt x="3842" y="384"/>
                    <a:pt x="3179" y="1025"/>
                  </a:cubicBezTo>
                  <a:cubicBezTo>
                    <a:pt x="3074" y="990"/>
                    <a:pt x="2969" y="966"/>
                    <a:pt x="2853" y="943"/>
                  </a:cubicBezTo>
                  <a:cubicBezTo>
                    <a:pt x="2774" y="934"/>
                    <a:pt x="2695" y="929"/>
                    <a:pt x="2617" y="929"/>
                  </a:cubicBezTo>
                  <a:cubicBezTo>
                    <a:pt x="1630" y="929"/>
                    <a:pt x="771" y="1663"/>
                    <a:pt x="652" y="2666"/>
                  </a:cubicBezTo>
                  <a:lnTo>
                    <a:pt x="0" y="6473"/>
                  </a:lnTo>
                  <a:lnTo>
                    <a:pt x="2050" y="6729"/>
                  </a:lnTo>
                  <a:lnTo>
                    <a:pt x="2015" y="14751"/>
                  </a:lnTo>
                  <a:cubicBezTo>
                    <a:pt x="2003" y="15158"/>
                    <a:pt x="2236" y="15543"/>
                    <a:pt x="2608" y="15717"/>
                  </a:cubicBezTo>
                  <a:cubicBezTo>
                    <a:pt x="3435" y="16113"/>
                    <a:pt x="4622" y="16544"/>
                    <a:pt x="6101" y="16649"/>
                  </a:cubicBezTo>
                  <a:cubicBezTo>
                    <a:pt x="6323" y="16663"/>
                    <a:pt x="6540" y="16670"/>
                    <a:pt x="6752" y="16670"/>
                  </a:cubicBezTo>
                  <a:cubicBezTo>
                    <a:pt x="8534" y="16670"/>
                    <a:pt x="9968" y="16180"/>
                    <a:pt x="10863" y="15764"/>
                  </a:cubicBezTo>
                  <a:cubicBezTo>
                    <a:pt x="11247" y="15589"/>
                    <a:pt x="11480" y="15217"/>
                    <a:pt x="11480" y="14797"/>
                  </a:cubicBezTo>
                  <a:cubicBezTo>
                    <a:pt x="11503" y="11060"/>
                    <a:pt x="11526" y="7637"/>
                    <a:pt x="11538" y="3924"/>
                  </a:cubicBezTo>
                  <a:cubicBezTo>
                    <a:pt x="11550" y="1770"/>
                    <a:pt x="9827" y="23"/>
                    <a:pt x="7673" y="12"/>
                  </a:cubicBezTo>
                  <a:lnTo>
                    <a:pt x="5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0073892" y="1336447"/>
              <a:ext cx="197846" cy="367229"/>
            </a:xfrm>
            <a:custGeom>
              <a:avLst/>
              <a:gdLst/>
              <a:ahLst/>
              <a:cxnLst/>
              <a:rect l="l" t="t" r="r" b="b"/>
              <a:pathLst>
                <a:path w="3983" h="7393" extrusionOk="0">
                  <a:moveTo>
                    <a:pt x="3575" y="0"/>
                  </a:moveTo>
                  <a:cubicBezTo>
                    <a:pt x="617" y="1572"/>
                    <a:pt x="0" y="4727"/>
                    <a:pt x="408" y="7148"/>
                  </a:cubicBezTo>
                  <a:cubicBezTo>
                    <a:pt x="431" y="7230"/>
                    <a:pt x="443" y="7311"/>
                    <a:pt x="466" y="7393"/>
                  </a:cubicBezTo>
                  <a:lnTo>
                    <a:pt x="524" y="7381"/>
                  </a:lnTo>
                  <a:cubicBezTo>
                    <a:pt x="524" y="7381"/>
                    <a:pt x="699" y="5612"/>
                    <a:pt x="1316" y="4436"/>
                  </a:cubicBezTo>
                  <a:cubicBezTo>
                    <a:pt x="1316" y="4424"/>
                    <a:pt x="1316" y="4424"/>
                    <a:pt x="1316" y="4424"/>
                  </a:cubicBezTo>
                  <a:cubicBezTo>
                    <a:pt x="1607" y="2992"/>
                    <a:pt x="2410" y="1618"/>
                    <a:pt x="3982" y="78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0314459" y="1358999"/>
              <a:ext cx="255664" cy="570836"/>
            </a:xfrm>
            <a:custGeom>
              <a:avLst/>
              <a:gdLst/>
              <a:ahLst/>
              <a:cxnLst/>
              <a:rect l="l" t="t" r="r" b="b"/>
              <a:pathLst>
                <a:path w="5147" h="11492" extrusionOk="0">
                  <a:moveTo>
                    <a:pt x="3132" y="0"/>
                  </a:moveTo>
                  <a:cubicBezTo>
                    <a:pt x="885" y="1479"/>
                    <a:pt x="1" y="4063"/>
                    <a:pt x="769" y="6916"/>
                  </a:cubicBezTo>
                  <a:cubicBezTo>
                    <a:pt x="1456" y="9465"/>
                    <a:pt x="3272" y="11386"/>
                    <a:pt x="5088" y="11491"/>
                  </a:cubicBezTo>
                  <a:lnTo>
                    <a:pt x="5147" y="10525"/>
                  </a:lnTo>
                  <a:cubicBezTo>
                    <a:pt x="3749" y="10443"/>
                    <a:pt x="2271" y="8778"/>
                    <a:pt x="1700" y="6660"/>
                  </a:cubicBezTo>
                  <a:cubicBezTo>
                    <a:pt x="1048" y="4238"/>
                    <a:pt x="1782" y="2049"/>
                    <a:pt x="3668" y="803"/>
                  </a:cubicBezTo>
                  <a:lnTo>
                    <a:pt x="3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0063461" y="3094483"/>
              <a:ext cx="158505" cy="340108"/>
            </a:xfrm>
            <a:custGeom>
              <a:avLst/>
              <a:gdLst/>
              <a:ahLst/>
              <a:cxnLst/>
              <a:rect l="l" t="t" r="r" b="b"/>
              <a:pathLst>
                <a:path w="3191" h="6847" extrusionOk="0">
                  <a:moveTo>
                    <a:pt x="292" y="1"/>
                  </a:moveTo>
                  <a:lnTo>
                    <a:pt x="1" y="6707"/>
                  </a:lnTo>
                  <a:lnTo>
                    <a:pt x="2911" y="6846"/>
                  </a:lnTo>
                  <a:lnTo>
                    <a:pt x="3191" y="16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210394" y="3536923"/>
              <a:ext cx="1739" cy="46295"/>
            </a:xfrm>
            <a:custGeom>
              <a:avLst/>
              <a:gdLst/>
              <a:ahLst/>
              <a:cxnLst/>
              <a:rect l="l" t="t" r="r" b="b"/>
              <a:pathLst>
                <a:path w="35" h="932" extrusionOk="0">
                  <a:moveTo>
                    <a:pt x="35" y="0"/>
                  </a:moveTo>
                  <a:lnTo>
                    <a:pt x="0" y="931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BC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10038624" y="3426450"/>
              <a:ext cx="190295" cy="232517"/>
            </a:xfrm>
            <a:custGeom>
              <a:avLst/>
              <a:gdLst/>
              <a:ahLst/>
              <a:cxnLst/>
              <a:rect l="l" t="t" r="r" b="b"/>
              <a:pathLst>
                <a:path w="3831" h="4681" extrusionOk="0">
                  <a:moveTo>
                    <a:pt x="93" y="0"/>
                  </a:moveTo>
                  <a:lnTo>
                    <a:pt x="0" y="2061"/>
                  </a:lnTo>
                  <a:lnTo>
                    <a:pt x="221" y="2073"/>
                  </a:lnTo>
                  <a:lnTo>
                    <a:pt x="175" y="2992"/>
                  </a:lnTo>
                  <a:lnTo>
                    <a:pt x="105" y="4681"/>
                  </a:lnTo>
                  <a:lnTo>
                    <a:pt x="3377" y="4681"/>
                  </a:lnTo>
                  <a:lnTo>
                    <a:pt x="3458" y="3155"/>
                  </a:lnTo>
                  <a:lnTo>
                    <a:pt x="3493" y="2224"/>
                  </a:lnTo>
                  <a:lnTo>
                    <a:pt x="3726" y="2236"/>
                  </a:lnTo>
                  <a:lnTo>
                    <a:pt x="3831" y="175"/>
                  </a:lnTo>
                  <a:lnTo>
                    <a:pt x="3411" y="163"/>
                  </a:lnTo>
                  <a:lnTo>
                    <a:pt x="501" y="2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9847184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12" y="3330"/>
                    <a:pt x="5112" y="2923"/>
                  </a:cubicBezTo>
                  <a:cubicBezTo>
                    <a:pt x="5112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5" y="2352"/>
                  </a:lnTo>
                  <a:cubicBezTo>
                    <a:pt x="3295" y="2352"/>
                    <a:pt x="2422" y="2364"/>
                    <a:pt x="1561" y="3074"/>
                  </a:cubicBezTo>
                  <a:cubicBezTo>
                    <a:pt x="2003" y="3528"/>
                    <a:pt x="2434" y="4273"/>
                    <a:pt x="2306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303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47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80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107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291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36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69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096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9853542" y="3930733"/>
              <a:ext cx="1788" cy="8742"/>
            </a:xfrm>
            <a:custGeom>
              <a:avLst/>
              <a:gdLst/>
              <a:ahLst/>
              <a:cxnLst/>
              <a:rect l="l" t="t" r="r" b="b"/>
              <a:pathLst>
                <a:path w="36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36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0393141" y="3431070"/>
              <a:ext cx="189153" cy="227897"/>
            </a:xfrm>
            <a:custGeom>
              <a:avLst/>
              <a:gdLst/>
              <a:ahLst/>
              <a:cxnLst/>
              <a:rect l="l" t="t" r="r" b="b"/>
              <a:pathLst>
                <a:path w="3808" h="4588" extrusionOk="0">
                  <a:moveTo>
                    <a:pt x="3737" y="1"/>
                  </a:moveTo>
                  <a:lnTo>
                    <a:pt x="3225" y="12"/>
                  </a:lnTo>
                  <a:lnTo>
                    <a:pt x="326" y="117"/>
                  </a:lnTo>
                  <a:lnTo>
                    <a:pt x="0" y="129"/>
                  </a:lnTo>
                  <a:lnTo>
                    <a:pt x="82" y="2189"/>
                  </a:lnTo>
                  <a:lnTo>
                    <a:pt x="303" y="2178"/>
                  </a:lnTo>
                  <a:lnTo>
                    <a:pt x="338" y="3109"/>
                  </a:lnTo>
                  <a:lnTo>
                    <a:pt x="396" y="4588"/>
                  </a:lnTo>
                  <a:lnTo>
                    <a:pt x="3667" y="4588"/>
                  </a:lnTo>
                  <a:lnTo>
                    <a:pt x="3586" y="2061"/>
                  </a:lnTo>
                  <a:lnTo>
                    <a:pt x="3807" y="206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10397164" y="3096818"/>
              <a:ext cx="156170" cy="340058"/>
            </a:xfrm>
            <a:custGeom>
              <a:avLst/>
              <a:gdLst/>
              <a:ahLst/>
              <a:cxnLst/>
              <a:rect l="l" t="t" r="r" b="b"/>
              <a:pathLst>
                <a:path w="3144" h="6846" extrusionOk="0">
                  <a:moveTo>
                    <a:pt x="2899" y="0"/>
                  </a:moveTo>
                  <a:lnTo>
                    <a:pt x="1" y="59"/>
                  </a:lnTo>
                  <a:lnTo>
                    <a:pt x="245" y="6846"/>
                  </a:lnTo>
                  <a:lnTo>
                    <a:pt x="3144" y="6741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0233492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23" y="3330"/>
                    <a:pt x="5123" y="2923"/>
                  </a:cubicBezTo>
                  <a:cubicBezTo>
                    <a:pt x="5123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6" y="2352"/>
                  </a:lnTo>
                  <a:cubicBezTo>
                    <a:pt x="3296" y="2352"/>
                    <a:pt x="2422" y="2364"/>
                    <a:pt x="1572" y="3074"/>
                  </a:cubicBezTo>
                  <a:cubicBezTo>
                    <a:pt x="2015" y="3528"/>
                    <a:pt x="2434" y="4273"/>
                    <a:pt x="2306" y="5473"/>
                  </a:cubicBezTo>
                  <a:lnTo>
                    <a:pt x="175" y="5473"/>
                  </a:lnTo>
                  <a:cubicBezTo>
                    <a:pt x="152" y="5519"/>
                    <a:pt x="140" y="5589"/>
                    <a:pt x="129" y="5647"/>
                  </a:cubicBezTo>
                  <a:cubicBezTo>
                    <a:pt x="140" y="5589"/>
                    <a:pt x="152" y="5519"/>
                    <a:pt x="164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10239850" y="3811616"/>
              <a:ext cx="114545" cy="127857"/>
            </a:xfrm>
            <a:custGeom>
              <a:avLst/>
              <a:gdLst/>
              <a:ahLst/>
              <a:cxnLst/>
              <a:rect l="l" t="t" r="r" b="b"/>
              <a:pathLst>
                <a:path w="2306" h="2574" extrusionOk="0">
                  <a:moveTo>
                    <a:pt x="1444" y="0"/>
                  </a:moveTo>
                  <a:cubicBezTo>
                    <a:pt x="1363" y="58"/>
                    <a:pt x="1293" y="117"/>
                    <a:pt x="1223" y="186"/>
                  </a:cubicBezTo>
                  <a:cubicBezTo>
                    <a:pt x="1188" y="221"/>
                    <a:pt x="1153" y="268"/>
                    <a:pt x="1118" y="303"/>
                  </a:cubicBezTo>
                  <a:cubicBezTo>
                    <a:pt x="874" y="559"/>
                    <a:pt x="641" y="873"/>
                    <a:pt x="443" y="1269"/>
                  </a:cubicBezTo>
                  <a:cubicBezTo>
                    <a:pt x="432" y="1292"/>
               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               </a:cubicBezTo>
                  <a:cubicBezTo>
                    <a:pt x="164" y="1979"/>
                    <a:pt x="141" y="2038"/>
                    <a:pt x="117" y="2096"/>
                  </a:cubicBezTo>
                  <a:cubicBezTo>
                    <a:pt x="94" y="2177"/>
                    <a:pt x="82" y="2247"/>
                    <a:pt x="59" y="2329"/>
                  </a:cubicBezTo>
                  <a:cubicBezTo>
                    <a:pt x="47" y="2352"/>
                    <a:pt x="47" y="2375"/>
                    <a:pt x="36" y="2399"/>
                  </a:cubicBezTo>
                  <a:cubicBezTo>
                    <a:pt x="24" y="2445"/>
                    <a:pt x="12" y="2515"/>
                    <a:pt x="1" y="2573"/>
                  </a:cubicBezTo>
                  <a:cubicBezTo>
                    <a:pt x="12" y="2515"/>
                    <a:pt x="24" y="2445"/>
                    <a:pt x="47" y="2399"/>
                  </a:cubicBezTo>
                  <a:lnTo>
                    <a:pt x="2178" y="2399"/>
                  </a:lnTo>
                  <a:cubicBezTo>
                    <a:pt x="2306" y="1199"/>
                    <a:pt x="1887" y="454"/>
                    <a:pt x="144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10242184" y="3811616"/>
              <a:ext cx="112210" cy="119164"/>
            </a:xfrm>
            <a:custGeom>
              <a:avLst/>
              <a:gdLst/>
              <a:ahLst/>
              <a:cxnLst/>
              <a:rect l="l" t="t" r="r" b="b"/>
              <a:pathLst>
                <a:path w="2259" h="2399" extrusionOk="0">
                  <a:moveTo>
                    <a:pt x="1397" y="0"/>
                  </a:moveTo>
                  <a:cubicBezTo>
                    <a:pt x="1316" y="58"/>
                    <a:pt x="1246" y="117"/>
                    <a:pt x="1176" y="186"/>
                  </a:cubicBezTo>
                  <a:cubicBezTo>
                    <a:pt x="1141" y="221"/>
                    <a:pt x="1106" y="268"/>
                    <a:pt x="1071" y="303"/>
                  </a:cubicBezTo>
                  <a:cubicBezTo>
                    <a:pt x="827" y="559"/>
                    <a:pt x="594" y="873"/>
                    <a:pt x="396" y="1269"/>
                  </a:cubicBezTo>
                  <a:cubicBezTo>
                    <a:pt x="385" y="1292"/>
                    <a:pt x="373" y="1327"/>
                    <a:pt x="361" y="1351"/>
                  </a:cubicBezTo>
                  <a:cubicBezTo>
                    <a:pt x="280" y="1525"/>
                    <a:pt x="198" y="1712"/>
                    <a:pt x="128" y="1921"/>
                  </a:cubicBezTo>
                  <a:cubicBezTo>
                    <a:pt x="117" y="1979"/>
                    <a:pt x="94" y="2038"/>
                    <a:pt x="70" y="2096"/>
                  </a:cubicBezTo>
                  <a:cubicBezTo>
                    <a:pt x="47" y="2177"/>
                    <a:pt x="35" y="2247"/>
                    <a:pt x="12" y="2329"/>
                  </a:cubicBezTo>
                  <a:cubicBezTo>
                    <a:pt x="0" y="2352"/>
                    <a:pt x="0" y="2375"/>
                    <a:pt x="0" y="2399"/>
                  </a:cubicBezTo>
                  <a:lnTo>
                    <a:pt x="2131" y="2399"/>
                  </a:lnTo>
                  <a:cubicBezTo>
                    <a:pt x="2259" y="1199"/>
                    <a:pt x="1840" y="454"/>
                    <a:pt x="1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0239850" y="3930733"/>
              <a:ext cx="2384" cy="8742"/>
            </a:xfrm>
            <a:custGeom>
              <a:avLst/>
              <a:gdLst/>
              <a:ahLst/>
              <a:cxnLst/>
              <a:rect l="l" t="t" r="r" b="b"/>
              <a:pathLst>
                <a:path w="48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47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8545998" y="3763036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3260" y="0"/>
                    <a:pt x="1409" y="536"/>
                    <a:pt x="536" y="1293"/>
                  </a:cubicBezTo>
                  <a:lnTo>
                    <a:pt x="0" y="1293"/>
                  </a:lnTo>
                  <a:lnTo>
                    <a:pt x="0" y="2270"/>
                  </a:ln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lnTo>
                    <a:pt x="10793" y="1234"/>
                  </a:lnTo>
                  <a:lnTo>
                    <a:pt x="10211" y="1246"/>
                  </a:lnTo>
                  <a:cubicBezTo>
                    <a:pt x="9314" y="513"/>
                    <a:pt x="7498" y="0"/>
                    <a:pt x="5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8545998" y="3711574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2422" y="0"/>
                    <a:pt x="0" y="1025"/>
                    <a:pt x="0" y="2270"/>
                  </a:cubicBez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cubicBezTo>
                    <a:pt x="10793" y="1025"/>
                    <a:pt x="8383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8791781" y="2059889"/>
              <a:ext cx="1504779" cy="1789899"/>
            </a:xfrm>
            <a:custGeom>
              <a:avLst/>
              <a:gdLst/>
              <a:ahLst/>
              <a:cxnLst/>
              <a:rect l="l" t="t" r="r" b="b"/>
              <a:pathLst>
                <a:path w="30294" h="36034" extrusionOk="0">
                  <a:moveTo>
                    <a:pt x="29397" y="1"/>
                  </a:moveTo>
                  <a:lnTo>
                    <a:pt x="0" y="35288"/>
                  </a:lnTo>
                  <a:lnTo>
                    <a:pt x="897" y="36034"/>
                  </a:lnTo>
                  <a:lnTo>
                    <a:pt x="30294" y="746"/>
                  </a:lnTo>
                  <a:lnTo>
                    <a:pt x="29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8913778" y="2085818"/>
              <a:ext cx="1345181" cy="1699793"/>
            </a:xfrm>
            <a:custGeom>
              <a:avLst/>
              <a:gdLst/>
              <a:ahLst/>
              <a:cxnLst/>
              <a:rect l="l" t="t" r="r" b="b"/>
              <a:pathLst>
                <a:path w="27081" h="34220" extrusionOk="0">
                  <a:moveTo>
                    <a:pt x="26826" y="1"/>
                  </a:moveTo>
                  <a:cubicBezTo>
                    <a:pt x="26012" y="1"/>
                    <a:pt x="23394" y="598"/>
                    <a:pt x="20526" y="7477"/>
                  </a:cubicBezTo>
                  <a:lnTo>
                    <a:pt x="20410" y="7768"/>
                  </a:lnTo>
                  <a:cubicBezTo>
                    <a:pt x="17418" y="14928"/>
                    <a:pt x="17418" y="14928"/>
                    <a:pt x="10933" y="18316"/>
                  </a:cubicBezTo>
                  <a:cubicBezTo>
                    <a:pt x="10549" y="18525"/>
                    <a:pt x="10141" y="18735"/>
                    <a:pt x="9711" y="18956"/>
                  </a:cubicBezTo>
                  <a:cubicBezTo>
                    <a:pt x="5764" y="21029"/>
                    <a:pt x="5438" y="23799"/>
                    <a:pt x="5124" y="26466"/>
                  </a:cubicBezTo>
                  <a:cubicBezTo>
                    <a:pt x="4786" y="29260"/>
                    <a:pt x="4483" y="31879"/>
                    <a:pt x="1" y="33684"/>
                  </a:cubicBezTo>
                  <a:lnTo>
                    <a:pt x="222" y="34219"/>
                  </a:lnTo>
                  <a:cubicBezTo>
                    <a:pt x="5019" y="32298"/>
                    <a:pt x="5368" y="29364"/>
                    <a:pt x="5706" y="26535"/>
                  </a:cubicBezTo>
                  <a:cubicBezTo>
                    <a:pt x="6008" y="23904"/>
                    <a:pt x="6311" y="21401"/>
                    <a:pt x="9990" y="19468"/>
                  </a:cubicBezTo>
                  <a:cubicBezTo>
                    <a:pt x="10409" y="19247"/>
                    <a:pt x="10817" y="19038"/>
                    <a:pt x="11201" y="18840"/>
                  </a:cubicBezTo>
                  <a:cubicBezTo>
                    <a:pt x="17802" y="15382"/>
                    <a:pt x="17895" y="15277"/>
                    <a:pt x="20945" y="7989"/>
                  </a:cubicBezTo>
                  <a:lnTo>
                    <a:pt x="21062" y="7698"/>
                  </a:lnTo>
                  <a:cubicBezTo>
                    <a:pt x="23854" y="1016"/>
                    <a:pt x="26274" y="587"/>
                    <a:pt x="26824" y="587"/>
                  </a:cubicBezTo>
                  <a:cubicBezTo>
                    <a:pt x="26898" y="587"/>
                    <a:pt x="26939" y="595"/>
                    <a:pt x="26941" y="596"/>
                  </a:cubicBezTo>
                  <a:lnTo>
                    <a:pt x="27081" y="26"/>
                  </a:lnTo>
                  <a:cubicBezTo>
                    <a:pt x="27061" y="20"/>
                    <a:pt x="26973" y="1"/>
                    <a:pt x="26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9876988" y="1565441"/>
              <a:ext cx="806483" cy="954954"/>
            </a:xfrm>
            <a:custGeom>
              <a:avLst/>
              <a:gdLst/>
              <a:ahLst/>
              <a:cxnLst/>
              <a:rect l="l" t="t" r="r" b="b"/>
              <a:pathLst>
                <a:path w="16236" h="19225" extrusionOk="0">
                  <a:moveTo>
                    <a:pt x="14617" y="0"/>
                  </a:moveTo>
                  <a:lnTo>
                    <a:pt x="13022" y="711"/>
                  </a:lnTo>
                  <a:cubicBezTo>
                    <a:pt x="14303" y="3586"/>
                    <a:pt x="14431" y="6252"/>
                    <a:pt x="13430" y="8639"/>
                  </a:cubicBezTo>
                  <a:cubicBezTo>
                    <a:pt x="11963" y="12074"/>
                    <a:pt x="8458" y="14204"/>
                    <a:pt x="6561" y="15135"/>
                  </a:cubicBezTo>
                  <a:cubicBezTo>
                    <a:pt x="6192" y="14532"/>
                    <a:pt x="5256" y="14447"/>
                    <a:pt x="4760" y="14447"/>
                  </a:cubicBezTo>
                  <a:cubicBezTo>
                    <a:pt x="4568" y="14447"/>
                    <a:pt x="4442" y="14460"/>
                    <a:pt x="4442" y="14460"/>
                  </a:cubicBezTo>
                  <a:lnTo>
                    <a:pt x="3021" y="13564"/>
                  </a:lnTo>
                  <a:lnTo>
                    <a:pt x="3021" y="13564"/>
                  </a:lnTo>
                  <a:cubicBezTo>
                    <a:pt x="3021" y="13564"/>
                    <a:pt x="2276" y="14868"/>
                    <a:pt x="3697" y="15368"/>
                  </a:cubicBezTo>
                  <a:cubicBezTo>
                    <a:pt x="3697" y="15368"/>
                    <a:pt x="2740" y="15798"/>
                    <a:pt x="1787" y="15798"/>
                  </a:cubicBezTo>
                  <a:cubicBezTo>
                    <a:pt x="1598" y="15798"/>
                    <a:pt x="1409" y="15781"/>
                    <a:pt x="1229" y="15741"/>
                  </a:cubicBezTo>
                  <a:cubicBezTo>
                    <a:pt x="1167" y="15727"/>
                    <a:pt x="1110" y="15721"/>
                    <a:pt x="1059" y="15721"/>
                  </a:cubicBezTo>
                  <a:cubicBezTo>
                    <a:pt x="0" y="15721"/>
                    <a:pt x="1145" y="18474"/>
                    <a:pt x="2300" y="19129"/>
                  </a:cubicBezTo>
                  <a:cubicBezTo>
                    <a:pt x="2419" y="19197"/>
                    <a:pt x="2541" y="19225"/>
                    <a:pt x="2668" y="19225"/>
                  </a:cubicBezTo>
                  <a:cubicBezTo>
                    <a:pt x="3235" y="19225"/>
                    <a:pt x="3883" y="18664"/>
                    <a:pt x="4663" y="18617"/>
                  </a:cubicBezTo>
                  <a:cubicBezTo>
                    <a:pt x="5699" y="18547"/>
                    <a:pt x="6933" y="17941"/>
                    <a:pt x="6991" y="16882"/>
                  </a:cubicBezTo>
                  <a:cubicBezTo>
                    <a:pt x="8994" y="15939"/>
                    <a:pt x="13232" y="13540"/>
                    <a:pt x="15025" y="9326"/>
                  </a:cubicBezTo>
                  <a:cubicBezTo>
                    <a:pt x="16235" y="6474"/>
                    <a:pt x="16096" y="3330"/>
                    <a:pt x="14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9934509" y="2413811"/>
              <a:ext cx="141765" cy="46891"/>
            </a:xfrm>
            <a:custGeom>
              <a:avLst/>
              <a:gdLst/>
              <a:ahLst/>
              <a:cxnLst/>
              <a:rect l="l" t="t" r="r" b="b"/>
              <a:pathLst>
                <a:path w="2854" h="944" extrusionOk="0">
                  <a:moveTo>
                    <a:pt x="2806" y="1"/>
                  </a:moveTo>
                  <a:cubicBezTo>
                    <a:pt x="1750" y="615"/>
                    <a:pt x="891" y="763"/>
                    <a:pt x="323" y="763"/>
                  </a:cubicBezTo>
                  <a:cubicBezTo>
                    <a:pt x="202" y="763"/>
                    <a:pt x="94" y="756"/>
                    <a:pt x="1" y="746"/>
                  </a:cubicBezTo>
                  <a:lnTo>
                    <a:pt x="1" y="746"/>
                  </a:lnTo>
                  <a:cubicBezTo>
                    <a:pt x="36" y="816"/>
                    <a:pt x="71" y="874"/>
                    <a:pt x="105" y="944"/>
                  </a:cubicBezTo>
                  <a:cubicBezTo>
                    <a:pt x="1468" y="944"/>
                    <a:pt x="2853" y="117"/>
                    <a:pt x="2853" y="117"/>
                  </a:cubicBezTo>
                  <a:lnTo>
                    <a:pt x="2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9965754" y="2450271"/>
              <a:ext cx="123237" cy="52653"/>
            </a:xfrm>
            <a:custGeom>
              <a:avLst/>
              <a:gdLst/>
              <a:ahLst/>
              <a:cxnLst/>
              <a:rect l="l" t="t" r="r" b="b"/>
              <a:pathLst>
                <a:path w="2481" h="1060" extrusionOk="0">
                  <a:moveTo>
                    <a:pt x="2422" y="0"/>
                  </a:moveTo>
                  <a:cubicBezTo>
                    <a:pt x="1374" y="629"/>
                    <a:pt x="454" y="827"/>
                    <a:pt x="0" y="897"/>
                  </a:cubicBezTo>
                  <a:cubicBezTo>
                    <a:pt x="47" y="955"/>
                    <a:pt x="105" y="1001"/>
                    <a:pt x="163" y="1060"/>
                  </a:cubicBezTo>
                  <a:cubicBezTo>
                    <a:pt x="1234" y="885"/>
                    <a:pt x="2480" y="128"/>
                    <a:pt x="2480" y="128"/>
                  </a:cubicBezTo>
                  <a:lnTo>
                    <a:pt x="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9910219" y="2371042"/>
              <a:ext cx="149862" cy="35416"/>
            </a:xfrm>
            <a:custGeom>
              <a:avLst/>
              <a:gdLst/>
              <a:ahLst/>
              <a:cxnLst/>
              <a:rect l="l" t="t" r="r" b="b"/>
              <a:pathLst>
                <a:path w="3017" h="713" extrusionOk="0">
                  <a:moveTo>
                    <a:pt x="2981" y="0"/>
                  </a:moveTo>
                  <a:cubicBezTo>
                    <a:pt x="2218" y="351"/>
                    <a:pt x="1527" y="458"/>
                    <a:pt x="965" y="458"/>
                  </a:cubicBezTo>
                  <a:cubicBezTo>
                    <a:pt x="576" y="458"/>
                    <a:pt x="248" y="407"/>
                    <a:pt x="1" y="349"/>
                  </a:cubicBezTo>
                  <a:lnTo>
                    <a:pt x="1" y="349"/>
                  </a:lnTo>
                  <a:cubicBezTo>
                    <a:pt x="24" y="443"/>
                    <a:pt x="47" y="536"/>
                    <a:pt x="71" y="641"/>
                  </a:cubicBezTo>
                  <a:cubicBezTo>
                    <a:pt x="313" y="691"/>
                    <a:pt x="552" y="713"/>
                    <a:pt x="781" y="713"/>
                  </a:cubicBezTo>
                  <a:cubicBezTo>
                    <a:pt x="2028" y="713"/>
                    <a:pt x="3016" y="82"/>
                    <a:pt x="3016" y="82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10423789" y="1486212"/>
              <a:ext cx="294359" cy="316960"/>
            </a:xfrm>
            <a:custGeom>
              <a:avLst/>
              <a:gdLst/>
              <a:ahLst/>
              <a:cxnLst/>
              <a:rect l="l" t="t" r="r" b="b"/>
              <a:pathLst>
                <a:path w="5926" h="6381" extrusionOk="0">
                  <a:moveTo>
                    <a:pt x="2292" y="1"/>
                  </a:moveTo>
                  <a:cubicBezTo>
                    <a:pt x="2019" y="1"/>
                    <a:pt x="1743" y="57"/>
                    <a:pt x="1479" y="175"/>
                  </a:cubicBezTo>
                  <a:cubicBezTo>
                    <a:pt x="454" y="629"/>
                    <a:pt x="0" y="1828"/>
                    <a:pt x="454" y="2841"/>
                  </a:cubicBezTo>
                  <a:lnTo>
                    <a:pt x="2235" y="6380"/>
                  </a:lnTo>
                  <a:lnTo>
                    <a:pt x="5926" y="4739"/>
                  </a:lnTo>
                  <a:lnTo>
                    <a:pt x="4133" y="1200"/>
                  </a:lnTo>
                  <a:cubicBezTo>
                    <a:pt x="3806" y="451"/>
                    <a:pt x="306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10061176" y="1009697"/>
              <a:ext cx="507206" cy="69442"/>
            </a:xfrm>
            <a:custGeom>
              <a:avLst/>
              <a:gdLst/>
              <a:ahLst/>
              <a:cxnLst/>
              <a:rect l="l" t="t" r="r" b="b"/>
              <a:pathLst>
                <a:path w="10211" h="1398" extrusionOk="0">
                  <a:moveTo>
                    <a:pt x="699" y="0"/>
                  </a:moveTo>
                  <a:cubicBezTo>
                    <a:pt x="303" y="0"/>
                    <a:pt x="0" y="315"/>
                    <a:pt x="0" y="699"/>
                  </a:cubicBezTo>
                  <a:cubicBezTo>
                    <a:pt x="0" y="1083"/>
                    <a:pt x="303" y="1397"/>
                    <a:pt x="699" y="1397"/>
                  </a:cubicBezTo>
                  <a:lnTo>
                    <a:pt x="9512" y="1397"/>
                  </a:lnTo>
                  <a:cubicBezTo>
                    <a:pt x="9896" y="1397"/>
                    <a:pt x="10211" y="1083"/>
                    <a:pt x="10211" y="699"/>
                  </a:cubicBezTo>
                  <a:cubicBezTo>
                    <a:pt x="10211" y="315"/>
                    <a:pt x="9896" y="0"/>
                    <a:pt x="9512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10000426" y="956496"/>
              <a:ext cx="172413" cy="173506"/>
            </a:xfrm>
            <a:custGeom>
              <a:avLst/>
              <a:gdLst/>
              <a:ahLst/>
              <a:cxnLst/>
              <a:rect l="l" t="t" r="r" b="b"/>
              <a:pathLst>
                <a:path w="3471" h="3493" extrusionOk="0">
                  <a:moveTo>
                    <a:pt x="1305" y="0"/>
                  </a:moveTo>
                  <a:cubicBezTo>
                    <a:pt x="583" y="0"/>
                    <a:pt x="1" y="780"/>
                    <a:pt x="1" y="1746"/>
                  </a:cubicBezTo>
                  <a:cubicBezTo>
                    <a:pt x="1" y="2713"/>
                    <a:pt x="583" y="3493"/>
                    <a:pt x="1305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rgbClr val="202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10297719" y="1132588"/>
              <a:ext cx="45152" cy="31194"/>
            </a:xfrm>
            <a:custGeom>
              <a:avLst/>
              <a:gdLst/>
              <a:ahLst/>
              <a:cxnLst/>
              <a:rect l="l" t="t" r="r" b="b"/>
              <a:pathLst>
                <a:path w="909" h="628" extrusionOk="0">
                  <a:moveTo>
                    <a:pt x="703" y="1"/>
                  </a:moveTo>
                  <a:cubicBezTo>
                    <a:pt x="602" y="1"/>
                    <a:pt x="464" y="47"/>
                    <a:pt x="326" y="134"/>
                  </a:cubicBezTo>
                  <a:cubicBezTo>
                    <a:pt x="116" y="285"/>
                    <a:pt x="0" y="472"/>
                    <a:pt x="70" y="576"/>
                  </a:cubicBezTo>
                  <a:cubicBezTo>
                    <a:pt x="96" y="611"/>
                    <a:pt x="144" y="628"/>
                    <a:pt x="205" y="628"/>
                  </a:cubicBezTo>
                  <a:cubicBezTo>
                    <a:pt x="309" y="628"/>
                    <a:pt x="450" y="579"/>
                    <a:pt x="582" y="483"/>
                  </a:cubicBezTo>
                  <a:cubicBezTo>
                    <a:pt x="792" y="344"/>
                    <a:pt x="908" y="146"/>
                    <a:pt x="838" y="53"/>
                  </a:cubicBezTo>
                  <a:cubicBezTo>
                    <a:pt x="812" y="18"/>
                    <a:pt x="764" y="1"/>
                    <a:pt x="703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26" name="Google Shape;1626;p47"/>
            <p:cNvGrpSpPr/>
            <p:nvPr/>
          </p:nvGrpSpPr>
          <p:grpSpPr>
            <a:xfrm>
              <a:off x="10120734" y="722237"/>
              <a:ext cx="387495" cy="775050"/>
              <a:chOff x="7470984" y="722237"/>
              <a:chExt cx="387495" cy="775050"/>
            </a:xfrm>
          </p:grpSpPr>
          <p:sp>
            <p:nvSpPr>
              <p:cNvPr id="1627" name="Google Shape;1627;p47"/>
              <p:cNvSpPr/>
              <p:nvPr/>
            </p:nvSpPr>
            <p:spPr>
              <a:xfrm>
                <a:off x="7546735" y="1344494"/>
                <a:ext cx="259141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3076" extrusionOk="0">
                    <a:moveTo>
                      <a:pt x="3037" y="0"/>
                    </a:moveTo>
                    <a:cubicBezTo>
                      <a:pt x="2816" y="0"/>
                      <a:pt x="2586" y="19"/>
                      <a:pt x="2352" y="59"/>
                    </a:cubicBezTo>
                    <a:cubicBezTo>
                      <a:pt x="990" y="292"/>
                      <a:pt x="1" y="1142"/>
                      <a:pt x="140" y="1957"/>
                    </a:cubicBezTo>
                    <a:cubicBezTo>
                      <a:pt x="256" y="2632"/>
                      <a:pt x="1107" y="3075"/>
                      <a:pt x="2170" y="3075"/>
                    </a:cubicBezTo>
                    <a:cubicBezTo>
                      <a:pt x="2390" y="3075"/>
                      <a:pt x="2619" y="3056"/>
                      <a:pt x="2853" y="3016"/>
                    </a:cubicBezTo>
                    <a:cubicBezTo>
                      <a:pt x="4227" y="2784"/>
                      <a:pt x="5216" y="1934"/>
                      <a:pt x="5077" y="1119"/>
                    </a:cubicBezTo>
                    <a:cubicBezTo>
                      <a:pt x="4961" y="444"/>
                      <a:pt x="4102" y="0"/>
                      <a:pt x="3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47"/>
              <p:cNvSpPr/>
              <p:nvPr/>
            </p:nvSpPr>
            <p:spPr>
              <a:xfrm>
                <a:off x="7470984" y="722237"/>
                <a:ext cx="387495" cy="685381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13798" extrusionOk="0">
                    <a:moveTo>
                      <a:pt x="3749" y="1"/>
                    </a:moveTo>
                    <a:cubicBezTo>
                      <a:pt x="1677" y="1"/>
                      <a:pt x="0" y="1666"/>
                      <a:pt x="0" y="3738"/>
                    </a:cubicBezTo>
                    <a:lnTo>
                      <a:pt x="0" y="8069"/>
                    </a:lnTo>
                    <a:cubicBezTo>
                      <a:pt x="0" y="9548"/>
                      <a:pt x="827" y="10828"/>
                      <a:pt x="2038" y="11492"/>
                    </a:cubicBezTo>
                    <a:lnTo>
                      <a:pt x="2026" y="13774"/>
                    </a:lnTo>
                    <a:lnTo>
                      <a:pt x="6439" y="13797"/>
                    </a:lnTo>
                    <a:lnTo>
                      <a:pt x="6450" y="11015"/>
                    </a:lnTo>
                    <a:cubicBezTo>
                      <a:pt x="7277" y="10304"/>
                      <a:pt x="7801" y="9245"/>
                      <a:pt x="7801" y="8069"/>
                    </a:cubicBezTo>
                    <a:lnTo>
                      <a:pt x="7801" y="3738"/>
                    </a:lnTo>
                    <a:cubicBezTo>
                      <a:pt x="7801" y="1666"/>
                      <a:pt x="6136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29" name="Google Shape;1629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018491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55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55" y="908"/>
                  </a:cubicBezTo>
                  <a:cubicBezTo>
                    <a:pt x="711" y="908"/>
                    <a:pt x="921" y="711"/>
                    <a:pt x="921" y="454"/>
                  </a:cubicBezTo>
                  <a:cubicBezTo>
                    <a:pt x="921" y="198"/>
                    <a:pt x="71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1035668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66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66" y="908"/>
                  </a:cubicBezTo>
                  <a:cubicBezTo>
                    <a:pt x="711" y="908"/>
                    <a:pt x="920" y="711"/>
                    <a:pt x="920" y="454"/>
                  </a:cubicBezTo>
                  <a:cubicBezTo>
                    <a:pt x="920" y="198"/>
                    <a:pt x="711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10261259" y="998123"/>
              <a:ext cx="64823" cy="116879"/>
            </a:xfrm>
            <a:custGeom>
              <a:avLst/>
              <a:gdLst/>
              <a:ahLst/>
              <a:cxnLst/>
              <a:rect l="l" t="t" r="r" b="b"/>
              <a:pathLst>
                <a:path w="1305" h="2353" extrusionOk="0">
                  <a:moveTo>
                    <a:pt x="653" y="0"/>
                  </a:moveTo>
                  <a:cubicBezTo>
                    <a:pt x="292" y="0"/>
                    <a:pt x="1" y="291"/>
                    <a:pt x="1" y="652"/>
                  </a:cubicBezTo>
                  <a:lnTo>
                    <a:pt x="1" y="1700"/>
                  </a:lnTo>
                  <a:cubicBezTo>
                    <a:pt x="1" y="2061"/>
                    <a:pt x="292" y="2352"/>
                    <a:pt x="653" y="2352"/>
                  </a:cubicBezTo>
                  <a:cubicBezTo>
                    <a:pt x="1013" y="2352"/>
                    <a:pt x="1304" y="2061"/>
                    <a:pt x="1304" y="1700"/>
                  </a:cubicBezTo>
                  <a:lnTo>
                    <a:pt x="1304" y="652"/>
                  </a:lnTo>
                  <a:cubicBezTo>
                    <a:pt x="1304" y="291"/>
                    <a:pt x="1013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0354942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375" y="0"/>
                  </a:moveTo>
                  <a:cubicBezTo>
                    <a:pt x="231" y="0"/>
                    <a:pt x="97" y="89"/>
                    <a:pt x="59" y="233"/>
                  </a:cubicBezTo>
                  <a:cubicBezTo>
                    <a:pt x="1" y="408"/>
                    <a:pt x="94" y="582"/>
                    <a:pt x="268" y="641"/>
                  </a:cubicBezTo>
                  <a:lnTo>
                    <a:pt x="1060" y="897"/>
                  </a:lnTo>
                  <a:cubicBezTo>
                    <a:pt x="1090" y="905"/>
                    <a:pt x="1121" y="909"/>
                    <a:pt x="1151" y="909"/>
                  </a:cubicBezTo>
                  <a:cubicBezTo>
                    <a:pt x="1295" y="909"/>
                    <a:pt x="1431" y="820"/>
                    <a:pt x="1479" y="676"/>
                  </a:cubicBezTo>
                  <a:cubicBezTo>
                    <a:pt x="1526" y="501"/>
                    <a:pt x="1433" y="315"/>
                    <a:pt x="1258" y="268"/>
                  </a:cubicBezTo>
                  <a:lnTo>
                    <a:pt x="466" y="12"/>
                  </a:lnTo>
                  <a:cubicBezTo>
                    <a:pt x="436" y="4"/>
                    <a:pt x="40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0156598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1151" y="0"/>
                  </a:moveTo>
                  <a:cubicBezTo>
                    <a:pt x="1120" y="0"/>
                    <a:pt x="1090" y="4"/>
                    <a:pt x="1060" y="12"/>
                  </a:cubicBezTo>
                  <a:lnTo>
                    <a:pt x="268" y="268"/>
                  </a:lnTo>
                  <a:cubicBezTo>
                    <a:pt x="93" y="315"/>
                    <a:pt x="0" y="501"/>
                    <a:pt x="47" y="676"/>
                  </a:cubicBezTo>
                  <a:cubicBezTo>
                    <a:pt x="95" y="820"/>
                    <a:pt x="231" y="909"/>
                    <a:pt x="375" y="909"/>
                  </a:cubicBezTo>
                  <a:cubicBezTo>
                    <a:pt x="405" y="909"/>
                    <a:pt x="436" y="905"/>
                    <a:pt x="466" y="897"/>
                  </a:cubicBezTo>
                  <a:lnTo>
                    <a:pt x="1258" y="641"/>
                  </a:lnTo>
                  <a:cubicBezTo>
                    <a:pt x="1432" y="582"/>
                    <a:pt x="1525" y="408"/>
                    <a:pt x="1467" y="233"/>
                  </a:cubicBezTo>
                  <a:cubicBezTo>
                    <a:pt x="1429" y="89"/>
                    <a:pt x="129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0302338" y="1018936"/>
              <a:ext cx="16789" cy="77539"/>
            </a:xfrm>
            <a:custGeom>
              <a:avLst/>
              <a:gdLst/>
              <a:ahLst/>
              <a:cxnLst/>
              <a:rect l="l" t="t" r="r" b="b"/>
              <a:pathLst>
                <a:path w="338" h="1561" extrusionOk="0">
                  <a:moveTo>
                    <a:pt x="175" y="0"/>
                  </a:moveTo>
                  <a:cubicBezTo>
                    <a:pt x="70" y="0"/>
                    <a:pt x="0" y="70"/>
                    <a:pt x="0" y="175"/>
                  </a:cubicBezTo>
                  <a:lnTo>
                    <a:pt x="0" y="1386"/>
                  </a:lnTo>
                  <a:cubicBezTo>
                    <a:pt x="0" y="1491"/>
                    <a:pt x="70" y="1561"/>
                    <a:pt x="175" y="1561"/>
                  </a:cubicBezTo>
                  <a:cubicBezTo>
                    <a:pt x="268" y="1561"/>
                    <a:pt x="338" y="1491"/>
                    <a:pt x="338" y="1386"/>
                  </a:cubicBezTo>
                  <a:lnTo>
                    <a:pt x="338" y="175"/>
                  </a:lnTo>
                  <a:cubicBezTo>
                    <a:pt x="33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079654" y="643009"/>
              <a:ext cx="471392" cy="319891"/>
            </a:xfrm>
            <a:custGeom>
              <a:avLst/>
              <a:gdLst/>
              <a:ahLst/>
              <a:cxnLst/>
              <a:rect l="l" t="t" r="r" b="b"/>
              <a:pathLst>
                <a:path w="9490" h="6440" extrusionOk="0">
                  <a:moveTo>
                    <a:pt x="4483" y="1"/>
                  </a:moveTo>
                  <a:cubicBezTo>
                    <a:pt x="4297" y="292"/>
                    <a:pt x="4169" y="606"/>
                    <a:pt x="4099" y="921"/>
                  </a:cubicBezTo>
                  <a:lnTo>
                    <a:pt x="2935" y="583"/>
                  </a:lnTo>
                  <a:cubicBezTo>
                    <a:pt x="2842" y="909"/>
                    <a:pt x="2807" y="1235"/>
                    <a:pt x="2818" y="1561"/>
                  </a:cubicBezTo>
                  <a:lnTo>
                    <a:pt x="804" y="1561"/>
                  </a:lnTo>
                  <a:cubicBezTo>
                    <a:pt x="804" y="2027"/>
                    <a:pt x="886" y="2481"/>
                    <a:pt x="1049" y="2888"/>
                  </a:cubicBezTo>
                  <a:cubicBezTo>
                    <a:pt x="385" y="3703"/>
                    <a:pt x="1" y="4739"/>
                    <a:pt x="1" y="5869"/>
                  </a:cubicBezTo>
                  <a:cubicBezTo>
                    <a:pt x="1" y="6032"/>
                    <a:pt x="1" y="6195"/>
                    <a:pt x="24" y="6346"/>
                  </a:cubicBezTo>
                  <a:cubicBezTo>
                    <a:pt x="234" y="6404"/>
                    <a:pt x="455" y="6439"/>
                    <a:pt x="676" y="6439"/>
                  </a:cubicBezTo>
                  <a:cubicBezTo>
                    <a:pt x="1666" y="6439"/>
                    <a:pt x="2516" y="5810"/>
                    <a:pt x="2830" y="4926"/>
                  </a:cubicBezTo>
                  <a:cubicBezTo>
                    <a:pt x="3366" y="5205"/>
                    <a:pt x="3971" y="5368"/>
                    <a:pt x="4611" y="5368"/>
                  </a:cubicBezTo>
                  <a:lnTo>
                    <a:pt x="6870" y="5368"/>
                  </a:lnTo>
                  <a:cubicBezTo>
                    <a:pt x="7277" y="6008"/>
                    <a:pt x="7987" y="6439"/>
                    <a:pt x="8802" y="6439"/>
                  </a:cubicBezTo>
                  <a:cubicBezTo>
                    <a:pt x="9035" y="6439"/>
                    <a:pt x="9257" y="6404"/>
                    <a:pt x="9466" y="6346"/>
                  </a:cubicBezTo>
                  <a:cubicBezTo>
                    <a:pt x="9478" y="6195"/>
                    <a:pt x="9489" y="6032"/>
                    <a:pt x="9489" y="5869"/>
                  </a:cubicBezTo>
                  <a:cubicBezTo>
                    <a:pt x="9489" y="4367"/>
                    <a:pt x="8791" y="3016"/>
                    <a:pt x="7696" y="2155"/>
                  </a:cubicBezTo>
                  <a:cubicBezTo>
                    <a:pt x="7580" y="2213"/>
                    <a:pt x="7475" y="2294"/>
                    <a:pt x="7370" y="2376"/>
                  </a:cubicBezTo>
                  <a:cubicBezTo>
                    <a:pt x="7126" y="1875"/>
                    <a:pt x="6753" y="1445"/>
                    <a:pt x="6253" y="1119"/>
                  </a:cubicBezTo>
                  <a:lnTo>
                    <a:pt x="44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0137523" y="745385"/>
              <a:ext cx="322722" cy="136848"/>
            </a:xfrm>
            <a:custGeom>
              <a:avLst/>
              <a:gdLst/>
              <a:ahLst/>
              <a:cxnLst/>
              <a:rect l="l" t="t" r="r" b="b"/>
              <a:pathLst>
                <a:path w="6497" h="2755" extrusionOk="0">
                  <a:moveTo>
                    <a:pt x="6031" y="1"/>
                  </a:moveTo>
                  <a:cubicBezTo>
                    <a:pt x="5115" y="731"/>
                    <a:pt x="3727" y="1547"/>
                    <a:pt x="2055" y="1547"/>
                  </a:cubicBezTo>
                  <a:cubicBezTo>
                    <a:pt x="1409" y="1547"/>
                    <a:pt x="720" y="1425"/>
                    <a:pt x="0" y="1130"/>
                  </a:cubicBezTo>
                  <a:lnTo>
                    <a:pt x="0" y="1130"/>
                  </a:lnTo>
                  <a:cubicBezTo>
                    <a:pt x="303" y="1770"/>
                    <a:pt x="780" y="2306"/>
                    <a:pt x="1362" y="2690"/>
                  </a:cubicBezTo>
                  <a:cubicBezTo>
                    <a:pt x="1636" y="2733"/>
                    <a:pt x="1919" y="2755"/>
                    <a:pt x="2206" y="2755"/>
                  </a:cubicBezTo>
                  <a:cubicBezTo>
                    <a:pt x="3692" y="2755"/>
                    <a:pt x="5307" y="2192"/>
                    <a:pt x="6497" y="1246"/>
                  </a:cubicBezTo>
                  <a:cubicBezTo>
                    <a:pt x="6438" y="804"/>
                    <a:pt x="6275" y="373"/>
                    <a:pt x="6031" y="1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476393" y="956496"/>
              <a:ext cx="172364" cy="173506"/>
            </a:xfrm>
            <a:custGeom>
              <a:avLst/>
              <a:gdLst/>
              <a:ahLst/>
              <a:cxnLst/>
              <a:rect l="l" t="t" r="r" b="b"/>
              <a:pathLst>
                <a:path w="3470" h="3493" extrusionOk="0">
                  <a:moveTo>
                    <a:pt x="1304" y="0"/>
                  </a:moveTo>
                  <a:cubicBezTo>
                    <a:pt x="583" y="0"/>
                    <a:pt x="0" y="780"/>
                    <a:pt x="0" y="1746"/>
                  </a:cubicBezTo>
                  <a:cubicBezTo>
                    <a:pt x="0" y="2713"/>
                    <a:pt x="583" y="3493"/>
                    <a:pt x="1304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0069272" y="745385"/>
              <a:ext cx="506063" cy="235448"/>
            </a:xfrm>
            <a:custGeom>
              <a:avLst/>
              <a:gdLst/>
              <a:ahLst/>
              <a:cxnLst/>
              <a:rect l="l" t="t" r="r" b="b"/>
              <a:pathLst>
                <a:path w="10188" h="4740" extrusionOk="0">
                  <a:moveTo>
                    <a:pt x="2678" y="1"/>
                  </a:moveTo>
                  <a:cubicBezTo>
                    <a:pt x="1199" y="1"/>
                    <a:pt x="0" y="1200"/>
                    <a:pt x="0" y="2667"/>
                  </a:cubicBezTo>
                  <a:lnTo>
                    <a:pt x="0" y="4693"/>
                  </a:lnTo>
                  <a:lnTo>
                    <a:pt x="396" y="4693"/>
                  </a:lnTo>
                  <a:lnTo>
                    <a:pt x="396" y="2667"/>
                  </a:lnTo>
                  <a:cubicBezTo>
                    <a:pt x="396" y="1409"/>
                    <a:pt x="1421" y="385"/>
                    <a:pt x="2678" y="385"/>
                  </a:cubicBezTo>
                  <a:lnTo>
                    <a:pt x="7521" y="385"/>
                  </a:lnTo>
                  <a:cubicBezTo>
                    <a:pt x="8779" y="385"/>
                    <a:pt x="9803" y="1409"/>
                    <a:pt x="9803" y="2667"/>
                  </a:cubicBezTo>
                  <a:lnTo>
                    <a:pt x="9803" y="4739"/>
                  </a:lnTo>
                  <a:lnTo>
                    <a:pt x="10187" y="4739"/>
                  </a:lnTo>
                  <a:lnTo>
                    <a:pt x="10187" y="2667"/>
                  </a:lnTo>
                  <a:cubicBezTo>
                    <a:pt x="10187" y="1200"/>
                    <a:pt x="8988" y="1"/>
                    <a:pt x="7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DA08B-19DF-20D4-DB23-85FC355D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43" y="121186"/>
            <a:ext cx="6180464" cy="486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ÂN - Copy - Copy">
            <a:hlinkClick r:id="" action="ppaction://media"/>
            <a:extLst>
              <a:ext uri="{FF2B5EF4-FFF2-40B4-BE49-F238E27FC236}">
                <a16:creationId xmlns:a16="http://schemas.microsoft.com/office/drawing/2014/main" id="{D6461541-EF83-D548-78A6-53D80F6EA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04" y="143220"/>
            <a:ext cx="6455884" cy="48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7"/>
          <p:cNvSpPr/>
          <p:nvPr/>
        </p:nvSpPr>
        <p:spPr>
          <a:xfrm>
            <a:off x="-4195647" y="-17352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43" name="Google Shape;1543;p47"/>
          <p:cNvGrpSpPr/>
          <p:nvPr/>
        </p:nvGrpSpPr>
        <p:grpSpPr>
          <a:xfrm>
            <a:off x="-868946" y="64716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60" name="Google Shape;1560;p47"/>
          <p:cNvSpPr/>
          <p:nvPr/>
        </p:nvSpPr>
        <p:spPr>
          <a:xfrm>
            <a:off x="-37337" y="567982"/>
            <a:ext cx="335198" cy="32813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1" name="Google Shape;1561;p47"/>
          <p:cNvSpPr/>
          <p:nvPr/>
        </p:nvSpPr>
        <p:spPr>
          <a:xfrm>
            <a:off x="-1735950" y="799688"/>
            <a:ext cx="8146175" cy="3544128"/>
          </a:xfrm>
          <a:custGeom>
            <a:avLst/>
            <a:gdLst/>
            <a:ahLst/>
            <a:cxnLst/>
            <a:rect l="l" t="t" r="r" b="b"/>
            <a:pathLst>
              <a:path w="325847" h="168768" extrusionOk="0">
                <a:moveTo>
                  <a:pt x="76965" y="0"/>
                </a:moveTo>
                <a:cubicBezTo>
                  <a:pt x="52089" y="2486"/>
                  <a:pt x="29449" y="21660"/>
                  <a:pt x="14745" y="41879"/>
                </a:cubicBezTo>
                <a:cubicBezTo>
                  <a:pt x="4723" y="55659"/>
                  <a:pt x="386" y="73899"/>
                  <a:pt x="386" y="90938"/>
                </a:cubicBezTo>
                <a:cubicBezTo>
                  <a:pt x="386" y="96735"/>
                  <a:pt x="-1010" y="103103"/>
                  <a:pt x="1583" y="108288"/>
                </a:cubicBezTo>
                <a:cubicBezTo>
                  <a:pt x="4232" y="113585"/>
                  <a:pt x="9181" y="117623"/>
                  <a:pt x="14146" y="120851"/>
                </a:cubicBezTo>
                <a:cubicBezTo>
                  <a:pt x="34600" y="134147"/>
                  <a:pt x="64017" y="122238"/>
                  <a:pt x="86537" y="131620"/>
                </a:cubicBezTo>
                <a:cubicBezTo>
                  <a:pt x="100255" y="137335"/>
                  <a:pt x="107648" y="153121"/>
                  <a:pt x="120639" y="160338"/>
                </a:cubicBezTo>
                <a:cubicBezTo>
                  <a:pt x="132708" y="167043"/>
                  <a:pt x="147515" y="168115"/>
                  <a:pt x="161322" y="168115"/>
                </a:cubicBezTo>
                <a:cubicBezTo>
                  <a:pt x="166706" y="168115"/>
                  <a:pt x="172251" y="169421"/>
                  <a:pt x="177475" y="168115"/>
                </a:cubicBezTo>
                <a:cubicBezTo>
                  <a:pt x="208121" y="160452"/>
                  <a:pt x="232738" y="135248"/>
                  <a:pt x="263626" y="128629"/>
                </a:cubicBezTo>
                <a:cubicBezTo>
                  <a:pt x="284144" y="124232"/>
                  <a:pt x="307075" y="128823"/>
                  <a:pt x="325847" y="1382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562" name="Google Shape;1562;p47"/>
          <p:cNvGrpSpPr/>
          <p:nvPr/>
        </p:nvGrpSpPr>
        <p:grpSpPr>
          <a:xfrm flipH="1">
            <a:off x="5675938" y="2572708"/>
            <a:ext cx="3011924" cy="2031304"/>
            <a:chOff x="6049490" y="2516783"/>
            <a:chExt cx="1985971" cy="1339380"/>
          </a:xfrm>
        </p:grpSpPr>
        <p:sp>
          <p:nvSpPr>
            <p:cNvPr id="1563" name="Google Shape;1563;p47"/>
            <p:cNvSpPr/>
            <p:nvPr/>
          </p:nvSpPr>
          <p:spPr>
            <a:xfrm>
              <a:off x="6961487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3837757" y="4410186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77" name="Google Shape;1577;p47"/>
          <p:cNvSpPr txBox="1">
            <a:spLocks noGrp="1"/>
          </p:cNvSpPr>
          <p:nvPr>
            <p:ph type="title"/>
          </p:nvPr>
        </p:nvSpPr>
        <p:spPr>
          <a:xfrm>
            <a:off x="141000" y="1809000"/>
            <a:ext cx="6576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04</a:t>
            </a:r>
            <a:br>
              <a:rPr lang="en" dirty="0"/>
            </a:br>
            <a:r>
              <a:rPr lang="en" dirty="0">
                <a:solidFill>
                  <a:srgbClr val="00B050"/>
                </a:solidFill>
              </a:rPr>
              <a:t>PRACTICE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1579" name="Google Shape;1579;p47"/>
          <p:cNvGrpSpPr/>
          <p:nvPr/>
        </p:nvGrpSpPr>
        <p:grpSpPr>
          <a:xfrm>
            <a:off x="5465122" y="1288861"/>
            <a:ext cx="2226019" cy="3429172"/>
            <a:chOff x="8545998" y="643009"/>
            <a:chExt cx="2172150" cy="3346186"/>
          </a:xfrm>
        </p:grpSpPr>
        <p:grpSp>
          <p:nvGrpSpPr>
            <p:cNvPr id="1580" name="Google Shape;1580;p47"/>
            <p:cNvGrpSpPr/>
            <p:nvPr/>
          </p:nvGrpSpPr>
          <p:grpSpPr>
            <a:xfrm>
              <a:off x="10044982" y="2032717"/>
              <a:ext cx="536116" cy="1072234"/>
              <a:chOff x="7395232" y="2032717"/>
              <a:chExt cx="536116" cy="1072234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7421807" y="2032717"/>
                <a:ext cx="509541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7475" extrusionOk="0">
                    <a:moveTo>
                      <a:pt x="3738" y="0"/>
                    </a:moveTo>
                    <a:cubicBezTo>
                      <a:pt x="1689" y="0"/>
                      <a:pt x="1" y="1677"/>
                      <a:pt x="1" y="3738"/>
                    </a:cubicBezTo>
                    <a:cubicBezTo>
                      <a:pt x="1" y="5787"/>
                      <a:pt x="1689" y="7475"/>
                      <a:pt x="3738" y="7475"/>
                    </a:cubicBezTo>
                    <a:lnTo>
                      <a:pt x="6521" y="7475"/>
                    </a:lnTo>
                    <a:cubicBezTo>
                      <a:pt x="8581" y="7475"/>
                      <a:pt x="10258" y="5787"/>
                      <a:pt x="10258" y="3738"/>
                    </a:cubicBezTo>
                    <a:cubicBezTo>
                      <a:pt x="10258" y="1677"/>
                      <a:pt x="8581" y="0"/>
                      <a:pt x="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7395232" y="2226443"/>
                <a:ext cx="262022" cy="878508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7686" extrusionOk="0">
                    <a:moveTo>
                      <a:pt x="1013" y="1"/>
                    </a:moveTo>
                    <a:lnTo>
                      <a:pt x="0" y="17429"/>
                    </a:lnTo>
                    <a:lnTo>
                      <a:pt x="664" y="17464"/>
                    </a:lnTo>
                    <a:lnTo>
                      <a:pt x="3563" y="17639"/>
                    </a:lnTo>
                    <a:lnTo>
                      <a:pt x="4261" y="17685"/>
                    </a:lnTo>
                    <a:lnTo>
                      <a:pt x="5274" y="257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3" name="Google Shape;1583;p47"/>
              <p:cNvSpPr/>
              <p:nvPr/>
            </p:nvSpPr>
            <p:spPr>
              <a:xfrm>
                <a:off x="7697692" y="2306815"/>
                <a:ext cx="228444" cy="79406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15986" extrusionOk="0">
                    <a:moveTo>
                      <a:pt x="4261" y="1"/>
                    </a:moveTo>
                    <a:lnTo>
                      <a:pt x="0" y="82"/>
                    </a:lnTo>
                    <a:lnTo>
                      <a:pt x="326" y="15986"/>
                    </a:lnTo>
                    <a:lnTo>
                      <a:pt x="1002" y="15963"/>
                    </a:lnTo>
                    <a:lnTo>
                      <a:pt x="3900" y="15904"/>
                    </a:lnTo>
                    <a:lnTo>
                      <a:pt x="4599" y="15893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84" name="Google Shape;1584;p47"/>
            <p:cNvSpPr/>
            <p:nvPr/>
          </p:nvSpPr>
          <p:spPr>
            <a:xfrm>
              <a:off x="9494406" y="1590327"/>
              <a:ext cx="669138" cy="507802"/>
            </a:xfrm>
            <a:custGeom>
              <a:avLst/>
              <a:gdLst/>
              <a:ahLst/>
              <a:cxnLst/>
              <a:rect l="l" t="t" r="r" b="b"/>
              <a:pathLst>
                <a:path w="13471" h="10223" extrusionOk="0">
                  <a:moveTo>
                    <a:pt x="12342" y="0"/>
                  </a:moveTo>
                  <a:lnTo>
                    <a:pt x="10654" y="442"/>
                  </a:lnTo>
                  <a:cubicBezTo>
                    <a:pt x="11643" y="4191"/>
                    <a:pt x="10258" y="7952"/>
                    <a:pt x="8837" y="8417"/>
                  </a:cubicBezTo>
                  <a:cubicBezTo>
                    <a:pt x="8748" y="8448"/>
                    <a:pt x="8651" y="8464"/>
                    <a:pt x="8549" y="8464"/>
                  </a:cubicBezTo>
                  <a:cubicBezTo>
                    <a:pt x="7749" y="8464"/>
                    <a:pt x="6590" y="7487"/>
                    <a:pt x="5403" y="4762"/>
                  </a:cubicBezTo>
                  <a:cubicBezTo>
                    <a:pt x="5904" y="4005"/>
                    <a:pt x="5147" y="2724"/>
                    <a:pt x="5147" y="2724"/>
                  </a:cubicBezTo>
                  <a:lnTo>
                    <a:pt x="5356" y="1176"/>
                  </a:lnTo>
                  <a:cubicBezTo>
                    <a:pt x="5356" y="1176"/>
                    <a:pt x="5323" y="1173"/>
                    <a:pt x="5267" y="1173"/>
                  </a:cubicBezTo>
                  <a:cubicBezTo>
                    <a:pt x="4963" y="1173"/>
                    <a:pt x="3989" y="1264"/>
                    <a:pt x="4087" y="2445"/>
                  </a:cubicBezTo>
                  <a:cubicBezTo>
                    <a:pt x="4087" y="2445"/>
                    <a:pt x="2795" y="955"/>
                    <a:pt x="1945" y="931"/>
                  </a:cubicBezTo>
                  <a:cubicBezTo>
                    <a:pt x="1941" y="931"/>
                    <a:pt x="1936" y="931"/>
                    <a:pt x="1931" y="931"/>
                  </a:cubicBezTo>
                  <a:cubicBezTo>
                    <a:pt x="1512" y="931"/>
                    <a:pt x="370" y="1953"/>
                    <a:pt x="71" y="2724"/>
                  </a:cubicBezTo>
                  <a:cubicBezTo>
                    <a:pt x="1" y="2887"/>
                    <a:pt x="82" y="3074"/>
                    <a:pt x="257" y="3132"/>
                  </a:cubicBezTo>
                  <a:cubicBezTo>
                    <a:pt x="653" y="3283"/>
                    <a:pt x="1421" y="3644"/>
                    <a:pt x="1840" y="4424"/>
                  </a:cubicBezTo>
                  <a:cubicBezTo>
                    <a:pt x="2225" y="5142"/>
                    <a:pt x="2953" y="5877"/>
                    <a:pt x="3702" y="5877"/>
                  </a:cubicBezTo>
                  <a:cubicBezTo>
                    <a:pt x="3791" y="5877"/>
                    <a:pt x="3881" y="5867"/>
                    <a:pt x="3971" y="5845"/>
                  </a:cubicBezTo>
                  <a:cubicBezTo>
                    <a:pt x="5624" y="9395"/>
                    <a:pt x="7312" y="10222"/>
                    <a:pt x="8523" y="10222"/>
                  </a:cubicBezTo>
                  <a:cubicBezTo>
                    <a:pt x="8849" y="10222"/>
                    <a:pt x="9140" y="10164"/>
                    <a:pt x="9385" y="10082"/>
                  </a:cubicBezTo>
                  <a:cubicBezTo>
                    <a:pt x="12039" y="9209"/>
                    <a:pt x="13471" y="4308"/>
                    <a:pt x="12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9652317" y="1711729"/>
              <a:ext cx="48033" cy="95471"/>
            </a:xfrm>
            <a:custGeom>
              <a:avLst/>
              <a:gdLst/>
              <a:ahLst/>
              <a:cxnLst/>
              <a:rect l="l" t="t" r="r" b="b"/>
              <a:pathLst>
                <a:path w="967" h="1922" extrusionOk="0">
                  <a:moveTo>
                    <a:pt x="908" y="1"/>
                  </a:moveTo>
                  <a:cubicBezTo>
                    <a:pt x="908" y="1"/>
                    <a:pt x="0" y="699"/>
                    <a:pt x="512" y="1922"/>
                  </a:cubicBezTo>
                  <a:cubicBezTo>
                    <a:pt x="512" y="1922"/>
                    <a:pt x="256" y="758"/>
                    <a:pt x="967" y="71"/>
                  </a:cubicBez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499622" y="1653363"/>
              <a:ext cx="171221" cy="138239"/>
            </a:xfrm>
            <a:custGeom>
              <a:avLst/>
              <a:gdLst/>
              <a:ahLst/>
              <a:cxnLst/>
              <a:rect l="l" t="t" r="r" b="b"/>
              <a:pathLst>
                <a:path w="3447" h="2783" extrusionOk="0">
                  <a:moveTo>
                    <a:pt x="1072" y="82"/>
                  </a:moveTo>
                  <a:cubicBezTo>
                    <a:pt x="1072" y="82"/>
                    <a:pt x="2283" y="303"/>
                    <a:pt x="3016" y="1514"/>
                  </a:cubicBezTo>
                  <a:cubicBezTo>
                    <a:pt x="2911" y="1572"/>
                    <a:pt x="2795" y="1665"/>
                    <a:pt x="2690" y="1805"/>
                  </a:cubicBezTo>
                  <a:cubicBezTo>
                    <a:pt x="2457" y="1467"/>
                    <a:pt x="1700" y="571"/>
                    <a:pt x="606" y="559"/>
                  </a:cubicBezTo>
                  <a:lnTo>
                    <a:pt x="1072" y="82"/>
                  </a:lnTo>
                  <a:close/>
                  <a:moveTo>
                    <a:pt x="1165" y="0"/>
                  </a:moveTo>
                  <a:cubicBezTo>
                    <a:pt x="932" y="175"/>
                    <a:pt x="688" y="419"/>
                    <a:pt x="466" y="664"/>
                  </a:cubicBezTo>
                  <a:cubicBezTo>
                    <a:pt x="827" y="734"/>
                    <a:pt x="1875" y="1001"/>
                    <a:pt x="2632" y="1898"/>
                  </a:cubicBezTo>
                  <a:cubicBezTo>
                    <a:pt x="2550" y="2014"/>
                    <a:pt x="2492" y="2154"/>
                    <a:pt x="2446" y="2317"/>
                  </a:cubicBezTo>
                  <a:cubicBezTo>
                    <a:pt x="2143" y="2084"/>
                    <a:pt x="1142" y="1339"/>
                    <a:pt x="36" y="1281"/>
                  </a:cubicBezTo>
                  <a:cubicBezTo>
                    <a:pt x="24" y="1304"/>
                    <a:pt x="12" y="1327"/>
                    <a:pt x="1" y="1351"/>
                  </a:cubicBezTo>
                  <a:cubicBezTo>
                    <a:pt x="478" y="1432"/>
                    <a:pt x="1572" y="1677"/>
                    <a:pt x="2422" y="2398"/>
                  </a:cubicBezTo>
                  <a:cubicBezTo>
                    <a:pt x="2399" y="2515"/>
                    <a:pt x="2376" y="2643"/>
                    <a:pt x="2364" y="2783"/>
                  </a:cubicBezTo>
                  <a:cubicBezTo>
                    <a:pt x="2364" y="2783"/>
                    <a:pt x="2713" y="1921"/>
                    <a:pt x="3447" y="1362"/>
                  </a:cubicBezTo>
                  <a:lnTo>
                    <a:pt x="3447" y="1362"/>
                  </a:lnTo>
                  <a:cubicBezTo>
                    <a:pt x="3447" y="1362"/>
                    <a:pt x="3307" y="1362"/>
                    <a:pt x="3132" y="1455"/>
                  </a:cubicBezTo>
                  <a:cubicBezTo>
                    <a:pt x="2946" y="1188"/>
                    <a:pt x="2189" y="151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0183769" y="1317919"/>
              <a:ext cx="513564" cy="743150"/>
            </a:xfrm>
            <a:custGeom>
              <a:avLst/>
              <a:gdLst/>
              <a:ahLst/>
              <a:cxnLst/>
              <a:rect l="l" t="t" r="r" b="b"/>
              <a:pathLst>
                <a:path w="10339" h="14961" extrusionOk="0">
                  <a:moveTo>
                    <a:pt x="5170" y="1"/>
                  </a:moveTo>
                  <a:cubicBezTo>
                    <a:pt x="2317" y="1"/>
                    <a:pt x="0" y="2317"/>
                    <a:pt x="0" y="5170"/>
                  </a:cubicBezTo>
                  <a:lnTo>
                    <a:pt x="0" y="13273"/>
                  </a:lnTo>
                  <a:cubicBezTo>
                    <a:pt x="0" y="14204"/>
                    <a:pt x="757" y="14961"/>
                    <a:pt x="1677" y="14961"/>
                  </a:cubicBezTo>
                  <a:lnTo>
                    <a:pt x="8651" y="14961"/>
                  </a:lnTo>
                  <a:cubicBezTo>
                    <a:pt x="9582" y="14961"/>
                    <a:pt x="10339" y="14204"/>
                    <a:pt x="10339" y="13273"/>
                  </a:cubicBezTo>
                  <a:lnTo>
                    <a:pt x="10339" y="5170"/>
                  </a:lnTo>
                  <a:cubicBezTo>
                    <a:pt x="10339" y="2317"/>
                    <a:pt x="8022" y="1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9994664" y="1376931"/>
              <a:ext cx="573717" cy="828090"/>
            </a:xfrm>
            <a:custGeom>
              <a:avLst/>
              <a:gdLst/>
              <a:ahLst/>
              <a:cxnLst/>
              <a:rect l="l" t="t" r="r" b="b"/>
              <a:pathLst>
                <a:path w="11550" h="16671" extrusionOk="0">
                  <a:moveTo>
                    <a:pt x="5717" y="0"/>
                  </a:moveTo>
                  <a:cubicBezTo>
                    <a:pt x="4739" y="0"/>
                    <a:pt x="3842" y="384"/>
                    <a:pt x="3179" y="1025"/>
                  </a:cubicBezTo>
                  <a:cubicBezTo>
                    <a:pt x="3074" y="990"/>
                    <a:pt x="2969" y="966"/>
                    <a:pt x="2853" y="943"/>
                  </a:cubicBezTo>
                  <a:cubicBezTo>
                    <a:pt x="2774" y="934"/>
                    <a:pt x="2695" y="929"/>
                    <a:pt x="2617" y="929"/>
                  </a:cubicBezTo>
                  <a:cubicBezTo>
                    <a:pt x="1630" y="929"/>
                    <a:pt x="771" y="1663"/>
                    <a:pt x="652" y="2666"/>
                  </a:cubicBezTo>
                  <a:lnTo>
                    <a:pt x="0" y="6473"/>
                  </a:lnTo>
                  <a:lnTo>
                    <a:pt x="2050" y="6729"/>
                  </a:lnTo>
                  <a:lnTo>
                    <a:pt x="2015" y="14751"/>
                  </a:lnTo>
                  <a:cubicBezTo>
                    <a:pt x="2003" y="15158"/>
                    <a:pt x="2236" y="15543"/>
                    <a:pt x="2608" y="15717"/>
                  </a:cubicBezTo>
                  <a:cubicBezTo>
                    <a:pt x="3435" y="16113"/>
                    <a:pt x="4622" y="16544"/>
                    <a:pt x="6101" y="16649"/>
                  </a:cubicBezTo>
                  <a:cubicBezTo>
                    <a:pt x="6323" y="16663"/>
                    <a:pt x="6540" y="16670"/>
                    <a:pt x="6752" y="16670"/>
                  </a:cubicBezTo>
                  <a:cubicBezTo>
                    <a:pt x="8534" y="16670"/>
                    <a:pt x="9968" y="16180"/>
                    <a:pt x="10863" y="15764"/>
                  </a:cubicBezTo>
                  <a:cubicBezTo>
                    <a:pt x="11247" y="15589"/>
                    <a:pt x="11480" y="15217"/>
                    <a:pt x="11480" y="14797"/>
                  </a:cubicBezTo>
                  <a:cubicBezTo>
                    <a:pt x="11503" y="11060"/>
                    <a:pt x="11526" y="7637"/>
                    <a:pt x="11538" y="3924"/>
                  </a:cubicBezTo>
                  <a:cubicBezTo>
                    <a:pt x="11550" y="1770"/>
                    <a:pt x="9827" y="23"/>
                    <a:pt x="7673" y="12"/>
                  </a:cubicBezTo>
                  <a:lnTo>
                    <a:pt x="5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0073892" y="1336447"/>
              <a:ext cx="197846" cy="367229"/>
            </a:xfrm>
            <a:custGeom>
              <a:avLst/>
              <a:gdLst/>
              <a:ahLst/>
              <a:cxnLst/>
              <a:rect l="l" t="t" r="r" b="b"/>
              <a:pathLst>
                <a:path w="3983" h="7393" extrusionOk="0">
                  <a:moveTo>
                    <a:pt x="3575" y="0"/>
                  </a:moveTo>
                  <a:cubicBezTo>
                    <a:pt x="617" y="1572"/>
                    <a:pt x="0" y="4727"/>
                    <a:pt x="408" y="7148"/>
                  </a:cubicBezTo>
                  <a:cubicBezTo>
                    <a:pt x="431" y="7230"/>
                    <a:pt x="443" y="7311"/>
                    <a:pt x="466" y="7393"/>
                  </a:cubicBezTo>
                  <a:lnTo>
                    <a:pt x="524" y="7381"/>
                  </a:lnTo>
                  <a:cubicBezTo>
                    <a:pt x="524" y="7381"/>
                    <a:pt x="699" y="5612"/>
                    <a:pt x="1316" y="4436"/>
                  </a:cubicBezTo>
                  <a:cubicBezTo>
                    <a:pt x="1316" y="4424"/>
                    <a:pt x="1316" y="4424"/>
                    <a:pt x="1316" y="4424"/>
                  </a:cubicBezTo>
                  <a:cubicBezTo>
                    <a:pt x="1607" y="2992"/>
                    <a:pt x="2410" y="1618"/>
                    <a:pt x="3982" y="78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0314459" y="1358999"/>
              <a:ext cx="255664" cy="570836"/>
            </a:xfrm>
            <a:custGeom>
              <a:avLst/>
              <a:gdLst/>
              <a:ahLst/>
              <a:cxnLst/>
              <a:rect l="l" t="t" r="r" b="b"/>
              <a:pathLst>
                <a:path w="5147" h="11492" extrusionOk="0">
                  <a:moveTo>
                    <a:pt x="3132" y="0"/>
                  </a:moveTo>
                  <a:cubicBezTo>
                    <a:pt x="885" y="1479"/>
                    <a:pt x="1" y="4063"/>
                    <a:pt x="769" y="6916"/>
                  </a:cubicBezTo>
                  <a:cubicBezTo>
                    <a:pt x="1456" y="9465"/>
                    <a:pt x="3272" y="11386"/>
                    <a:pt x="5088" y="11491"/>
                  </a:cubicBezTo>
                  <a:lnTo>
                    <a:pt x="5147" y="10525"/>
                  </a:lnTo>
                  <a:cubicBezTo>
                    <a:pt x="3749" y="10443"/>
                    <a:pt x="2271" y="8778"/>
                    <a:pt x="1700" y="6660"/>
                  </a:cubicBezTo>
                  <a:cubicBezTo>
                    <a:pt x="1048" y="4238"/>
                    <a:pt x="1782" y="2049"/>
                    <a:pt x="3668" y="803"/>
                  </a:cubicBezTo>
                  <a:lnTo>
                    <a:pt x="3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0063461" y="3094483"/>
              <a:ext cx="158505" cy="340108"/>
            </a:xfrm>
            <a:custGeom>
              <a:avLst/>
              <a:gdLst/>
              <a:ahLst/>
              <a:cxnLst/>
              <a:rect l="l" t="t" r="r" b="b"/>
              <a:pathLst>
                <a:path w="3191" h="6847" extrusionOk="0">
                  <a:moveTo>
                    <a:pt x="292" y="1"/>
                  </a:moveTo>
                  <a:lnTo>
                    <a:pt x="1" y="6707"/>
                  </a:lnTo>
                  <a:lnTo>
                    <a:pt x="2911" y="6846"/>
                  </a:lnTo>
                  <a:lnTo>
                    <a:pt x="3191" y="16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210394" y="3536923"/>
              <a:ext cx="1739" cy="46295"/>
            </a:xfrm>
            <a:custGeom>
              <a:avLst/>
              <a:gdLst/>
              <a:ahLst/>
              <a:cxnLst/>
              <a:rect l="l" t="t" r="r" b="b"/>
              <a:pathLst>
                <a:path w="35" h="932" extrusionOk="0">
                  <a:moveTo>
                    <a:pt x="35" y="0"/>
                  </a:moveTo>
                  <a:lnTo>
                    <a:pt x="0" y="931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BC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10038624" y="3426450"/>
              <a:ext cx="190295" cy="232517"/>
            </a:xfrm>
            <a:custGeom>
              <a:avLst/>
              <a:gdLst/>
              <a:ahLst/>
              <a:cxnLst/>
              <a:rect l="l" t="t" r="r" b="b"/>
              <a:pathLst>
                <a:path w="3831" h="4681" extrusionOk="0">
                  <a:moveTo>
                    <a:pt x="93" y="0"/>
                  </a:moveTo>
                  <a:lnTo>
                    <a:pt x="0" y="2061"/>
                  </a:lnTo>
                  <a:lnTo>
                    <a:pt x="221" y="2073"/>
                  </a:lnTo>
                  <a:lnTo>
                    <a:pt x="175" y="2992"/>
                  </a:lnTo>
                  <a:lnTo>
                    <a:pt x="105" y="4681"/>
                  </a:lnTo>
                  <a:lnTo>
                    <a:pt x="3377" y="4681"/>
                  </a:lnTo>
                  <a:lnTo>
                    <a:pt x="3458" y="3155"/>
                  </a:lnTo>
                  <a:lnTo>
                    <a:pt x="3493" y="2224"/>
                  </a:lnTo>
                  <a:lnTo>
                    <a:pt x="3726" y="2236"/>
                  </a:lnTo>
                  <a:lnTo>
                    <a:pt x="3831" y="175"/>
                  </a:lnTo>
                  <a:lnTo>
                    <a:pt x="3411" y="163"/>
                  </a:lnTo>
                  <a:lnTo>
                    <a:pt x="501" y="2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9847184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12" y="3330"/>
                    <a:pt x="5112" y="2923"/>
                  </a:cubicBezTo>
                  <a:cubicBezTo>
                    <a:pt x="5112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5" y="2352"/>
                  </a:lnTo>
                  <a:cubicBezTo>
                    <a:pt x="3295" y="2352"/>
                    <a:pt x="2422" y="2364"/>
                    <a:pt x="1561" y="3074"/>
                  </a:cubicBezTo>
                  <a:cubicBezTo>
                    <a:pt x="2003" y="3528"/>
                    <a:pt x="2434" y="4273"/>
                    <a:pt x="2306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303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47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80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107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291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36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69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096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9853542" y="3930733"/>
              <a:ext cx="1788" cy="8742"/>
            </a:xfrm>
            <a:custGeom>
              <a:avLst/>
              <a:gdLst/>
              <a:ahLst/>
              <a:cxnLst/>
              <a:rect l="l" t="t" r="r" b="b"/>
              <a:pathLst>
                <a:path w="36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36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0393141" y="3431070"/>
              <a:ext cx="189153" cy="227897"/>
            </a:xfrm>
            <a:custGeom>
              <a:avLst/>
              <a:gdLst/>
              <a:ahLst/>
              <a:cxnLst/>
              <a:rect l="l" t="t" r="r" b="b"/>
              <a:pathLst>
                <a:path w="3808" h="4588" extrusionOk="0">
                  <a:moveTo>
                    <a:pt x="3737" y="1"/>
                  </a:moveTo>
                  <a:lnTo>
                    <a:pt x="3225" y="12"/>
                  </a:lnTo>
                  <a:lnTo>
                    <a:pt x="326" y="117"/>
                  </a:lnTo>
                  <a:lnTo>
                    <a:pt x="0" y="129"/>
                  </a:lnTo>
                  <a:lnTo>
                    <a:pt x="82" y="2189"/>
                  </a:lnTo>
                  <a:lnTo>
                    <a:pt x="303" y="2178"/>
                  </a:lnTo>
                  <a:lnTo>
                    <a:pt x="338" y="3109"/>
                  </a:lnTo>
                  <a:lnTo>
                    <a:pt x="396" y="4588"/>
                  </a:lnTo>
                  <a:lnTo>
                    <a:pt x="3667" y="4588"/>
                  </a:lnTo>
                  <a:lnTo>
                    <a:pt x="3586" y="2061"/>
                  </a:lnTo>
                  <a:lnTo>
                    <a:pt x="3807" y="206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10397164" y="3096818"/>
              <a:ext cx="156170" cy="340058"/>
            </a:xfrm>
            <a:custGeom>
              <a:avLst/>
              <a:gdLst/>
              <a:ahLst/>
              <a:cxnLst/>
              <a:rect l="l" t="t" r="r" b="b"/>
              <a:pathLst>
                <a:path w="3144" h="6846" extrusionOk="0">
                  <a:moveTo>
                    <a:pt x="2899" y="0"/>
                  </a:moveTo>
                  <a:lnTo>
                    <a:pt x="1" y="59"/>
                  </a:lnTo>
                  <a:lnTo>
                    <a:pt x="245" y="6846"/>
                  </a:lnTo>
                  <a:lnTo>
                    <a:pt x="3144" y="6741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0233492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23" y="3330"/>
                    <a:pt x="5123" y="2923"/>
                  </a:cubicBezTo>
                  <a:cubicBezTo>
                    <a:pt x="5123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6" y="2352"/>
                  </a:lnTo>
                  <a:cubicBezTo>
                    <a:pt x="3296" y="2352"/>
                    <a:pt x="2422" y="2364"/>
                    <a:pt x="1572" y="3074"/>
                  </a:cubicBezTo>
                  <a:cubicBezTo>
                    <a:pt x="2015" y="3528"/>
                    <a:pt x="2434" y="4273"/>
                    <a:pt x="2306" y="5473"/>
                  </a:cubicBezTo>
                  <a:lnTo>
                    <a:pt x="175" y="5473"/>
                  </a:lnTo>
                  <a:cubicBezTo>
                    <a:pt x="152" y="5519"/>
                    <a:pt x="140" y="5589"/>
                    <a:pt x="129" y="5647"/>
                  </a:cubicBezTo>
                  <a:cubicBezTo>
                    <a:pt x="140" y="5589"/>
                    <a:pt x="152" y="5519"/>
                    <a:pt x="164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10239850" y="3811616"/>
              <a:ext cx="114545" cy="127857"/>
            </a:xfrm>
            <a:custGeom>
              <a:avLst/>
              <a:gdLst/>
              <a:ahLst/>
              <a:cxnLst/>
              <a:rect l="l" t="t" r="r" b="b"/>
              <a:pathLst>
                <a:path w="2306" h="2574" extrusionOk="0">
                  <a:moveTo>
                    <a:pt x="1444" y="0"/>
                  </a:moveTo>
                  <a:cubicBezTo>
                    <a:pt x="1363" y="58"/>
                    <a:pt x="1293" y="117"/>
                    <a:pt x="1223" y="186"/>
                  </a:cubicBezTo>
                  <a:cubicBezTo>
                    <a:pt x="1188" y="221"/>
                    <a:pt x="1153" y="268"/>
                    <a:pt x="1118" y="303"/>
                  </a:cubicBezTo>
                  <a:cubicBezTo>
                    <a:pt x="874" y="559"/>
                    <a:pt x="641" y="873"/>
                    <a:pt x="443" y="1269"/>
                  </a:cubicBezTo>
                  <a:cubicBezTo>
                    <a:pt x="432" y="1292"/>
               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               </a:cubicBezTo>
                  <a:cubicBezTo>
                    <a:pt x="164" y="1979"/>
                    <a:pt x="141" y="2038"/>
                    <a:pt x="117" y="2096"/>
                  </a:cubicBezTo>
                  <a:cubicBezTo>
                    <a:pt x="94" y="2177"/>
                    <a:pt x="82" y="2247"/>
                    <a:pt x="59" y="2329"/>
                  </a:cubicBezTo>
                  <a:cubicBezTo>
                    <a:pt x="47" y="2352"/>
                    <a:pt x="47" y="2375"/>
                    <a:pt x="36" y="2399"/>
                  </a:cubicBezTo>
                  <a:cubicBezTo>
                    <a:pt x="24" y="2445"/>
                    <a:pt x="12" y="2515"/>
                    <a:pt x="1" y="2573"/>
                  </a:cubicBezTo>
                  <a:cubicBezTo>
                    <a:pt x="12" y="2515"/>
                    <a:pt x="24" y="2445"/>
                    <a:pt x="47" y="2399"/>
                  </a:cubicBezTo>
                  <a:lnTo>
                    <a:pt x="2178" y="2399"/>
                  </a:lnTo>
                  <a:cubicBezTo>
                    <a:pt x="2306" y="1199"/>
                    <a:pt x="1887" y="454"/>
                    <a:pt x="144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10242184" y="3811616"/>
              <a:ext cx="112210" cy="119164"/>
            </a:xfrm>
            <a:custGeom>
              <a:avLst/>
              <a:gdLst/>
              <a:ahLst/>
              <a:cxnLst/>
              <a:rect l="l" t="t" r="r" b="b"/>
              <a:pathLst>
                <a:path w="2259" h="2399" extrusionOk="0">
                  <a:moveTo>
                    <a:pt x="1397" y="0"/>
                  </a:moveTo>
                  <a:cubicBezTo>
                    <a:pt x="1316" y="58"/>
                    <a:pt x="1246" y="117"/>
                    <a:pt x="1176" y="186"/>
                  </a:cubicBezTo>
                  <a:cubicBezTo>
                    <a:pt x="1141" y="221"/>
                    <a:pt x="1106" y="268"/>
                    <a:pt x="1071" y="303"/>
                  </a:cubicBezTo>
                  <a:cubicBezTo>
                    <a:pt x="827" y="559"/>
                    <a:pt x="594" y="873"/>
                    <a:pt x="396" y="1269"/>
                  </a:cubicBezTo>
                  <a:cubicBezTo>
                    <a:pt x="385" y="1292"/>
                    <a:pt x="373" y="1327"/>
                    <a:pt x="361" y="1351"/>
                  </a:cubicBezTo>
                  <a:cubicBezTo>
                    <a:pt x="280" y="1525"/>
                    <a:pt x="198" y="1712"/>
                    <a:pt x="128" y="1921"/>
                  </a:cubicBezTo>
                  <a:cubicBezTo>
                    <a:pt x="117" y="1979"/>
                    <a:pt x="94" y="2038"/>
                    <a:pt x="70" y="2096"/>
                  </a:cubicBezTo>
                  <a:cubicBezTo>
                    <a:pt x="47" y="2177"/>
                    <a:pt x="35" y="2247"/>
                    <a:pt x="12" y="2329"/>
                  </a:cubicBezTo>
                  <a:cubicBezTo>
                    <a:pt x="0" y="2352"/>
                    <a:pt x="0" y="2375"/>
                    <a:pt x="0" y="2399"/>
                  </a:cubicBezTo>
                  <a:lnTo>
                    <a:pt x="2131" y="2399"/>
                  </a:lnTo>
                  <a:cubicBezTo>
                    <a:pt x="2259" y="1199"/>
                    <a:pt x="1840" y="454"/>
                    <a:pt x="1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0239850" y="3930733"/>
              <a:ext cx="2384" cy="8742"/>
            </a:xfrm>
            <a:custGeom>
              <a:avLst/>
              <a:gdLst/>
              <a:ahLst/>
              <a:cxnLst/>
              <a:rect l="l" t="t" r="r" b="b"/>
              <a:pathLst>
                <a:path w="48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47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8545998" y="3763036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3260" y="0"/>
                    <a:pt x="1409" y="536"/>
                    <a:pt x="536" y="1293"/>
                  </a:cubicBezTo>
                  <a:lnTo>
                    <a:pt x="0" y="1293"/>
                  </a:lnTo>
                  <a:lnTo>
                    <a:pt x="0" y="2270"/>
                  </a:ln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lnTo>
                    <a:pt x="10793" y="1234"/>
                  </a:lnTo>
                  <a:lnTo>
                    <a:pt x="10211" y="1246"/>
                  </a:lnTo>
                  <a:cubicBezTo>
                    <a:pt x="9314" y="513"/>
                    <a:pt x="7498" y="0"/>
                    <a:pt x="5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8545998" y="3711574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2422" y="0"/>
                    <a:pt x="0" y="1025"/>
                    <a:pt x="0" y="2270"/>
                  </a:cubicBez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cubicBezTo>
                    <a:pt x="10793" y="1025"/>
                    <a:pt x="8383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8791781" y="2059889"/>
              <a:ext cx="1504779" cy="1789899"/>
            </a:xfrm>
            <a:custGeom>
              <a:avLst/>
              <a:gdLst/>
              <a:ahLst/>
              <a:cxnLst/>
              <a:rect l="l" t="t" r="r" b="b"/>
              <a:pathLst>
                <a:path w="30294" h="36034" extrusionOk="0">
                  <a:moveTo>
                    <a:pt x="29397" y="1"/>
                  </a:moveTo>
                  <a:lnTo>
                    <a:pt x="0" y="35288"/>
                  </a:lnTo>
                  <a:lnTo>
                    <a:pt x="897" y="36034"/>
                  </a:lnTo>
                  <a:lnTo>
                    <a:pt x="30294" y="746"/>
                  </a:lnTo>
                  <a:lnTo>
                    <a:pt x="29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8913778" y="2085818"/>
              <a:ext cx="1345181" cy="1699793"/>
            </a:xfrm>
            <a:custGeom>
              <a:avLst/>
              <a:gdLst/>
              <a:ahLst/>
              <a:cxnLst/>
              <a:rect l="l" t="t" r="r" b="b"/>
              <a:pathLst>
                <a:path w="27081" h="34220" extrusionOk="0">
                  <a:moveTo>
                    <a:pt x="26826" y="1"/>
                  </a:moveTo>
                  <a:cubicBezTo>
                    <a:pt x="26012" y="1"/>
                    <a:pt x="23394" y="598"/>
                    <a:pt x="20526" y="7477"/>
                  </a:cubicBezTo>
                  <a:lnTo>
                    <a:pt x="20410" y="7768"/>
                  </a:lnTo>
                  <a:cubicBezTo>
                    <a:pt x="17418" y="14928"/>
                    <a:pt x="17418" y="14928"/>
                    <a:pt x="10933" y="18316"/>
                  </a:cubicBezTo>
                  <a:cubicBezTo>
                    <a:pt x="10549" y="18525"/>
                    <a:pt x="10141" y="18735"/>
                    <a:pt x="9711" y="18956"/>
                  </a:cubicBezTo>
                  <a:cubicBezTo>
                    <a:pt x="5764" y="21029"/>
                    <a:pt x="5438" y="23799"/>
                    <a:pt x="5124" y="26466"/>
                  </a:cubicBezTo>
                  <a:cubicBezTo>
                    <a:pt x="4786" y="29260"/>
                    <a:pt x="4483" y="31879"/>
                    <a:pt x="1" y="33684"/>
                  </a:cubicBezTo>
                  <a:lnTo>
                    <a:pt x="222" y="34219"/>
                  </a:lnTo>
                  <a:cubicBezTo>
                    <a:pt x="5019" y="32298"/>
                    <a:pt x="5368" y="29364"/>
                    <a:pt x="5706" y="26535"/>
                  </a:cubicBezTo>
                  <a:cubicBezTo>
                    <a:pt x="6008" y="23904"/>
                    <a:pt x="6311" y="21401"/>
                    <a:pt x="9990" y="19468"/>
                  </a:cubicBezTo>
                  <a:cubicBezTo>
                    <a:pt x="10409" y="19247"/>
                    <a:pt x="10817" y="19038"/>
                    <a:pt x="11201" y="18840"/>
                  </a:cubicBezTo>
                  <a:cubicBezTo>
                    <a:pt x="17802" y="15382"/>
                    <a:pt x="17895" y="15277"/>
                    <a:pt x="20945" y="7989"/>
                  </a:cubicBezTo>
                  <a:lnTo>
                    <a:pt x="21062" y="7698"/>
                  </a:lnTo>
                  <a:cubicBezTo>
                    <a:pt x="23854" y="1016"/>
                    <a:pt x="26274" y="587"/>
                    <a:pt x="26824" y="587"/>
                  </a:cubicBezTo>
                  <a:cubicBezTo>
                    <a:pt x="26898" y="587"/>
                    <a:pt x="26939" y="595"/>
                    <a:pt x="26941" y="596"/>
                  </a:cubicBezTo>
                  <a:lnTo>
                    <a:pt x="27081" y="26"/>
                  </a:lnTo>
                  <a:cubicBezTo>
                    <a:pt x="27061" y="20"/>
                    <a:pt x="26973" y="1"/>
                    <a:pt x="26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9876988" y="1565441"/>
              <a:ext cx="806483" cy="954954"/>
            </a:xfrm>
            <a:custGeom>
              <a:avLst/>
              <a:gdLst/>
              <a:ahLst/>
              <a:cxnLst/>
              <a:rect l="l" t="t" r="r" b="b"/>
              <a:pathLst>
                <a:path w="16236" h="19225" extrusionOk="0">
                  <a:moveTo>
                    <a:pt x="14617" y="0"/>
                  </a:moveTo>
                  <a:lnTo>
                    <a:pt x="13022" y="711"/>
                  </a:lnTo>
                  <a:cubicBezTo>
                    <a:pt x="14303" y="3586"/>
                    <a:pt x="14431" y="6252"/>
                    <a:pt x="13430" y="8639"/>
                  </a:cubicBezTo>
                  <a:cubicBezTo>
                    <a:pt x="11963" y="12074"/>
                    <a:pt x="8458" y="14204"/>
                    <a:pt x="6561" y="15135"/>
                  </a:cubicBezTo>
                  <a:cubicBezTo>
                    <a:pt x="6192" y="14532"/>
                    <a:pt x="5256" y="14447"/>
                    <a:pt x="4760" y="14447"/>
                  </a:cubicBezTo>
                  <a:cubicBezTo>
                    <a:pt x="4568" y="14447"/>
                    <a:pt x="4442" y="14460"/>
                    <a:pt x="4442" y="14460"/>
                  </a:cubicBezTo>
                  <a:lnTo>
                    <a:pt x="3021" y="13564"/>
                  </a:lnTo>
                  <a:lnTo>
                    <a:pt x="3021" y="13564"/>
                  </a:lnTo>
                  <a:cubicBezTo>
                    <a:pt x="3021" y="13564"/>
                    <a:pt x="2276" y="14868"/>
                    <a:pt x="3697" y="15368"/>
                  </a:cubicBezTo>
                  <a:cubicBezTo>
                    <a:pt x="3697" y="15368"/>
                    <a:pt x="2740" y="15798"/>
                    <a:pt x="1787" y="15798"/>
                  </a:cubicBezTo>
                  <a:cubicBezTo>
                    <a:pt x="1598" y="15798"/>
                    <a:pt x="1409" y="15781"/>
                    <a:pt x="1229" y="15741"/>
                  </a:cubicBezTo>
                  <a:cubicBezTo>
                    <a:pt x="1167" y="15727"/>
                    <a:pt x="1110" y="15721"/>
                    <a:pt x="1059" y="15721"/>
                  </a:cubicBezTo>
                  <a:cubicBezTo>
                    <a:pt x="0" y="15721"/>
                    <a:pt x="1145" y="18474"/>
                    <a:pt x="2300" y="19129"/>
                  </a:cubicBezTo>
                  <a:cubicBezTo>
                    <a:pt x="2419" y="19197"/>
                    <a:pt x="2541" y="19225"/>
                    <a:pt x="2668" y="19225"/>
                  </a:cubicBezTo>
                  <a:cubicBezTo>
                    <a:pt x="3235" y="19225"/>
                    <a:pt x="3883" y="18664"/>
                    <a:pt x="4663" y="18617"/>
                  </a:cubicBezTo>
                  <a:cubicBezTo>
                    <a:pt x="5699" y="18547"/>
                    <a:pt x="6933" y="17941"/>
                    <a:pt x="6991" y="16882"/>
                  </a:cubicBezTo>
                  <a:cubicBezTo>
                    <a:pt x="8994" y="15939"/>
                    <a:pt x="13232" y="13540"/>
                    <a:pt x="15025" y="9326"/>
                  </a:cubicBezTo>
                  <a:cubicBezTo>
                    <a:pt x="16235" y="6474"/>
                    <a:pt x="16096" y="3330"/>
                    <a:pt x="14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9934509" y="2413811"/>
              <a:ext cx="141765" cy="46891"/>
            </a:xfrm>
            <a:custGeom>
              <a:avLst/>
              <a:gdLst/>
              <a:ahLst/>
              <a:cxnLst/>
              <a:rect l="l" t="t" r="r" b="b"/>
              <a:pathLst>
                <a:path w="2854" h="944" extrusionOk="0">
                  <a:moveTo>
                    <a:pt x="2806" y="1"/>
                  </a:moveTo>
                  <a:cubicBezTo>
                    <a:pt x="1750" y="615"/>
                    <a:pt x="891" y="763"/>
                    <a:pt x="323" y="763"/>
                  </a:cubicBezTo>
                  <a:cubicBezTo>
                    <a:pt x="202" y="763"/>
                    <a:pt x="94" y="756"/>
                    <a:pt x="1" y="746"/>
                  </a:cubicBezTo>
                  <a:lnTo>
                    <a:pt x="1" y="746"/>
                  </a:lnTo>
                  <a:cubicBezTo>
                    <a:pt x="36" y="816"/>
                    <a:pt x="71" y="874"/>
                    <a:pt x="105" y="944"/>
                  </a:cubicBezTo>
                  <a:cubicBezTo>
                    <a:pt x="1468" y="944"/>
                    <a:pt x="2853" y="117"/>
                    <a:pt x="2853" y="117"/>
                  </a:cubicBezTo>
                  <a:lnTo>
                    <a:pt x="2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9965754" y="2450271"/>
              <a:ext cx="123237" cy="52653"/>
            </a:xfrm>
            <a:custGeom>
              <a:avLst/>
              <a:gdLst/>
              <a:ahLst/>
              <a:cxnLst/>
              <a:rect l="l" t="t" r="r" b="b"/>
              <a:pathLst>
                <a:path w="2481" h="1060" extrusionOk="0">
                  <a:moveTo>
                    <a:pt x="2422" y="0"/>
                  </a:moveTo>
                  <a:cubicBezTo>
                    <a:pt x="1374" y="629"/>
                    <a:pt x="454" y="827"/>
                    <a:pt x="0" y="897"/>
                  </a:cubicBezTo>
                  <a:cubicBezTo>
                    <a:pt x="47" y="955"/>
                    <a:pt x="105" y="1001"/>
                    <a:pt x="163" y="1060"/>
                  </a:cubicBezTo>
                  <a:cubicBezTo>
                    <a:pt x="1234" y="885"/>
                    <a:pt x="2480" y="128"/>
                    <a:pt x="2480" y="128"/>
                  </a:cubicBezTo>
                  <a:lnTo>
                    <a:pt x="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9910219" y="2371042"/>
              <a:ext cx="149862" cy="35416"/>
            </a:xfrm>
            <a:custGeom>
              <a:avLst/>
              <a:gdLst/>
              <a:ahLst/>
              <a:cxnLst/>
              <a:rect l="l" t="t" r="r" b="b"/>
              <a:pathLst>
                <a:path w="3017" h="713" extrusionOk="0">
                  <a:moveTo>
                    <a:pt x="2981" y="0"/>
                  </a:moveTo>
                  <a:cubicBezTo>
                    <a:pt x="2218" y="351"/>
                    <a:pt x="1527" y="458"/>
                    <a:pt x="965" y="458"/>
                  </a:cubicBezTo>
                  <a:cubicBezTo>
                    <a:pt x="576" y="458"/>
                    <a:pt x="248" y="407"/>
                    <a:pt x="1" y="349"/>
                  </a:cubicBezTo>
                  <a:lnTo>
                    <a:pt x="1" y="349"/>
                  </a:lnTo>
                  <a:cubicBezTo>
                    <a:pt x="24" y="443"/>
                    <a:pt x="47" y="536"/>
                    <a:pt x="71" y="641"/>
                  </a:cubicBezTo>
                  <a:cubicBezTo>
                    <a:pt x="313" y="691"/>
                    <a:pt x="552" y="713"/>
                    <a:pt x="781" y="713"/>
                  </a:cubicBezTo>
                  <a:cubicBezTo>
                    <a:pt x="2028" y="713"/>
                    <a:pt x="3016" y="82"/>
                    <a:pt x="3016" y="82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10423789" y="1486212"/>
              <a:ext cx="294359" cy="316960"/>
            </a:xfrm>
            <a:custGeom>
              <a:avLst/>
              <a:gdLst/>
              <a:ahLst/>
              <a:cxnLst/>
              <a:rect l="l" t="t" r="r" b="b"/>
              <a:pathLst>
                <a:path w="5926" h="6381" extrusionOk="0">
                  <a:moveTo>
                    <a:pt x="2292" y="1"/>
                  </a:moveTo>
                  <a:cubicBezTo>
                    <a:pt x="2019" y="1"/>
                    <a:pt x="1743" y="57"/>
                    <a:pt x="1479" y="175"/>
                  </a:cubicBezTo>
                  <a:cubicBezTo>
                    <a:pt x="454" y="629"/>
                    <a:pt x="0" y="1828"/>
                    <a:pt x="454" y="2841"/>
                  </a:cubicBezTo>
                  <a:lnTo>
                    <a:pt x="2235" y="6380"/>
                  </a:lnTo>
                  <a:lnTo>
                    <a:pt x="5926" y="4739"/>
                  </a:lnTo>
                  <a:lnTo>
                    <a:pt x="4133" y="1200"/>
                  </a:lnTo>
                  <a:cubicBezTo>
                    <a:pt x="3806" y="451"/>
                    <a:pt x="306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10061176" y="1009697"/>
              <a:ext cx="507206" cy="69442"/>
            </a:xfrm>
            <a:custGeom>
              <a:avLst/>
              <a:gdLst/>
              <a:ahLst/>
              <a:cxnLst/>
              <a:rect l="l" t="t" r="r" b="b"/>
              <a:pathLst>
                <a:path w="10211" h="1398" extrusionOk="0">
                  <a:moveTo>
                    <a:pt x="699" y="0"/>
                  </a:moveTo>
                  <a:cubicBezTo>
                    <a:pt x="303" y="0"/>
                    <a:pt x="0" y="315"/>
                    <a:pt x="0" y="699"/>
                  </a:cubicBezTo>
                  <a:cubicBezTo>
                    <a:pt x="0" y="1083"/>
                    <a:pt x="303" y="1397"/>
                    <a:pt x="699" y="1397"/>
                  </a:cubicBezTo>
                  <a:lnTo>
                    <a:pt x="9512" y="1397"/>
                  </a:lnTo>
                  <a:cubicBezTo>
                    <a:pt x="9896" y="1397"/>
                    <a:pt x="10211" y="1083"/>
                    <a:pt x="10211" y="699"/>
                  </a:cubicBezTo>
                  <a:cubicBezTo>
                    <a:pt x="10211" y="315"/>
                    <a:pt x="9896" y="0"/>
                    <a:pt x="9512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10000426" y="956496"/>
              <a:ext cx="172413" cy="173506"/>
            </a:xfrm>
            <a:custGeom>
              <a:avLst/>
              <a:gdLst/>
              <a:ahLst/>
              <a:cxnLst/>
              <a:rect l="l" t="t" r="r" b="b"/>
              <a:pathLst>
                <a:path w="3471" h="3493" extrusionOk="0">
                  <a:moveTo>
                    <a:pt x="1305" y="0"/>
                  </a:moveTo>
                  <a:cubicBezTo>
                    <a:pt x="583" y="0"/>
                    <a:pt x="1" y="780"/>
                    <a:pt x="1" y="1746"/>
                  </a:cubicBezTo>
                  <a:cubicBezTo>
                    <a:pt x="1" y="2713"/>
                    <a:pt x="583" y="3493"/>
                    <a:pt x="1305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rgbClr val="202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10297719" y="1132588"/>
              <a:ext cx="45152" cy="31194"/>
            </a:xfrm>
            <a:custGeom>
              <a:avLst/>
              <a:gdLst/>
              <a:ahLst/>
              <a:cxnLst/>
              <a:rect l="l" t="t" r="r" b="b"/>
              <a:pathLst>
                <a:path w="909" h="628" extrusionOk="0">
                  <a:moveTo>
                    <a:pt x="703" y="1"/>
                  </a:moveTo>
                  <a:cubicBezTo>
                    <a:pt x="602" y="1"/>
                    <a:pt x="464" y="47"/>
                    <a:pt x="326" y="134"/>
                  </a:cubicBezTo>
                  <a:cubicBezTo>
                    <a:pt x="116" y="285"/>
                    <a:pt x="0" y="472"/>
                    <a:pt x="70" y="576"/>
                  </a:cubicBezTo>
                  <a:cubicBezTo>
                    <a:pt x="96" y="611"/>
                    <a:pt x="144" y="628"/>
                    <a:pt x="205" y="628"/>
                  </a:cubicBezTo>
                  <a:cubicBezTo>
                    <a:pt x="309" y="628"/>
                    <a:pt x="450" y="579"/>
                    <a:pt x="582" y="483"/>
                  </a:cubicBezTo>
                  <a:cubicBezTo>
                    <a:pt x="792" y="344"/>
                    <a:pt x="908" y="146"/>
                    <a:pt x="838" y="53"/>
                  </a:cubicBezTo>
                  <a:cubicBezTo>
                    <a:pt x="812" y="18"/>
                    <a:pt x="764" y="1"/>
                    <a:pt x="703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26" name="Google Shape;1626;p47"/>
            <p:cNvGrpSpPr/>
            <p:nvPr/>
          </p:nvGrpSpPr>
          <p:grpSpPr>
            <a:xfrm>
              <a:off x="10120734" y="722237"/>
              <a:ext cx="387495" cy="775050"/>
              <a:chOff x="7470984" y="722237"/>
              <a:chExt cx="387495" cy="775050"/>
            </a:xfrm>
          </p:grpSpPr>
          <p:sp>
            <p:nvSpPr>
              <p:cNvPr id="1627" name="Google Shape;1627;p47"/>
              <p:cNvSpPr/>
              <p:nvPr/>
            </p:nvSpPr>
            <p:spPr>
              <a:xfrm>
                <a:off x="7546735" y="1344494"/>
                <a:ext cx="259141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3076" extrusionOk="0">
                    <a:moveTo>
                      <a:pt x="3037" y="0"/>
                    </a:moveTo>
                    <a:cubicBezTo>
                      <a:pt x="2816" y="0"/>
                      <a:pt x="2586" y="19"/>
                      <a:pt x="2352" y="59"/>
                    </a:cubicBezTo>
                    <a:cubicBezTo>
                      <a:pt x="990" y="292"/>
                      <a:pt x="1" y="1142"/>
                      <a:pt x="140" y="1957"/>
                    </a:cubicBezTo>
                    <a:cubicBezTo>
                      <a:pt x="256" y="2632"/>
                      <a:pt x="1107" y="3075"/>
                      <a:pt x="2170" y="3075"/>
                    </a:cubicBezTo>
                    <a:cubicBezTo>
                      <a:pt x="2390" y="3075"/>
                      <a:pt x="2619" y="3056"/>
                      <a:pt x="2853" y="3016"/>
                    </a:cubicBezTo>
                    <a:cubicBezTo>
                      <a:pt x="4227" y="2784"/>
                      <a:pt x="5216" y="1934"/>
                      <a:pt x="5077" y="1119"/>
                    </a:cubicBezTo>
                    <a:cubicBezTo>
                      <a:pt x="4961" y="444"/>
                      <a:pt x="4102" y="0"/>
                      <a:pt x="3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47"/>
              <p:cNvSpPr/>
              <p:nvPr/>
            </p:nvSpPr>
            <p:spPr>
              <a:xfrm>
                <a:off x="7470984" y="722237"/>
                <a:ext cx="387495" cy="685381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13798" extrusionOk="0">
                    <a:moveTo>
                      <a:pt x="3749" y="1"/>
                    </a:moveTo>
                    <a:cubicBezTo>
                      <a:pt x="1677" y="1"/>
                      <a:pt x="0" y="1666"/>
                      <a:pt x="0" y="3738"/>
                    </a:cubicBezTo>
                    <a:lnTo>
                      <a:pt x="0" y="8069"/>
                    </a:lnTo>
                    <a:cubicBezTo>
                      <a:pt x="0" y="9548"/>
                      <a:pt x="827" y="10828"/>
                      <a:pt x="2038" y="11492"/>
                    </a:cubicBezTo>
                    <a:lnTo>
                      <a:pt x="2026" y="13774"/>
                    </a:lnTo>
                    <a:lnTo>
                      <a:pt x="6439" y="13797"/>
                    </a:lnTo>
                    <a:lnTo>
                      <a:pt x="6450" y="11015"/>
                    </a:lnTo>
                    <a:cubicBezTo>
                      <a:pt x="7277" y="10304"/>
                      <a:pt x="7801" y="9245"/>
                      <a:pt x="7801" y="8069"/>
                    </a:cubicBezTo>
                    <a:lnTo>
                      <a:pt x="7801" y="3738"/>
                    </a:lnTo>
                    <a:cubicBezTo>
                      <a:pt x="7801" y="1666"/>
                      <a:pt x="6136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29" name="Google Shape;1629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018491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55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55" y="908"/>
                  </a:cubicBezTo>
                  <a:cubicBezTo>
                    <a:pt x="711" y="908"/>
                    <a:pt x="921" y="711"/>
                    <a:pt x="921" y="454"/>
                  </a:cubicBezTo>
                  <a:cubicBezTo>
                    <a:pt x="921" y="198"/>
                    <a:pt x="71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1035668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66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66" y="908"/>
                  </a:cubicBezTo>
                  <a:cubicBezTo>
                    <a:pt x="711" y="908"/>
                    <a:pt x="920" y="711"/>
                    <a:pt x="920" y="454"/>
                  </a:cubicBezTo>
                  <a:cubicBezTo>
                    <a:pt x="920" y="198"/>
                    <a:pt x="711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10261259" y="998123"/>
              <a:ext cx="64823" cy="116879"/>
            </a:xfrm>
            <a:custGeom>
              <a:avLst/>
              <a:gdLst/>
              <a:ahLst/>
              <a:cxnLst/>
              <a:rect l="l" t="t" r="r" b="b"/>
              <a:pathLst>
                <a:path w="1305" h="2353" extrusionOk="0">
                  <a:moveTo>
                    <a:pt x="653" y="0"/>
                  </a:moveTo>
                  <a:cubicBezTo>
                    <a:pt x="292" y="0"/>
                    <a:pt x="1" y="291"/>
                    <a:pt x="1" y="652"/>
                  </a:cubicBezTo>
                  <a:lnTo>
                    <a:pt x="1" y="1700"/>
                  </a:lnTo>
                  <a:cubicBezTo>
                    <a:pt x="1" y="2061"/>
                    <a:pt x="292" y="2352"/>
                    <a:pt x="653" y="2352"/>
                  </a:cubicBezTo>
                  <a:cubicBezTo>
                    <a:pt x="1013" y="2352"/>
                    <a:pt x="1304" y="2061"/>
                    <a:pt x="1304" y="1700"/>
                  </a:cubicBezTo>
                  <a:lnTo>
                    <a:pt x="1304" y="652"/>
                  </a:lnTo>
                  <a:cubicBezTo>
                    <a:pt x="1304" y="291"/>
                    <a:pt x="1013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0354942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375" y="0"/>
                  </a:moveTo>
                  <a:cubicBezTo>
                    <a:pt x="231" y="0"/>
                    <a:pt x="97" y="89"/>
                    <a:pt x="59" y="233"/>
                  </a:cubicBezTo>
                  <a:cubicBezTo>
                    <a:pt x="1" y="408"/>
                    <a:pt x="94" y="582"/>
                    <a:pt x="268" y="641"/>
                  </a:cubicBezTo>
                  <a:lnTo>
                    <a:pt x="1060" y="897"/>
                  </a:lnTo>
                  <a:cubicBezTo>
                    <a:pt x="1090" y="905"/>
                    <a:pt x="1121" y="909"/>
                    <a:pt x="1151" y="909"/>
                  </a:cubicBezTo>
                  <a:cubicBezTo>
                    <a:pt x="1295" y="909"/>
                    <a:pt x="1431" y="820"/>
                    <a:pt x="1479" y="676"/>
                  </a:cubicBezTo>
                  <a:cubicBezTo>
                    <a:pt x="1526" y="501"/>
                    <a:pt x="1433" y="315"/>
                    <a:pt x="1258" y="268"/>
                  </a:cubicBezTo>
                  <a:lnTo>
                    <a:pt x="466" y="12"/>
                  </a:lnTo>
                  <a:cubicBezTo>
                    <a:pt x="436" y="4"/>
                    <a:pt x="40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0156598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1151" y="0"/>
                  </a:moveTo>
                  <a:cubicBezTo>
                    <a:pt x="1120" y="0"/>
                    <a:pt x="1090" y="4"/>
                    <a:pt x="1060" y="12"/>
                  </a:cubicBezTo>
                  <a:lnTo>
                    <a:pt x="268" y="268"/>
                  </a:lnTo>
                  <a:cubicBezTo>
                    <a:pt x="93" y="315"/>
                    <a:pt x="0" y="501"/>
                    <a:pt x="47" y="676"/>
                  </a:cubicBezTo>
                  <a:cubicBezTo>
                    <a:pt x="95" y="820"/>
                    <a:pt x="231" y="909"/>
                    <a:pt x="375" y="909"/>
                  </a:cubicBezTo>
                  <a:cubicBezTo>
                    <a:pt x="405" y="909"/>
                    <a:pt x="436" y="905"/>
                    <a:pt x="466" y="897"/>
                  </a:cubicBezTo>
                  <a:lnTo>
                    <a:pt x="1258" y="641"/>
                  </a:lnTo>
                  <a:cubicBezTo>
                    <a:pt x="1432" y="582"/>
                    <a:pt x="1525" y="408"/>
                    <a:pt x="1467" y="233"/>
                  </a:cubicBezTo>
                  <a:cubicBezTo>
                    <a:pt x="1429" y="89"/>
                    <a:pt x="129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0302338" y="1018936"/>
              <a:ext cx="16789" cy="77539"/>
            </a:xfrm>
            <a:custGeom>
              <a:avLst/>
              <a:gdLst/>
              <a:ahLst/>
              <a:cxnLst/>
              <a:rect l="l" t="t" r="r" b="b"/>
              <a:pathLst>
                <a:path w="338" h="1561" extrusionOk="0">
                  <a:moveTo>
                    <a:pt x="175" y="0"/>
                  </a:moveTo>
                  <a:cubicBezTo>
                    <a:pt x="70" y="0"/>
                    <a:pt x="0" y="70"/>
                    <a:pt x="0" y="175"/>
                  </a:cubicBezTo>
                  <a:lnTo>
                    <a:pt x="0" y="1386"/>
                  </a:lnTo>
                  <a:cubicBezTo>
                    <a:pt x="0" y="1491"/>
                    <a:pt x="70" y="1561"/>
                    <a:pt x="175" y="1561"/>
                  </a:cubicBezTo>
                  <a:cubicBezTo>
                    <a:pt x="268" y="1561"/>
                    <a:pt x="338" y="1491"/>
                    <a:pt x="338" y="1386"/>
                  </a:cubicBezTo>
                  <a:lnTo>
                    <a:pt x="338" y="175"/>
                  </a:lnTo>
                  <a:cubicBezTo>
                    <a:pt x="33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079654" y="643009"/>
              <a:ext cx="471392" cy="319891"/>
            </a:xfrm>
            <a:custGeom>
              <a:avLst/>
              <a:gdLst/>
              <a:ahLst/>
              <a:cxnLst/>
              <a:rect l="l" t="t" r="r" b="b"/>
              <a:pathLst>
                <a:path w="9490" h="6440" extrusionOk="0">
                  <a:moveTo>
                    <a:pt x="4483" y="1"/>
                  </a:moveTo>
                  <a:cubicBezTo>
                    <a:pt x="4297" y="292"/>
                    <a:pt x="4169" y="606"/>
                    <a:pt x="4099" y="921"/>
                  </a:cubicBezTo>
                  <a:lnTo>
                    <a:pt x="2935" y="583"/>
                  </a:lnTo>
                  <a:cubicBezTo>
                    <a:pt x="2842" y="909"/>
                    <a:pt x="2807" y="1235"/>
                    <a:pt x="2818" y="1561"/>
                  </a:cubicBezTo>
                  <a:lnTo>
                    <a:pt x="804" y="1561"/>
                  </a:lnTo>
                  <a:cubicBezTo>
                    <a:pt x="804" y="2027"/>
                    <a:pt x="886" y="2481"/>
                    <a:pt x="1049" y="2888"/>
                  </a:cubicBezTo>
                  <a:cubicBezTo>
                    <a:pt x="385" y="3703"/>
                    <a:pt x="1" y="4739"/>
                    <a:pt x="1" y="5869"/>
                  </a:cubicBezTo>
                  <a:cubicBezTo>
                    <a:pt x="1" y="6032"/>
                    <a:pt x="1" y="6195"/>
                    <a:pt x="24" y="6346"/>
                  </a:cubicBezTo>
                  <a:cubicBezTo>
                    <a:pt x="234" y="6404"/>
                    <a:pt x="455" y="6439"/>
                    <a:pt x="676" y="6439"/>
                  </a:cubicBezTo>
                  <a:cubicBezTo>
                    <a:pt x="1666" y="6439"/>
                    <a:pt x="2516" y="5810"/>
                    <a:pt x="2830" y="4926"/>
                  </a:cubicBezTo>
                  <a:cubicBezTo>
                    <a:pt x="3366" y="5205"/>
                    <a:pt x="3971" y="5368"/>
                    <a:pt x="4611" y="5368"/>
                  </a:cubicBezTo>
                  <a:lnTo>
                    <a:pt x="6870" y="5368"/>
                  </a:lnTo>
                  <a:cubicBezTo>
                    <a:pt x="7277" y="6008"/>
                    <a:pt x="7987" y="6439"/>
                    <a:pt x="8802" y="6439"/>
                  </a:cubicBezTo>
                  <a:cubicBezTo>
                    <a:pt x="9035" y="6439"/>
                    <a:pt x="9257" y="6404"/>
                    <a:pt x="9466" y="6346"/>
                  </a:cubicBezTo>
                  <a:cubicBezTo>
                    <a:pt x="9478" y="6195"/>
                    <a:pt x="9489" y="6032"/>
                    <a:pt x="9489" y="5869"/>
                  </a:cubicBezTo>
                  <a:cubicBezTo>
                    <a:pt x="9489" y="4367"/>
                    <a:pt x="8791" y="3016"/>
                    <a:pt x="7696" y="2155"/>
                  </a:cubicBezTo>
                  <a:cubicBezTo>
                    <a:pt x="7580" y="2213"/>
                    <a:pt x="7475" y="2294"/>
                    <a:pt x="7370" y="2376"/>
                  </a:cubicBezTo>
                  <a:cubicBezTo>
                    <a:pt x="7126" y="1875"/>
                    <a:pt x="6753" y="1445"/>
                    <a:pt x="6253" y="1119"/>
                  </a:cubicBezTo>
                  <a:lnTo>
                    <a:pt x="44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0137523" y="745385"/>
              <a:ext cx="322722" cy="136848"/>
            </a:xfrm>
            <a:custGeom>
              <a:avLst/>
              <a:gdLst/>
              <a:ahLst/>
              <a:cxnLst/>
              <a:rect l="l" t="t" r="r" b="b"/>
              <a:pathLst>
                <a:path w="6497" h="2755" extrusionOk="0">
                  <a:moveTo>
                    <a:pt x="6031" y="1"/>
                  </a:moveTo>
                  <a:cubicBezTo>
                    <a:pt x="5115" y="731"/>
                    <a:pt x="3727" y="1547"/>
                    <a:pt x="2055" y="1547"/>
                  </a:cubicBezTo>
                  <a:cubicBezTo>
                    <a:pt x="1409" y="1547"/>
                    <a:pt x="720" y="1425"/>
                    <a:pt x="0" y="1130"/>
                  </a:cubicBezTo>
                  <a:lnTo>
                    <a:pt x="0" y="1130"/>
                  </a:lnTo>
                  <a:cubicBezTo>
                    <a:pt x="303" y="1770"/>
                    <a:pt x="780" y="2306"/>
                    <a:pt x="1362" y="2690"/>
                  </a:cubicBezTo>
                  <a:cubicBezTo>
                    <a:pt x="1636" y="2733"/>
                    <a:pt x="1919" y="2755"/>
                    <a:pt x="2206" y="2755"/>
                  </a:cubicBezTo>
                  <a:cubicBezTo>
                    <a:pt x="3692" y="2755"/>
                    <a:pt x="5307" y="2192"/>
                    <a:pt x="6497" y="1246"/>
                  </a:cubicBezTo>
                  <a:cubicBezTo>
                    <a:pt x="6438" y="804"/>
                    <a:pt x="6275" y="373"/>
                    <a:pt x="6031" y="1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476393" y="956496"/>
              <a:ext cx="172364" cy="173506"/>
            </a:xfrm>
            <a:custGeom>
              <a:avLst/>
              <a:gdLst/>
              <a:ahLst/>
              <a:cxnLst/>
              <a:rect l="l" t="t" r="r" b="b"/>
              <a:pathLst>
                <a:path w="3470" h="3493" extrusionOk="0">
                  <a:moveTo>
                    <a:pt x="1304" y="0"/>
                  </a:moveTo>
                  <a:cubicBezTo>
                    <a:pt x="583" y="0"/>
                    <a:pt x="0" y="780"/>
                    <a:pt x="0" y="1746"/>
                  </a:cubicBezTo>
                  <a:cubicBezTo>
                    <a:pt x="0" y="2713"/>
                    <a:pt x="583" y="3493"/>
                    <a:pt x="1304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0069272" y="745385"/>
              <a:ext cx="506063" cy="235448"/>
            </a:xfrm>
            <a:custGeom>
              <a:avLst/>
              <a:gdLst/>
              <a:ahLst/>
              <a:cxnLst/>
              <a:rect l="l" t="t" r="r" b="b"/>
              <a:pathLst>
                <a:path w="10188" h="4740" extrusionOk="0">
                  <a:moveTo>
                    <a:pt x="2678" y="1"/>
                  </a:moveTo>
                  <a:cubicBezTo>
                    <a:pt x="1199" y="1"/>
                    <a:pt x="0" y="1200"/>
                    <a:pt x="0" y="2667"/>
                  </a:cubicBezTo>
                  <a:lnTo>
                    <a:pt x="0" y="4693"/>
                  </a:lnTo>
                  <a:lnTo>
                    <a:pt x="396" y="4693"/>
                  </a:lnTo>
                  <a:lnTo>
                    <a:pt x="396" y="2667"/>
                  </a:lnTo>
                  <a:cubicBezTo>
                    <a:pt x="396" y="1409"/>
                    <a:pt x="1421" y="385"/>
                    <a:pt x="2678" y="385"/>
                  </a:cubicBezTo>
                  <a:lnTo>
                    <a:pt x="7521" y="385"/>
                  </a:lnTo>
                  <a:cubicBezTo>
                    <a:pt x="8779" y="385"/>
                    <a:pt x="9803" y="1409"/>
                    <a:pt x="9803" y="2667"/>
                  </a:cubicBezTo>
                  <a:lnTo>
                    <a:pt x="9803" y="4739"/>
                  </a:lnTo>
                  <a:lnTo>
                    <a:pt x="10187" y="4739"/>
                  </a:lnTo>
                  <a:lnTo>
                    <a:pt x="10187" y="2667"/>
                  </a:lnTo>
                  <a:cubicBezTo>
                    <a:pt x="10187" y="1200"/>
                    <a:pt x="8988" y="1"/>
                    <a:pt x="7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804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40"/>
          <p:cNvGrpSpPr/>
          <p:nvPr/>
        </p:nvGrpSpPr>
        <p:grpSpPr>
          <a:xfrm rot="10800000">
            <a:off x="-936435" y="3124114"/>
            <a:ext cx="3021273" cy="2345343"/>
            <a:chOff x="3559280" y="1088925"/>
            <a:chExt cx="3231643" cy="1707194"/>
          </a:xfrm>
        </p:grpSpPr>
        <p:sp>
          <p:nvSpPr>
            <p:cNvPr id="1304" name="Google Shape;1304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07" name="Google Shape;1307;p40"/>
          <p:cNvGrpSpPr/>
          <p:nvPr/>
        </p:nvGrpSpPr>
        <p:grpSpPr>
          <a:xfrm rot="1800057">
            <a:off x="5157267" y="-300381"/>
            <a:ext cx="3107330" cy="2345276"/>
            <a:chOff x="3559280" y="1088925"/>
            <a:chExt cx="3231643" cy="1707194"/>
          </a:xfrm>
        </p:grpSpPr>
        <p:sp>
          <p:nvSpPr>
            <p:cNvPr id="1308" name="Google Shape;1308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11" name="Google Shape;1311;p40"/>
          <p:cNvGrpSpPr/>
          <p:nvPr/>
        </p:nvGrpSpPr>
        <p:grpSpPr>
          <a:xfrm>
            <a:off x="701096" y="718458"/>
            <a:ext cx="5385399" cy="3706602"/>
            <a:chOff x="1001352" y="1106801"/>
            <a:chExt cx="7429443" cy="3001297"/>
          </a:xfrm>
        </p:grpSpPr>
        <p:sp>
          <p:nvSpPr>
            <p:cNvPr id="1312" name="Google Shape;1312;p40"/>
            <p:cNvSpPr/>
            <p:nvPr/>
          </p:nvSpPr>
          <p:spPr>
            <a:xfrm>
              <a:off x="1001352" y="1106801"/>
              <a:ext cx="7429443" cy="3001297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4715981" y="1114555"/>
              <a:ext cx="1748828" cy="298517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1001352" y="1115736"/>
              <a:ext cx="1922163" cy="2992362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245100" y="1812750"/>
            <a:ext cx="63678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chemeClr val="accent1"/>
                </a:solidFill>
              </a:rPr>
              <a:t>01</a:t>
            </a:r>
            <a:br>
              <a:rPr lang="en" b="1" dirty="0">
                <a:solidFill>
                  <a:schemeClr val="accent1"/>
                </a:solidFill>
              </a:rPr>
            </a:br>
            <a:r>
              <a:rPr lang="en" b="1" dirty="0">
                <a:solidFill>
                  <a:srgbClr val="7030A0"/>
                </a:solidFill>
              </a:rPr>
              <a:t>WARM UP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1316" name="Google Shape;1316;p40"/>
          <p:cNvSpPr/>
          <p:nvPr/>
        </p:nvSpPr>
        <p:spPr>
          <a:xfrm rot="6067120">
            <a:off x="1452385" y="-664854"/>
            <a:ext cx="3553923" cy="7248240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317" name="Google Shape;1317;p40"/>
          <p:cNvGrpSpPr/>
          <p:nvPr/>
        </p:nvGrpSpPr>
        <p:grpSpPr>
          <a:xfrm>
            <a:off x="5655730" y="823158"/>
            <a:ext cx="1929748" cy="1222220"/>
            <a:chOff x="-2089145" y="2532654"/>
            <a:chExt cx="1499416" cy="949666"/>
          </a:xfrm>
        </p:grpSpPr>
        <p:sp>
          <p:nvSpPr>
            <p:cNvPr id="1318" name="Google Shape;1318;p40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34" name="Google Shape;1334;p40"/>
          <p:cNvSpPr/>
          <p:nvPr/>
        </p:nvSpPr>
        <p:spPr>
          <a:xfrm>
            <a:off x="6359600" y="1386727"/>
            <a:ext cx="337623" cy="330525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47"/>
          <p:cNvSpPr/>
          <p:nvPr/>
        </p:nvSpPr>
        <p:spPr>
          <a:xfrm>
            <a:off x="-4195647" y="-1735292"/>
            <a:ext cx="5922999" cy="3544282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43" name="Google Shape;1543;p47"/>
          <p:cNvGrpSpPr/>
          <p:nvPr/>
        </p:nvGrpSpPr>
        <p:grpSpPr>
          <a:xfrm>
            <a:off x="1071155" y="-23359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60" name="Google Shape;1560;p47"/>
          <p:cNvSpPr/>
          <p:nvPr/>
        </p:nvSpPr>
        <p:spPr>
          <a:xfrm>
            <a:off x="1627110" y="598110"/>
            <a:ext cx="335198" cy="328132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1" name="Google Shape;1561;p47"/>
          <p:cNvSpPr/>
          <p:nvPr/>
        </p:nvSpPr>
        <p:spPr>
          <a:xfrm>
            <a:off x="177352" y="799688"/>
            <a:ext cx="6232873" cy="3544128"/>
          </a:xfrm>
          <a:custGeom>
            <a:avLst/>
            <a:gdLst/>
            <a:ahLst/>
            <a:cxnLst/>
            <a:rect l="l" t="t" r="r" b="b"/>
            <a:pathLst>
              <a:path w="325847" h="168768" extrusionOk="0">
                <a:moveTo>
                  <a:pt x="76965" y="0"/>
                </a:moveTo>
                <a:cubicBezTo>
                  <a:pt x="52089" y="2486"/>
                  <a:pt x="29449" y="21660"/>
                  <a:pt x="14745" y="41879"/>
                </a:cubicBezTo>
                <a:cubicBezTo>
                  <a:pt x="4723" y="55659"/>
                  <a:pt x="386" y="73899"/>
                  <a:pt x="386" y="90938"/>
                </a:cubicBezTo>
                <a:cubicBezTo>
                  <a:pt x="386" y="96735"/>
                  <a:pt x="-1010" y="103103"/>
                  <a:pt x="1583" y="108288"/>
                </a:cubicBezTo>
                <a:cubicBezTo>
                  <a:pt x="4232" y="113585"/>
                  <a:pt x="9181" y="117623"/>
                  <a:pt x="14146" y="120851"/>
                </a:cubicBezTo>
                <a:cubicBezTo>
                  <a:pt x="34600" y="134147"/>
                  <a:pt x="64017" y="122238"/>
                  <a:pt x="86537" y="131620"/>
                </a:cubicBezTo>
                <a:cubicBezTo>
                  <a:pt x="100255" y="137335"/>
                  <a:pt x="107648" y="153121"/>
                  <a:pt x="120639" y="160338"/>
                </a:cubicBezTo>
                <a:cubicBezTo>
                  <a:pt x="132708" y="167043"/>
                  <a:pt x="147515" y="168115"/>
                  <a:pt x="161322" y="168115"/>
                </a:cubicBezTo>
                <a:cubicBezTo>
                  <a:pt x="166706" y="168115"/>
                  <a:pt x="172251" y="169421"/>
                  <a:pt x="177475" y="168115"/>
                </a:cubicBezTo>
                <a:cubicBezTo>
                  <a:pt x="208121" y="160452"/>
                  <a:pt x="232738" y="135248"/>
                  <a:pt x="263626" y="128629"/>
                </a:cubicBezTo>
                <a:cubicBezTo>
                  <a:pt x="284144" y="124232"/>
                  <a:pt x="307075" y="128823"/>
                  <a:pt x="325847" y="1382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562" name="Google Shape;1562;p47"/>
          <p:cNvGrpSpPr/>
          <p:nvPr/>
        </p:nvGrpSpPr>
        <p:grpSpPr>
          <a:xfrm flipH="1">
            <a:off x="5675938" y="2973795"/>
            <a:ext cx="3011924" cy="1630218"/>
            <a:chOff x="6049490" y="2781247"/>
            <a:chExt cx="1985971" cy="1074916"/>
          </a:xfrm>
        </p:grpSpPr>
        <p:sp>
          <p:nvSpPr>
            <p:cNvPr id="1563" name="Google Shape;1563;p47"/>
            <p:cNvSpPr/>
            <p:nvPr/>
          </p:nvSpPr>
          <p:spPr>
            <a:xfrm>
              <a:off x="6961488" y="2781247"/>
              <a:ext cx="679502" cy="579869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10944" y="0"/>
                  </a:moveTo>
                  <a:cubicBezTo>
                    <a:pt x="10921" y="0"/>
                    <a:pt x="10909" y="12"/>
                    <a:pt x="10898" y="35"/>
                  </a:cubicBezTo>
                  <a:cubicBezTo>
                    <a:pt x="10688" y="652"/>
                    <a:pt x="10514" y="1281"/>
                    <a:pt x="10351" y="1909"/>
                  </a:cubicBezTo>
                  <a:cubicBezTo>
                    <a:pt x="10188" y="2538"/>
                    <a:pt x="10036" y="3178"/>
                    <a:pt x="9897" y="3807"/>
                  </a:cubicBezTo>
                  <a:cubicBezTo>
                    <a:pt x="9617" y="5076"/>
                    <a:pt x="9384" y="6357"/>
                    <a:pt x="9186" y="7637"/>
                  </a:cubicBezTo>
                  <a:cubicBezTo>
                    <a:pt x="9140" y="7882"/>
                    <a:pt x="9105" y="8138"/>
                    <a:pt x="9070" y="8394"/>
                  </a:cubicBezTo>
                  <a:cubicBezTo>
                    <a:pt x="9070" y="8289"/>
                    <a:pt x="9070" y="8196"/>
                    <a:pt x="9082" y="8103"/>
                  </a:cubicBezTo>
                  <a:cubicBezTo>
                    <a:pt x="9117" y="6881"/>
                    <a:pt x="9117" y="5658"/>
                    <a:pt x="9082" y="4447"/>
                  </a:cubicBezTo>
                  <a:cubicBezTo>
                    <a:pt x="9058" y="3830"/>
                    <a:pt x="9023" y="3225"/>
                    <a:pt x="8977" y="2620"/>
                  </a:cubicBezTo>
                  <a:cubicBezTo>
                    <a:pt x="8930" y="2003"/>
                    <a:pt x="8872" y="1397"/>
                    <a:pt x="8779" y="780"/>
                  </a:cubicBezTo>
                  <a:cubicBezTo>
                    <a:pt x="8779" y="761"/>
                    <a:pt x="8763" y="742"/>
                    <a:pt x="8739" y="742"/>
                  </a:cubicBezTo>
                  <a:cubicBezTo>
                    <a:pt x="8733" y="742"/>
                    <a:pt x="8727" y="743"/>
                    <a:pt x="8721" y="745"/>
                  </a:cubicBezTo>
                  <a:cubicBezTo>
                    <a:pt x="8709" y="745"/>
                    <a:pt x="8686" y="757"/>
                    <a:pt x="8686" y="780"/>
                  </a:cubicBezTo>
                  <a:cubicBezTo>
                    <a:pt x="8569" y="1385"/>
                    <a:pt x="8476" y="1991"/>
                    <a:pt x="8406" y="2596"/>
                  </a:cubicBezTo>
                  <a:cubicBezTo>
                    <a:pt x="8336" y="3213"/>
                    <a:pt x="8278" y="3819"/>
                    <a:pt x="8232" y="4424"/>
                  </a:cubicBezTo>
                  <a:cubicBezTo>
                    <a:pt x="8139" y="5647"/>
                    <a:pt x="8092" y="6857"/>
                    <a:pt x="8069" y="8080"/>
                  </a:cubicBezTo>
                  <a:cubicBezTo>
                    <a:pt x="8069" y="8196"/>
                    <a:pt x="8069" y="8313"/>
                    <a:pt x="8069" y="8429"/>
                  </a:cubicBezTo>
                  <a:cubicBezTo>
                    <a:pt x="8045" y="8301"/>
                    <a:pt x="8034" y="8173"/>
                    <a:pt x="8022" y="8045"/>
                  </a:cubicBezTo>
                  <a:cubicBezTo>
                    <a:pt x="7882" y="6834"/>
                    <a:pt x="7719" y="5623"/>
                    <a:pt x="7498" y="4412"/>
                  </a:cubicBezTo>
                  <a:cubicBezTo>
                    <a:pt x="7393" y="3807"/>
                    <a:pt x="7277" y="3213"/>
                    <a:pt x="7137" y="2608"/>
                  </a:cubicBezTo>
                  <a:cubicBezTo>
                    <a:pt x="7009" y="2014"/>
                    <a:pt x="6858" y="1409"/>
                    <a:pt x="6683" y="815"/>
                  </a:cubicBezTo>
                  <a:cubicBezTo>
                    <a:pt x="6672" y="792"/>
                    <a:pt x="6648" y="780"/>
                    <a:pt x="6625" y="780"/>
                  </a:cubicBezTo>
                  <a:cubicBezTo>
                    <a:pt x="6602" y="792"/>
                    <a:pt x="6590" y="803"/>
                    <a:pt x="6590" y="827"/>
                  </a:cubicBezTo>
                  <a:cubicBezTo>
                    <a:pt x="6555" y="1444"/>
                    <a:pt x="6555" y="2061"/>
                    <a:pt x="6567" y="2678"/>
                  </a:cubicBezTo>
                  <a:cubicBezTo>
                    <a:pt x="6590" y="3295"/>
                    <a:pt x="6613" y="3912"/>
                    <a:pt x="6660" y="4517"/>
                  </a:cubicBezTo>
                  <a:cubicBezTo>
                    <a:pt x="6742" y="5740"/>
                    <a:pt x="6870" y="6962"/>
                    <a:pt x="7021" y="8173"/>
                  </a:cubicBezTo>
                  <a:cubicBezTo>
                    <a:pt x="7184" y="9384"/>
                    <a:pt x="7359" y="10595"/>
                    <a:pt x="7580" y="11805"/>
                  </a:cubicBezTo>
                  <a:cubicBezTo>
                    <a:pt x="7580" y="11829"/>
                    <a:pt x="7591" y="11864"/>
                    <a:pt x="7591" y="11887"/>
                  </a:cubicBezTo>
                  <a:cubicBezTo>
                    <a:pt x="7289" y="10839"/>
                    <a:pt x="6951" y="9791"/>
                    <a:pt x="6590" y="8755"/>
                  </a:cubicBezTo>
                  <a:cubicBezTo>
                    <a:pt x="6218" y="7672"/>
                    <a:pt x="5810" y="6601"/>
                    <a:pt x="5368" y="5542"/>
                  </a:cubicBezTo>
                  <a:cubicBezTo>
                    <a:pt x="5147" y="5018"/>
                    <a:pt x="4914" y="4494"/>
                    <a:pt x="4658" y="3970"/>
                  </a:cubicBezTo>
                  <a:cubicBezTo>
                    <a:pt x="4413" y="3458"/>
                    <a:pt x="4157" y="2934"/>
                    <a:pt x="3866" y="2433"/>
                  </a:cubicBezTo>
                  <a:cubicBezTo>
                    <a:pt x="3851" y="2419"/>
                    <a:pt x="3837" y="2409"/>
                    <a:pt x="3823" y="2409"/>
                  </a:cubicBezTo>
                  <a:cubicBezTo>
                    <a:pt x="3814" y="2409"/>
                    <a:pt x="3805" y="2413"/>
                    <a:pt x="3796" y="2422"/>
                  </a:cubicBezTo>
                  <a:cubicBezTo>
                    <a:pt x="3773" y="2422"/>
                    <a:pt x="3773" y="2445"/>
                    <a:pt x="3773" y="2468"/>
                  </a:cubicBezTo>
                  <a:cubicBezTo>
                    <a:pt x="3866" y="3039"/>
                    <a:pt x="3982" y="3609"/>
                    <a:pt x="4122" y="4168"/>
                  </a:cubicBezTo>
                  <a:cubicBezTo>
                    <a:pt x="4262" y="4727"/>
                    <a:pt x="4401" y="5274"/>
                    <a:pt x="4564" y="5833"/>
                  </a:cubicBezTo>
                  <a:cubicBezTo>
                    <a:pt x="4879" y="6927"/>
                    <a:pt x="5251" y="8022"/>
                    <a:pt x="5635" y="9093"/>
                  </a:cubicBezTo>
                  <a:cubicBezTo>
                    <a:pt x="6020" y="10152"/>
                    <a:pt x="6427" y="11200"/>
                    <a:pt x="6870" y="12236"/>
                  </a:cubicBezTo>
                  <a:cubicBezTo>
                    <a:pt x="6474" y="11538"/>
                    <a:pt x="6055" y="10851"/>
                    <a:pt x="5624" y="10175"/>
                  </a:cubicBezTo>
                  <a:cubicBezTo>
                    <a:pt x="5100" y="9349"/>
                    <a:pt x="4541" y="8534"/>
                    <a:pt x="3947" y="7742"/>
                  </a:cubicBezTo>
                  <a:cubicBezTo>
                    <a:pt x="3656" y="7346"/>
                    <a:pt x="3354" y="6962"/>
                    <a:pt x="3028" y="6590"/>
                  </a:cubicBezTo>
                  <a:cubicBezTo>
                    <a:pt x="2713" y="6205"/>
                    <a:pt x="2387" y="5833"/>
                    <a:pt x="2026" y="5472"/>
                  </a:cubicBezTo>
                  <a:cubicBezTo>
                    <a:pt x="2022" y="5467"/>
                    <a:pt x="2013" y="5464"/>
                    <a:pt x="2002" y="5464"/>
                  </a:cubicBezTo>
                  <a:cubicBezTo>
                    <a:pt x="1988" y="5464"/>
                    <a:pt x="1970" y="5470"/>
                    <a:pt x="1957" y="5484"/>
                  </a:cubicBezTo>
                  <a:cubicBezTo>
                    <a:pt x="1945" y="5495"/>
                    <a:pt x="1945" y="5507"/>
                    <a:pt x="1945" y="5530"/>
                  </a:cubicBezTo>
                  <a:cubicBezTo>
                    <a:pt x="2120" y="5996"/>
                    <a:pt x="2329" y="6450"/>
                    <a:pt x="2550" y="6892"/>
                  </a:cubicBezTo>
                  <a:cubicBezTo>
                    <a:pt x="2771" y="7346"/>
                    <a:pt x="2993" y="7777"/>
                    <a:pt x="3237" y="8208"/>
                  </a:cubicBezTo>
                  <a:cubicBezTo>
                    <a:pt x="3715" y="9069"/>
                    <a:pt x="4238" y="9908"/>
                    <a:pt x="4774" y="10723"/>
                  </a:cubicBezTo>
                  <a:cubicBezTo>
                    <a:pt x="5158" y="11293"/>
                    <a:pt x="5542" y="11864"/>
                    <a:pt x="5950" y="12422"/>
                  </a:cubicBezTo>
                  <a:cubicBezTo>
                    <a:pt x="5647" y="12120"/>
                    <a:pt x="5356" y="11817"/>
                    <a:pt x="5042" y="11526"/>
                  </a:cubicBezTo>
                  <a:cubicBezTo>
                    <a:pt x="4436" y="10932"/>
                    <a:pt x="3796" y="10362"/>
                    <a:pt x="3132" y="9826"/>
                  </a:cubicBezTo>
                  <a:cubicBezTo>
                    <a:pt x="2806" y="9558"/>
                    <a:pt x="2469" y="9302"/>
                    <a:pt x="2120" y="9058"/>
                  </a:cubicBezTo>
                  <a:cubicBezTo>
                    <a:pt x="1759" y="8802"/>
                    <a:pt x="1409" y="8569"/>
                    <a:pt x="1025" y="8348"/>
                  </a:cubicBezTo>
                  <a:cubicBezTo>
                    <a:pt x="1019" y="8344"/>
                    <a:pt x="1012" y="8343"/>
                    <a:pt x="1005" y="8343"/>
                  </a:cubicBezTo>
                  <a:cubicBezTo>
                    <a:pt x="985" y="8343"/>
                    <a:pt x="964" y="8354"/>
                    <a:pt x="955" y="8371"/>
                  </a:cubicBezTo>
                  <a:cubicBezTo>
                    <a:pt x="944" y="8383"/>
                    <a:pt x="944" y="8406"/>
                    <a:pt x="955" y="8417"/>
                  </a:cubicBezTo>
                  <a:cubicBezTo>
                    <a:pt x="1188" y="8790"/>
                    <a:pt x="1456" y="9139"/>
                    <a:pt x="1724" y="9477"/>
                  </a:cubicBezTo>
                  <a:cubicBezTo>
                    <a:pt x="1991" y="9803"/>
                    <a:pt x="2271" y="10129"/>
                    <a:pt x="2550" y="10443"/>
                  </a:cubicBezTo>
                  <a:cubicBezTo>
                    <a:pt x="3121" y="11084"/>
                    <a:pt x="3726" y="11677"/>
                    <a:pt x="4355" y="12259"/>
                  </a:cubicBezTo>
                  <a:cubicBezTo>
                    <a:pt x="4914" y="12772"/>
                    <a:pt x="5484" y="13272"/>
                    <a:pt x="6066" y="13761"/>
                  </a:cubicBezTo>
                  <a:cubicBezTo>
                    <a:pt x="5612" y="13494"/>
                    <a:pt x="5135" y="13237"/>
                    <a:pt x="4669" y="12993"/>
                  </a:cubicBezTo>
                  <a:cubicBezTo>
                    <a:pt x="4006" y="12667"/>
                    <a:pt x="3342" y="12353"/>
                    <a:pt x="2643" y="12096"/>
                  </a:cubicBezTo>
                  <a:cubicBezTo>
                    <a:pt x="2306" y="11957"/>
                    <a:pt x="1945" y="11840"/>
                    <a:pt x="1596" y="11736"/>
                  </a:cubicBezTo>
                  <a:cubicBezTo>
                    <a:pt x="1235" y="11619"/>
                    <a:pt x="874" y="11526"/>
                    <a:pt x="501" y="11456"/>
                  </a:cubicBezTo>
                  <a:cubicBezTo>
                    <a:pt x="466" y="11456"/>
                    <a:pt x="443" y="11468"/>
                    <a:pt x="443" y="11503"/>
                  </a:cubicBezTo>
                  <a:cubicBezTo>
                    <a:pt x="431" y="11514"/>
                    <a:pt x="443" y="11538"/>
                    <a:pt x="455" y="11549"/>
                  </a:cubicBezTo>
                  <a:cubicBezTo>
                    <a:pt x="734" y="11805"/>
                    <a:pt x="1037" y="12027"/>
                    <a:pt x="1339" y="12248"/>
                  </a:cubicBezTo>
                  <a:cubicBezTo>
                    <a:pt x="1642" y="12457"/>
                    <a:pt x="1957" y="12667"/>
                    <a:pt x="2271" y="12853"/>
                  </a:cubicBezTo>
                  <a:cubicBezTo>
                    <a:pt x="2900" y="13249"/>
                    <a:pt x="3552" y="13587"/>
                    <a:pt x="4215" y="13901"/>
                  </a:cubicBezTo>
                  <a:cubicBezTo>
                    <a:pt x="4669" y="14122"/>
                    <a:pt x="5123" y="14320"/>
                    <a:pt x="5589" y="14506"/>
                  </a:cubicBezTo>
                  <a:cubicBezTo>
                    <a:pt x="5158" y="14425"/>
                    <a:pt x="4727" y="14343"/>
                    <a:pt x="4297" y="14274"/>
                  </a:cubicBezTo>
                  <a:cubicBezTo>
                    <a:pt x="3598" y="14157"/>
                    <a:pt x="2900" y="14076"/>
                    <a:pt x="2189" y="14029"/>
                  </a:cubicBezTo>
                  <a:cubicBezTo>
                    <a:pt x="1942" y="14021"/>
                    <a:pt x="1695" y="14013"/>
                    <a:pt x="1444" y="14013"/>
                  </a:cubicBezTo>
                  <a:cubicBezTo>
                    <a:pt x="1340" y="14013"/>
                    <a:pt x="1236" y="14014"/>
                    <a:pt x="1130" y="14017"/>
                  </a:cubicBezTo>
                  <a:cubicBezTo>
                    <a:pt x="769" y="14017"/>
                    <a:pt x="408" y="14041"/>
                    <a:pt x="47" y="14087"/>
                  </a:cubicBezTo>
                  <a:cubicBezTo>
                    <a:pt x="24" y="14099"/>
                    <a:pt x="1" y="14122"/>
                    <a:pt x="1" y="14145"/>
                  </a:cubicBezTo>
                  <a:cubicBezTo>
                    <a:pt x="1" y="14169"/>
                    <a:pt x="12" y="14180"/>
                    <a:pt x="36" y="14192"/>
                  </a:cubicBezTo>
                  <a:cubicBezTo>
                    <a:pt x="362" y="14343"/>
                    <a:pt x="699" y="14471"/>
                    <a:pt x="1048" y="14576"/>
                  </a:cubicBezTo>
                  <a:cubicBezTo>
                    <a:pt x="1386" y="14693"/>
                    <a:pt x="1724" y="14786"/>
                    <a:pt x="2073" y="14879"/>
                  </a:cubicBezTo>
                  <a:cubicBezTo>
                    <a:pt x="2760" y="15042"/>
                    <a:pt x="3447" y="15170"/>
                    <a:pt x="4145" y="15263"/>
                  </a:cubicBezTo>
                  <a:cubicBezTo>
                    <a:pt x="4844" y="15368"/>
                    <a:pt x="5554" y="15438"/>
                    <a:pt x="6264" y="15473"/>
                  </a:cubicBezTo>
                  <a:cubicBezTo>
                    <a:pt x="6594" y="15489"/>
                    <a:pt x="6928" y="15500"/>
                    <a:pt x="7266" y="15500"/>
                  </a:cubicBezTo>
                  <a:cubicBezTo>
                    <a:pt x="7644" y="15500"/>
                    <a:pt x="8025" y="15486"/>
                    <a:pt x="8406" y="15449"/>
                  </a:cubicBezTo>
                  <a:cubicBezTo>
                    <a:pt x="9070" y="15752"/>
                    <a:pt x="9745" y="15962"/>
                    <a:pt x="10420" y="16160"/>
                  </a:cubicBezTo>
                  <a:cubicBezTo>
                    <a:pt x="11107" y="16358"/>
                    <a:pt x="11794" y="16509"/>
                    <a:pt x="12493" y="16649"/>
                  </a:cubicBezTo>
                  <a:cubicBezTo>
                    <a:pt x="13180" y="16777"/>
                    <a:pt x="13878" y="16881"/>
                    <a:pt x="14588" y="16940"/>
                  </a:cubicBezTo>
                  <a:cubicBezTo>
                    <a:pt x="14938" y="16975"/>
                    <a:pt x="15299" y="16986"/>
                    <a:pt x="15648" y="16998"/>
                  </a:cubicBezTo>
                  <a:cubicBezTo>
                    <a:pt x="16009" y="16998"/>
                    <a:pt x="16370" y="16986"/>
                    <a:pt x="16731" y="16951"/>
                  </a:cubicBezTo>
                  <a:cubicBezTo>
                    <a:pt x="16766" y="16940"/>
                    <a:pt x="16789" y="16916"/>
                    <a:pt x="16777" y="16893"/>
                  </a:cubicBezTo>
                  <a:cubicBezTo>
                    <a:pt x="16777" y="16870"/>
                    <a:pt x="16766" y="16858"/>
                    <a:pt x="16754" y="16846"/>
                  </a:cubicBezTo>
                  <a:cubicBezTo>
                    <a:pt x="16428" y="16683"/>
                    <a:pt x="16090" y="16555"/>
                    <a:pt x="15753" y="16427"/>
                  </a:cubicBezTo>
                  <a:cubicBezTo>
                    <a:pt x="15415" y="16311"/>
                    <a:pt x="15077" y="16195"/>
                    <a:pt x="14740" y="16101"/>
                  </a:cubicBezTo>
                  <a:cubicBezTo>
                    <a:pt x="14053" y="15915"/>
                    <a:pt x="13366" y="15764"/>
                    <a:pt x="12667" y="15647"/>
                  </a:cubicBezTo>
                  <a:cubicBezTo>
                    <a:pt x="12237" y="15577"/>
                    <a:pt x="11806" y="15519"/>
                    <a:pt x="11375" y="15473"/>
                  </a:cubicBezTo>
                  <a:cubicBezTo>
                    <a:pt x="11864" y="15438"/>
                    <a:pt x="12365" y="15391"/>
                    <a:pt x="12865" y="15333"/>
                  </a:cubicBezTo>
                  <a:cubicBezTo>
                    <a:pt x="13587" y="15240"/>
                    <a:pt x="14321" y="15135"/>
                    <a:pt x="15042" y="14972"/>
                  </a:cubicBezTo>
                  <a:cubicBezTo>
                    <a:pt x="15403" y="14891"/>
                    <a:pt x="15764" y="14797"/>
                    <a:pt x="16125" y="14693"/>
                  </a:cubicBezTo>
                  <a:cubicBezTo>
                    <a:pt x="16474" y="14576"/>
                    <a:pt x="16835" y="14460"/>
                    <a:pt x="17185" y="14308"/>
                  </a:cubicBezTo>
                  <a:cubicBezTo>
                    <a:pt x="17208" y="14297"/>
                    <a:pt x="17220" y="14274"/>
                    <a:pt x="17208" y="14239"/>
                  </a:cubicBezTo>
                  <a:cubicBezTo>
                    <a:pt x="17208" y="14227"/>
                    <a:pt x="17185" y="14215"/>
                    <a:pt x="17173" y="14215"/>
                  </a:cubicBezTo>
                  <a:cubicBezTo>
                    <a:pt x="16800" y="14157"/>
                    <a:pt x="16416" y="14134"/>
                    <a:pt x="16044" y="14122"/>
                  </a:cubicBezTo>
                  <a:cubicBezTo>
                    <a:pt x="15857" y="14116"/>
                    <a:pt x="15671" y="14113"/>
                    <a:pt x="15486" y="14113"/>
                  </a:cubicBezTo>
                  <a:cubicBezTo>
                    <a:pt x="15302" y="14113"/>
                    <a:pt x="15118" y="14116"/>
                    <a:pt x="14938" y="14122"/>
                  </a:cubicBezTo>
                  <a:cubicBezTo>
                    <a:pt x="14193" y="14157"/>
                    <a:pt x="13459" y="14227"/>
                    <a:pt x="12726" y="14332"/>
                  </a:cubicBezTo>
                  <a:cubicBezTo>
                    <a:pt x="12202" y="14402"/>
                    <a:pt x="11678" y="14495"/>
                    <a:pt x="11154" y="14600"/>
                  </a:cubicBezTo>
                  <a:cubicBezTo>
                    <a:pt x="11864" y="14332"/>
                    <a:pt x="12574" y="14041"/>
                    <a:pt x="13261" y="13726"/>
                  </a:cubicBezTo>
                  <a:cubicBezTo>
                    <a:pt x="14041" y="13389"/>
                    <a:pt x="14810" y="13016"/>
                    <a:pt x="15555" y="12597"/>
                  </a:cubicBezTo>
                  <a:cubicBezTo>
                    <a:pt x="15927" y="12387"/>
                    <a:pt x="16288" y="12166"/>
                    <a:pt x="16649" y="11933"/>
                  </a:cubicBezTo>
                  <a:cubicBezTo>
                    <a:pt x="17010" y="11701"/>
                    <a:pt x="17371" y="11468"/>
                    <a:pt x="17720" y="11188"/>
                  </a:cubicBezTo>
                  <a:cubicBezTo>
                    <a:pt x="17732" y="11177"/>
                    <a:pt x="17743" y="11142"/>
                    <a:pt x="17720" y="11118"/>
                  </a:cubicBezTo>
                  <a:cubicBezTo>
                    <a:pt x="17712" y="11110"/>
                    <a:pt x="17704" y="11102"/>
                    <a:pt x="17691" y="11102"/>
                  </a:cubicBezTo>
                  <a:cubicBezTo>
                    <a:pt x="17686" y="11102"/>
                    <a:pt x="17680" y="11103"/>
                    <a:pt x="17674" y="11107"/>
                  </a:cubicBezTo>
                  <a:cubicBezTo>
                    <a:pt x="17243" y="11177"/>
                    <a:pt x="16824" y="11293"/>
                    <a:pt x="16416" y="11421"/>
                  </a:cubicBezTo>
                  <a:cubicBezTo>
                    <a:pt x="16009" y="11538"/>
                    <a:pt x="15601" y="11677"/>
                    <a:pt x="15194" y="11829"/>
                  </a:cubicBezTo>
                  <a:cubicBezTo>
                    <a:pt x="14390" y="12120"/>
                    <a:pt x="13610" y="12457"/>
                    <a:pt x="12842" y="12818"/>
                  </a:cubicBezTo>
                  <a:cubicBezTo>
                    <a:pt x="12458" y="12993"/>
                    <a:pt x="12085" y="13179"/>
                    <a:pt x="11701" y="13365"/>
                  </a:cubicBezTo>
                  <a:cubicBezTo>
                    <a:pt x="12260" y="12970"/>
                    <a:pt x="12819" y="12562"/>
                    <a:pt x="13354" y="12143"/>
                  </a:cubicBezTo>
                  <a:cubicBezTo>
                    <a:pt x="14134" y="11538"/>
                    <a:pt x="14891" y="10921"/>
                    <a:pt x="15625" y="10257"/>
                  </a:cubicBezTo>
                  <a:cubicBezTo>
                    <a:pt x="15985" y="9919"/>
                    <a:pt x="16346" y="9582"/>
                    <a:pt x="16696" y="9232"/>
                  </a:cubicBezTo>
                  <a:cubicBezTo>
                    <a:pt x="17045" y="8883"/>
                    <a:pt x="17383" y="8522"/>
                    <a:pt x="17709" y="8138"/>
                  </a:cubicBezTo>
                  <a:cubicBezTo>
                    <a:pt x="17720" y="8115"/>
                    <a:pt x="17720" y="8080"/>
                    <a:pt x="17697" y="8068"/>
                  </a:cubicBezTo>
                  <a:cubicBezTo>
                    <a:pt x="17689" y="8060"/>
                    <a:pt x="17675" y="8052"/>
                    <a:pt x="17663" y="8052"/>
                  </a:cubicBezTo>
                  <a:cubicBezTo>
                    <a:pt x="17658" y="8052"/>
                    <a:pt x="17654" y="8053"/>
                    <a:pt x="17650" y="8057"/>
                  </a:cubicBezTo>
                  <a:cubicBezTo>
                    <a:pt x="17196" y="8278"/>
                    <a:pt x="16766" y="8522"/>
                    <a:pt x="16335" y="8778"/>
                  </a:cubicBezTo>
                  <a:cubicBezTo>
                    <a:pt x="15916" y="9046"/>
                    <a:pt x="15508" y="9314"/>
                    <a:pt x="15101" y="9593"/>
                  </a:cubicBezTo>
                  <a:cubicBezTo>
                    <a:pt x="14286" y="10141"/>
                    <a:pt x="13494" y="10734"/>
                    <a:pt x="12726" y="11351"/>
                  </a:cubicBezTo>
                  <a:cubicBezTo>
                    <a:pt x="12109" y="11852"/>
                    <a:pt x="11492" y="12364"/>
                    <a:pt x="10886" y="12900"/>
                  </a:cubicBezTo>
                  <a:cubicBezTo>
                    <a:pt x="11643" y="12061"/>
                    <a:pt x="12365" y="11200"/>
                    <a:pt x="13063" y="10315"/>
                  </a:cubicBezTo>
                  <a:cubicBezTo>
                    <a:pt x="13785" y="9430"/>
                    <a:pt x="14472" y="8522"/>
                    <a:pt x="15136" y="7579"/>
                  </a:cubicBezTo>
                  <a:cubicBezTo>
                    <a:pt x="15462" y="7102"/>
                    <a:pt x="15776" y="6625"/>
                    <a:pt x="16090" y="6147"/>
                  </a:cubicBezTo>
                  <a:cubicBezTo>
                    <a:pt x="16393" y="5658"/>
                    <a:pt x="16696" y="5158"/>
                    <a:pt x="16963" y="4645"/>
                  </a:cubicBezTo>
                  <a:cubicBezTo>
                    <a:pt x="16975" y="4622"/>
                    <a:pt x="16963" y="4587"/>
                    <a:pt x="16940" y="4575"/>
                  </a:cubicBezTo>
                  <a:cubicBezTo>
                    <a:pt x="16929" y="4575"/>
                    <a:pt x="16905" y="4575"/>
                    <a:pt x="16894" y="4587"/>
                  </a:cubicBezTo>
                  <a:cubicBezTo>
                    <a:pt x="16451" y="4971"/>
                    <a:pt x="16044" y="5379"/>
                    <a:pt x="15636" y="5786"/>
                  </a:cubicBezTo>
                  <a:cubicBezTo>
                    <a:pt x="15240" y="6194"/>
                    <a:pt x="14845" y="6625"/>
                    <a:pt x="14460" y="7044"/>
                  </a:cubicBezTo>
                  <a:cubicBezTo>
                    <a:pt x="13704" y="7905"/>
                    <a:pt x="12982" y="8790"/>
                    <a:pt x="12272" y="9698"/>
                  </a:cubicBezTo>
                  <a:cubicBezTo>
                    <a:pt x="11596" y="10560"/>
                    <a:pt x="10944" y="11444"/>
                    <a:pt x="10316" y="12341"/>
                  </a:cubicBezTo>
                  <a:cubicBezTo>
                    <a:pt x="10327" y="12318"/>
                    <a:pt x="10339" y="12294"/>
                    <a:pt x="10362" y="12259"/>
                  </a:cubicBezTo>
                  <a:cubicBezTo>
                    <a:pt x="10956" y="11188"/>
                    <a:pt x="11515" y="10106"/>
                    <a:pt x="12050" y="9000"/>
                  </a:cubicBezTo>
                  <a:cubicBezTo>
                    <a:pt x="12586" y="7905"/>
                    <a:pt x="13098" y="6788"/>
                    <a:pt x="13576" y="5658"/>
                  </a:cubicBezTo>
                  <a:cubicBezTo>
                    <a:pt x="13808" y="5099"/>
                    <a:pt x="14030" y="4529"/>
                    <a:pt x="14251" y="3947"/>
                  </a:cubicBezTo>
                  <a:cubicBezTo>
                    <a:pt x="14460" y="3365"/>
                    <a:pt x="14658" y="2783"/>
                    <a:pt x="14821" y="2189"/>
                  </a:cubicBezTo>
                  <a:cubicBezTo>
                    <a:pt x="14833" y="2166"/>
                    <a:pt x="14821" y="2142"/>
                    <a:pt x="14798" y="2131"/>
                  </a:cubicBezTo>
                  <a:cubicBezTo>
                    <a:pt x="14792" y="2127"/>
                    <a:pt x="14785" y="2126"/>
                    <a:pt x="14779" y="2126"/>
                  </a:cubicBezTo>
                  <a:cubicBezTo>
                    <a:pt x="14763" y="2126"/>
                    <a:pt x="14748" y="2137"/>
                    <a:pt x="14740" y="2154"/>
                  </a:cubicBezTo>
                  <a:cubicBezTo>
                    <a:pt x="14379" y="2655"/>
                    <a:pt x="14053" y="3178"/>
                    <a:pt x="13727" y="3702"/>
                  </a:cubicBezTo>
                  <a:cubicBezTo>
                    <a:pt x="13413" y="4226"/>
                    <a:pt x="13098" y="4750"/>
                    <a:pt x="12807" y="5297"/>
                  </a:cubicBezTo>
                  <a:cubicBezTo>
                    <a:pt x="12213" y="6368"/>
                    <a:pt x="11666" y="7463"/>
                    <a:pt x="11142" y="8569"/>
                  </a:cubicBezTo>
                  <a:cubicBezTo>
                    <a:pt x="11084" y="8685"/>
                    <a:pt x="11038" y="8790"/>
                    <a:pt x="10979" y="8906"/>
                  </a:cubicBezTo>
                  <a:cubicBezTo>
                    <a:pt x="11014" y="8802"/>
                    <a:pt x="11061" y="8685"/>
                    <a:pt x="11096" y="8580"/>
                  </a:cubicBezTo>
                  <a:cubicBezTo>
                    <a:pt x="11468" y="7416"/>
                    <a:pt x="11818" y="6252"/>
                    <a:pt x="12109" y="5064"/>
                  </a:cubicBezTo>
                  <a:cubicBezTo>
                    <a:pt x="12272" y="4482"/>
                    <a:pt x="12411" y="3877"/>
                    <a:pt x="12528" y="3283"/>
                  </a:cubicBezTo>
                  <a:cubicBezTo>
                    <a:pt x="12656" y="2678"/>
                    <a:pt x="12772" y="2084"/>
                    <a:pt x="12854" y="1467"/>
                  </a:cubicBezTo>
                  <a:cubicBezTo>
                    <a:pt x="12854" y="1444"/>
                    <a:pt x="12842" y="1420"/>
                    <a:pt x="12807" y="1409"/>
                  </a:cubicBezTo>
                  <a:cubicBezTo>
                    <a:pt x="12796" y="1409"/>
                    <a:pt x="12772" y="1420"/>
                    <a:pt x="12761" y="1444"/>
                  </a:cubicBezTo>
                  <a:cubicBezTo>
                    <a:pt x="12481" y="1991"/>
                    <a:pt x="12225" y="2550"/>
                    <a:pt x="11981" y="3109"/>
                  </a:cubicBezTo>
                  <a:cubicBezTo>
                    <a:pt x="11748" y="3679"/>
                    <a:pt x="11515" y="4238"/>
                    <a:pt x="11305" y="4808"/>
                  </a:cubicBezTo>
                  <a:cubicBezTo>
                    <a:pt x="10875" y="5949"/>
                    <a:pt x="10490" y="7114"/>
                    <a:pt x="10129" y="8278"/>
                  </a:cubicBezTo>
                  <a:cubicBezTo>
                    <a:pt x="10106" y="8371"/>
                    <a:pt x="10071" y="8464"/>
                    <a:pt x="10048" y="8557"/>
                  </a:cubicBezTo>
                  <a:cubicBezTo>
                    <a:pt x="10094" y="8301"/>
                    <a:pt x="10129" y="8057"/>
                    <a:pt x="10176" y="7800"/>
                  </a:cubicBezTo>
                  <a:cubicBezTo>
                    <a:pt x="10397" y="6520"/>
                    <a:pt x="10595" y="5239"/>
                    <a:pt x="10735" y="3947"/>
                  </a:cubicBezTo>
                  <a:cubicBezTo>
                    <a:pt x="10805" y="3306"/>
                    <a:pt x="10863" y="2655"/>
                    <a:pt x="10909" y="2003"/>
                  </a:cubicBezTo>
                  <a:cubicBezTo>
                    <a:pt x="10956" y="1351"/>
                    <a:pt x="11003" y="699"/>
                    <a:pt x="11003" y="47"/>
                  </a:cubicBezTo>
                  <a:cubicBezTo>
                    <a:pt x="11003" y="23"/>
                    <a:pt x="10979" y="0"/>
                    <a:pt x="10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7400448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7498" y="1"/>
                  </a:moveTo>
                  <a:cubicBezTo>
                    <a:pt x="7046" y="1"/>
                    <a:pt x="6559" y="55"/>
                    <a:pt x="6042" y="175"/>
                  </a:cubicBezTo>
                  <a:lnTo>
                    <a:pt x="6031" y="175"/>
                  </a:lnTo>
                  <a:cubicBezTo>
                    <a:pt x="5973" y="385"/>
                    <a:pt x="5914" y="594"/>
                    <a:pt x="5879" y="815"/>
                  </a:cubicBezTo>
                  <a:cubicBezTo>
                    <a:pt x="5810" y="1234"/>
                    <a:pt x="5786" y="1665"/>
                    <a:pt x="5798" y="2096"/>
                  </a:cubicBezTo>
                  <a:cubicBezTo>
                    <a:pt x="5810" y="2538"/>
                    <a:pt x="5856" y="2969"/>
                    <a:pt x="5949" y="3412"/>
                  </a:cubicBezTo>
                  <a:cubicBezTo>
                    <a:pt x="6042" y="3842"/>
                    <a:pt x="6171" y="4273"/>
                    <a:pt x="6322" y="4704"/>
                  </a:cubicBezTo>
                  <a:cubicBezTo>
                    <a:pt x="6322" y="4715"/>
                    <a:pt x="6334" y="4739"/>
                    <a:pt x="6334" y="4762"/>
                  </a:cubicBezTo>
                  <a:cubicBezTo>
                    <a:pt x="6407" y="5044"/>
                    <a:pt x="6226" y="5308"/>
                    <a:pt x="5944" y="5308"/>
                  </a:cubicBezTo>
                  <a:cubicBezTo>
                    <a:pt x="5912" y="5308"/>
                    <a:pt x="5879" y="5305"/>
                    <a:pt x="5845" y="5298"/>
                  </a:cubicBezTo>
                  <a:cubicBezTo>
                    <a:pt x="5635" y="5263"/>
                    <a:pt x="5460" y="5076"/>
                    <a:pt x="5414" y="4867"/>
                  </a:cubicBezTo>
                  <a:cubicBezTo>
                    <a:pt x="5297" y="4390"/>
                    <a:pt x="5204" y="3901"/>
                    <a:pt x="5158" y="3423"/>
                  </a:cubicBezTo>
                  <a:cubicBezTo>
                    <a:pt x="5111" y="2934"/>
                    <a:pt x="5111" y="2457"/>
                    <a:pt x="5146" y="1980"/>
                  </a:cubicBezTo>
                  <a:cubicBezTo>
                    <a:pt x="5181" y="1514"/>
                    <a:pt x="5262" y="1060"/>
                    <a:pt x="5391" y="617"/>
                  </a:cubicBezTo>
                  <a:cubicBezTo>
                    <a:pt x="5425" y="524"/>
                    <a:pt x="5460" y="431"/>
                    <a:pt x="5495" y="338"/>
                  </a:cubicBezTo>
                  <a:cubicBezTo>
                    <a:pt x="5495" y="326"/>
                    <a:pt x="5495" y="326"/>
                    <a:pt x="5484" y="326"/>
                  </a:cubicBezTo>
                  <a:cubicBezTo>
                    <a:pt x="4832" y="548"/>
                    <a:pt x="4121" y="885"/>
                    <a:pt x="3388" y="1397"/>
                  </a:cubicBezTo>
                  <a:cubicBezTo>
                    <a:pt x="3353" y="1560"/>
                    <a:pt x="3330" y="1723"/>
                    <a:pt x="3307" y="1898"/>
                  </a:cubicBezTo>
                  <a:cubicBezTo>
                    <a:pt x="3260" y="2271"/>
                    <a:pt x="3272" y="2666"/>
                    <a:pt x="3318" y="3051"/>
                  </a:cubicBezTo>
                  <a:cubicBezTo>
                    <a:pt x="3365" y="3435"/>
                    <a:pt x="3470" y="3819"/>
                    <a:pt x="3609" y="4192"/>
                  </a:cubicBezTo>
                  <a:cubicBezTo>
                    <a:pt x="3749" y="4564"/>
                    <a:pt x="3935" y="4925"/>
                    <a:pt x="4145" y="5251"/>
                  </a:cubicBezTo>
                  <a:cubicBezTo>
                    <a:pt x="4156" y="5274"/>
                    <a:pt x="4168" y="5286"/>
                    <a:pt x="4180" y="5309"/>
                  </a:cubicBezTo>
                  <a:cubicBezTo>
                    <a:pt x="4378" y="5682"/>
                    <a:pt x="4215" y="6124"/>
                    <a:pt x="3796" y="6159"/>
                  </a:cubicBezTo>
                  <a:cubicBezTo>
                    <a:pt x="3773" y="6162"/>
                    <a:pt x="3751" y="6164"/>
                    <a:pt x="3729" y="6164"/>
                  </a:cubicBezTo>
                  <a:cubicBezTo>
                    <a:pt x="3506" y="6164"/>
                    <a:pt x="3282" y="6009"/>
                    <a:pt x="3155" y="5787"/>
                  </a:cubicBezTo>
                  <a:cubicBezTo>
                    <a:pt x="2922" y="5344"/>
                    <a:pt x="2736" y="4878"/>
                    <a:pt x="2596" y="4413"/>
                  </a:cubicBezTo>
                  <a:cubicBezTo>
                    <a:pt x="2468" y="3935"/>
                    <a:pt x="2387" y="3458"/>
                    <a:pt x="2364" y="2992"/>
                  </a:cubicBezTo>
                  <a:cubicBezTo>
                    <a:pt x="2352" y="2713"/>
                    <a:pt x="2364" y="2445"/>
                    <a:pt x="2387" y="2189"/>
                  </a:cubicBezTo>
                  <a:cubicBezTo>
                    <a:pt x="2387" y="2177"/>
                    <a:pt x="2387" y="2177"/>
                    <a:pt x="2387" y="2177"/>
                  </a:cubicBezTo>
                  <a:cubicBezTo>
                    <a:pt x="0" y="4320"/>
                    <a:pt x="233" y="6578"/>
                    <a:pt x="1025" y="7929"/>
                  </a:cubicBezTo>
                  <a:cubicBezTo>
                    <a:pt x="1223" y="8267"/>
                    <a:pt x="1567" y="8459"/>
                    <a:pt x="1901" y="8459"/>
                  </a:cubicBezTo>
                  <a:cubicBezTo>
                    <a:pt x="2037" y="8459"/>
                    <a:pt x="2172" y="8427"/>
                    <a:pt x="2294" y="8360"/>
                  </a:cubicBezTo>
                  <a:lnTo>
                    <a:pt x="3446" y="7684"/>
                  </a:lnTo>
                  <a:cubicBezTo>
                    <a:pt x="3508" y="7647"/>
                    <a:pt x="3579" y="7629"/>
                    <a:pt x="3652" y="7629"/>
                  </a:cubicBezTo>
                  <a:cubicBezTo>
                    <a:pt x="3785" y="7629"/>
                    <a:pt x="3923" y="7688"/>
                    <a:pt x="4028" y="7801"/>
                  </a:cubicBezTo>
                  <a:cubicBezTo>
                    <a:pt x="4052" y="7824"/>
                    <a:pt x="4063" y="7836"/>
                    <a:pt x="4075" y="7847"/>
                  </a:cubicBezTo>
                  <a:cubicBezTo>
                    <a:pt x="4087" y="7859"/>
                    <a:pt x="4098" y="7882"/>
                    <a:pt x="4098" y="7894"/>
                  </a:cubicBezTo>
                  <a:cubicBezTo>
                    <a:pt x="4238" y="8103"/>
                    <a:pt x="4215" y="8348"/>
                    <a:pt x="4075" y="8499"/>
                  </a:cubicBezTo>
                  <a:lnTo>
                    <a:pt x="3132" y="9442"/>
                  </a:lnTo>
                  <a:cubicBezTo>
                    <a:pt x="2794" y="9780"/>
                    <a:pt x="2841" y="10385"/>
                    <a:pt x="3225" y="10781"/>
                  </a:cubicBezTo>
                  <a:cubicBezTo>
                    <a:pt x="3867" y="11416"/>
                    <a:pt x="4843" y="11948"/>
                    <a:pt x="6063" y="11948"/>
                  </a:cubicBezTo>
                  <a:cubicBezTo>
                    <a:pt x="6967" y="11948"/>
                    <a:pt x="8004" y="11656"/>
                    <a:pt x="9139" y="10898"/>
                  </a:cubicBezTo>
                  <a:cubicBezTo>
                    <a:pt x="9139" y="10886"/>
                    <a:pt x="9139" y="10886"/>
                    <a:pt x="9139" y="10886"/>
                  </a:cubicBezTo>
                  <a:cubicBezTo>
                    <a:pt x="8872" y="10851"/>
                    <a:pt x="8604" y="10793"/>
                    <a:pt x="8348" y="10711"/>
                  </a:cubicBezTo>
                  <a:cubicBezTo>
                    <a:pt x="7894" y="10572"/>
                    <a:pt x="7451" y="10385"/>
                    <a:pt x="7032" y="10129"/>
                  </a:cubicBezTo>
                  <a:cubicBezTo>
                    <a:pt x="6613" y="9885"/>
                    <a:pt x="6205" y="9582"/>
                    <a:pt x="5845" y="9244"/>
                  </a:cubicBezTo>
                  <a:cubicBezTo>
                    <a:pt x="5635" y="9058"/>
                    <a:pt x="5542" y="8767"/>
                    <a:pt x="5635" y="8534"/>
                  </a:cubicBezTo>
                  <a:cubicBezTo>
                    <a:pt x="5716" y="8305"/>
                    <a:pt x="5905" y="8193"/>
                    <a:pt x="6112" y="8193"/>
                  </a:cubicBezTo>
                  <a:cubicBezTo>
                    <a:pt x="6262" y="8193"/>
                    <a:pt x="6422" y="8253"/>
                    <a:pt x="6555" y="8371"/>
                  </a:cubicBezTo>
                  <a:cubicBezTo>
                    <a:pt x="6566" y="8383"/>
                    <a:pt x="6590" y="8406"/>
                    <a:pt x="6601" y="8418"/>
                  </a:cubicBezTo>
                  <a:cubicBezTo>
                    <a:pt x="6869" y="8709"/>
                    <a:pt x="7172" y="8977"/>
                    <a:pt x="7498" y="9209"/>
                  </a:cubicBezTo>
                  <a:cubicBezTo>
                    <a:pt x="7812" y="9431"/>
                    <a:pt x="8161" y="9629"/>
                    <a:pt x="8522" y="9768"/>
                  </a:cubicBezTo>
                  <a:cubicBezTo>
                    <a:pt x="8883" y="9920"/>
                    <a:pt x="9267" y="10024"/>
                    <a:pt x="9652" y="10071"/>
                  </a:cubicBezTo>
                  <a:cubicBezTo>
                    <a:pt x="9815" y="10094"/>
                    <a:pt x="9978" y="10118"/>
                    <a:pt x="10152" y="10118"/>
                  </a:cubicBezTo>
                  <a:cubicBezTo>
                    <a:pt x="10827" y="9535"/>
                    <a:pt x="11328" y="8942"/>
                    <a:pt x="11701" y="8348"/>
                  </a:cubicBezTo>
                  <a:lnTo>
                    <a:pt x="11701" y="8348"/>
                  </a:lnTo>
                  <a:cubicBezTo>
                    <a:pt x="11607" y="8360"/>
                    <a:pt x="11503" y="8360"/>
                    <a:pt x="11398" y="8371"/>
                  </a:cubicBezTo>
                  <a:cubicBezTo>
                    <a:pt x="11340" y="8373"/>
                    <a:pt x="11282" y="8373"/>
                    <a:pt x="11224" y="8373"/>
                  </a:cubicBezTo>
                  <a:cubicBezTo>
                    <a:pt x="10826" y="8373"/>
                    <a:pt x="10419" y="8339"/>
                    <a:pt x="10012" y="8278"/>
                  </a:cubicBezTo>
                  <a:cubicBezTo>
                    <a:pt x="9558" y="8197"/>
                    <a:pt x="9093" y="8068"/>
                    <a:pt x="8627" y="7905"/>
                  </a:cubicBezTo>
                  <a:cubicBezTo>
                    <a:pt x="8173" y="7731"/>
                    <a:pt x="7731" y="7533"/>
                    <a:pt x="7288" y="7288"/>
                  </a:cubicBezTo>
                  <a:cubicBezTo>
                    <a:pt x="7102" y="7195"/>
                    <a:pt x="6962" y="6974"/>
                    <a:pt x="6986" y="6765"/>
                  </a:cubicBezTo>
                  <a:cubicBezTo>
                    <a:pt x="6994" y="6511"/>
                    <a:pt x="7175" y="6361"/>
                    <a:pt x="7385" y="6361"/>
                  </a:cubicBezTo>
                  <a:cubicBezTo>
                    <a:pt x="7463" y="6361"/>
                    <a:pt x="7546" y="6382"/>
                    <a:pt x="7626" y="6427"/>
                  </a:cubicBezTo>
                  <a:cubicBezTo>
                    <a:pt x="7649" y="6439"/>
                    <a:pt x="7661" y="6450"/>
                    <a:pt x="7684" y="6462"/>
                  </a:cubicBezTo>
                  <a:cubicBezTo>
                    <a:pt x="8057" y="6706"/>
                    <a:pt x="8441" y="6939"/>
                    <a:pt x="8837" y="7137"/>
                  </a:cubicBezTo>
                  <a:cubicBezTo>
                    <a:pt x="9232" y="7335"/>
                    <a:pt x="9652" y="7486"/>
                    <a:pt x="10071" y="7614"/>
                  </a:cubicBezTo>
                  <a:cubicBezTo>
                    <a:pt x="10490" y="7731"/>
                    <a:pt x="10909" y="7812"/>
                    <a:pt x="11340" y="7847"/>
                  </a:cubicBezTo>
                  <a:cubicBezTo>
                    <a:pt x="11462" y="7861"/>
                    <a:pt x="11589" y="7867"/>
                    <a:pt x="11718" y="7867"/>
                  </a:cubicBezTo>
                  <a:cubicBezTo>
                    <a:pt x="11808" y="7867"/>
                    <a:pt x="11900" y="7864"/>
                    <a:pt x="11992" y="7859"/>
                  </a:cubicBezTo>
                  <a:cubicBezTo>
                    <a:pt x="12306" y="7265"/>
                    <a:pt x="12492" y="6695"/>
                    <a:pt x="12597" y="6147"/>
                  </a:cubicBezTo>
                  <a:lnTo>
                    <a:pt x="12597" y="6147"/>
                  </a:lnTo>
                  <a:cubicBezTo>
                    <a:pt x="12562" y="6159"/>
                    <a:pt x="12516" y="6159"/>
                    <a:pt x="12481" y="6159"/>
                  </a:cubicBezTo>
                  <a:cubicBezTo>
                    <a:pt x="12252" y="6195"/>
                    <a:pt x="12024" y="6209"/>
                    <a:pt x="11793" y="6209"/>
                  </a:cubicBezTo>
                  <a:cubicBezTo>
                    <a:pt x="11647" y="6209"/>
                    <a:pt x="11500" y="6203"/>
                    <a:pt x="11351" y="6194"/>
                  </a:cubicBezTo>
                  <a:cubicBezTo>
                    <a:pt x="10979" y="6159"/>
                    <a:pt x="10595" y="6089"/>
                    <a:pt x="10222" y="5996"/>
                  </a:cubicBezTo>
                  <a:cubicBezTo>
                    <a:pt x="10036" y="5950"/>
                    <a:pt x="9850" y="5891"/>
                    <a:pt x="9663" y="5833"/>
                  </a:cubicBezTo>
                  <a:cubicBezTo>
                    <a:pt x="9570" y="5798"/>
                    <a:pt x="9477" y="5763"/>
                    <a:pt x="9384" y="5728"/>
                  </a:cubicBezTo>
                  <a:cubicBezTo>
                    <a:pt x="9337" y="5717"/>
                    <a:pt x="9291" y="5693"/>
                    <a:pt x="9244" y="5670"/>
                  </a:cubicBezTo>
                  <a:lnTo>
                    <a:pt x="9163" y="5647"/>
                  </a:lnTo>
                  <a:cubicBezTo>
                    <a:pt x="9139" y="5635"/>
                    <a:pt x="9128" y="5624"/>
                    <a:pt x="9093" y="5612"/>
                  </a:cubicBezTo>
                  <a:lnTo>
                    <a:pt x="9081" y="5612"/>
                  </a:lnTo>
                  <a:cubicBezTo>
                    <a:pt x="8906" y="5530"/>
                    <a:pt x="8778" y="5333"/>
                    <a:pt x="8790" y="5146"/>
                  </a:cubicBezTo>
                  <a:cubicBezTo>
                    <a:pt x="8808" y="4932"/>
                    <a:pt x="8962" y="4807"/>
                    <a:pt x="9143" y="4807"/>
                  </a:cubicBezTo>
                  <a:cubicBezTo>
                    <a:pt x="9199" y="4807"/>
                    <a:pt x="9257" y="4819"/>
                    <a:pt x="9314" y="4844"/>
                  </a:cubicBezTo>
                  <a:cubicBezTo>
                    <a:pt x="9326" y="4855"/>
                    <a:pt x="9337" y="4855"/>
                    <a:pt x="9349" y="4867"/>
                  </a:cubicBezTo>
                  <a:cubicBezTo>
                    <a:pt x="9361" y="4867"/>
                    <a:pt x="9384" y="4878"/>
                    <a:pt x="9395" y="4890"/>
                  </a:cubicBezTo>
                  <a:lnTo>
                    <a:pt x="9454" y="4925"/>
                  </a:lnTo>
                  <a:cubicBezTo>
                    <a:pt x="9500" y="4937"/>
                    <a:pt x="9535" y="4960"/>
                    <a:pt x="9582" y="4972"/>
                  </a:cubicBezTo>
                  <a:cubicBezTo>
                    <a:pt x="9663" y="5018"/>
                    <a:pt x="9745" y="5053"/>
                    <a:pt x="9826" y="5088"/>
                  </a:cubicBezTo>
                  <a:cubicBezTo>
                    <a:pt x="9989" y="5146"/>
                    <a:pt x="10152" y="5216"/>
                    <a:pt x="10327" y="5274"/>
                  </a:cubicBezTo>
                  <a:cubicBezTo>
                    <a:pt x="10653" y="5379"/>
                    <a:pt x="11002" y="5472"/>
                    <a:pt x="11340" y="5530"/>
                  </a:cubicBezTo>
                  <a:cubicBezTo>
                    <a:pt x="11619" y="5569"/>
                    <a:pt x="11899" y="5592"/>
                    <a:pt x="12172" y="5592"/>
                  </a:cubicBezTo>
                  <a:cubicBezTo>
                    <a:pt x="12229" y="5592"/>
                    <a:pt x="12285" y="5591"/>
                    <a:pt x="12341" y="5589"/>
                  </a:cubicBezTo>
                  <a:cubicBezTo>
                    <a:pt x="12457" y="5577"/>
                    <a:pt x="12574" y="5565"/>
                    <a:pt x="12679" y="5542"/>
                  </a:cubicBezTo>
                  <a:cubicBezTo>
                    <a:pt x="12783" y="4390"/>
                    <a:pt x="12539" y="3470"/>
                    <a:pt x="12411" y="3039"/>
                  </a:cubicBezTo>
                  <a:cubicBezTo>
                    <a:pt x="12155" y="2108"/>
                    <a:pt x="12469" y="1409"/>
                    <a:pt x="12527" y="1304"/>
                  </a:cubicBezTo>
                  <a:lnTo>
                    <a:pt x="12516" y="1304"/>
                  </a:lnTo>
                  <a:cubicBezTo>
                    <a:pt x="12516" y="1304"/>
                    <a:pt x="12516" y="1293"/>
                    <a:pt x="12516" y="1293"/>
                  </a:cubicBezTo>
                  <a:cubicBezTo>
                    <a:pt x="12475" y="1302"/>
                    <a:pt x="12331" y="1329"/>
                    <a:pt x="12123" y="1329"/>
                  </a:cubicBezTo>
                  <a:cubicBezTo>
                    <a:pt x="11799" y="1329"/>
                    <a:pt x="11318" y="1264"/>
                    <a:pt x="10816" y="967"/>
                  </a:cubicBezTo>
                  <a:cubicBezTo>
                    <a:pt x="10432" y="745"/>
                    <a:pt x="9593" y="268"/>
                    <a:pt x="8452" y="82"/>
                  </a:cubicBezTo>
                  <a:cubicBezTo>
                    <a:pt x="8406" y="187"/>
                    <a:pt x="8359" y="291"/>
                    <a:pt x="8324" y="396"/>
                  </a:cubicBezTo>
                  <a:cubicBezTo>
                    <a:pt x="8231" y="711"/>
                    <a:pt x="8161" y="1048"/>
                    <a:pt x="8138" y="1386"/>
                  </a:cubicBezTo>
                  <a:cubicBezTo>
                    <a:pt x="8103" y="1735"/>
                    <a:pt x="8103" y="2084"/>
                    <a:pt x="8126" y="2434"/>
                  </a:cubicBezTo>
                  <a:cubicBezTo>
                    <a:pt x="8138" y="2620"/>
                    <a:pt x="8161" y="2795"/>
                    <a:pt x="8185" y="2969"/>
                  </a:cubicBezTo>
                  <a:cubicBezTo>
                    <a:pt x="8196" y="3062"/>
                    <a:pt x="8208" y="3144"/>
                    <a:pt x="8231" y="3237"/>
                  </a:cubicBezTo>
                  <a:cubicBezTo>
                    <a:pt x="8231" y="3272"/>
                    <a:pt x="8243" y="3318"/>
                    <a:pt x="8255" y="3365"/>
                  </a:cubicBezTo>
                  <a:lnTo>
                    <a:pt x="8266" y="3423"/>
                  </a:lnTo>
                  <a:cubicBezTo>
                    <a:pt x="8266" y="3446"/>
                    <a:pt x="8278" y="3470"/>
                    <a:pt x="8278" y="3481"/>
                  </a:cubicBezTo>
                  <a:cubicBezTo>
                    <a:pt x="8278" y="3493"/>
                    <a:pt x="8289" y="3505"/>
                    <a:pt x="8289" y="3516"/>
                  </a:cubicBezTo>
                  <a:cubicBezTo>
                    <a:pt x="8331" y="3755"/>
                    <a:pt x="8178" y="3956"/>
                    <a:pt x="7955" y="3956"/>
                  </a:cubicBezTo>
                  <a:cubicBezTo>
                    <a:pt x="7928" y="3956"/>
                    <a:pt x="7900" y="3953"/>
                    <a:pt x="7870" y="3947"/>
                  </a:cubicBezTo>
                  <a:cubicBezTo>
                    <a:pt x="7684" y="3912"/>
                    <a:pt x="7521" y="3749"/>
                    <a:pt x="7486" y="3551"/>
                  </a:cubicBezTo>
                  <a:lnTo>
                    <a:pt x="7486" y="3540"/>
                  </a:lnTo>
                  <a:cubicBezTo>
                    <a:pt x="7486" y="3516"/>
                    <a:pt x="7486" y="3493"/>
                    <a:pt x="7474" y="3458"/>
                  </a:cubicBezTo>
                  <a:lnTo>
                    <a:pt x="7463" y="3388"/>
                  </a:lnTo>
                  <a:cubicBezTo>
                    <a:pt x="7463" y="3330"/>
                    <a:pt x="7451" y="3283"/>
                    <a:pt x="7451" y="3237"/>
                  </a:cubicBezTo>
                  <a:cubicBezTo>
                    <a:pt x="7440" y="3132"/>
                    <a:pt x="7428" y="3039"/>
                    <a:pt x="7416" y="2934"/>
                  </a:cubicBezTo>
                  <a:cubicBezTo>
                    <a:pt x="7405" y="2748"/>
                    <a:pt x="7405" y="2550"/>
                    <a:pt x="7405" y="2352"/>
                  </a:cubicBezTo>
                  <a:cubicBezTo>
                    <a:pt x="7405" y="1968"/>
                    <a:pt x="7428" y="1584"/>
                    <a:pt x="7498" y="1211"/>
                  </a:cubicBezTo>
                  <a:cubicBezTo>
                    <a:pt x="7556" y="839"/>
                    <a:pt x="7661" y="466"/>
                    <a:pt x="7800" y="128"/>
                  </a:cubicBezTo>
                  <a:cubicBezTo>
                    <a:pt x="7812" y="93"/>
                    <a:pt x="7835" y="59"/>
                    <a:pt x="7847" y="24"/>
                  </a:cubicBezTo>
                  <a:cubicBezTo>
                    <a:pt x="7847" y="24"/>
                    <a:pt x="7847" y="12"/>
                    <a:pt x="7847" y="12"/>
                  </a:cubicBezTo>
                  <a:cubicBezTo>
                    <a:pt x="7733" y="5"/>
                    <a:pt x="7617" y="1"/>
                    <a:pt x="7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6049490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874" y="1"/>
                  </a:moveTo>
                  <a:cubicBezTo>
                    <a:pt x="15834" y="1"/>
                    <a:pt x="12423" y="2702"/>
                    <a:pt x="11340" y="6393"/>
                  </a:cubicBezTo>
                  <a:cubicBezTo>
                    <a:pt x="10875" y="6276"/>
                    <a:pt x="10386" y="6206"/>
                    <a:pt x="9885" y="6206"/>
                  </a:cubicBezTo>
                  <a:cubicBezTo>
                    <a:pt x="6986" y="6206"/>
                    <a:pt x="4599" y="8325"/>
                    <a:pt x="4157" y="11096"/>
                  </a:cubicBezTo>
                  <a:cubicBezTo>
                    <a:pt x="3913" y="11038"/>
                    <a:pt x="3656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6103" y="11003"/>
                    <a:pt x="35987" y="11015"/>
                    <a:pt x="35871" y="11026"/>
                  </a:cubicBezTo>
                  <a:cubicBezTo>
                    <a:pt x="35405" y="8290"/>
                    <a:pt x="33030" y="6206"/>
                    <a:pt x="30154" y="6206"/>
                  </a:cubicBezTo>
                  <a:cubicBezTo>
                    <a:pt x="29561" y="6206"/>
                    <a:pt x="28978" y="6288"/>
                    <a:pt x="28431" y="6462"/>
                  </a:cubicBezTo>
                  <a:cubicBezTo>
                    <a:pt x="27372" y="2737"/>
                    <a:pt x="23949" y="1"/>
                    <a:pt x="19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6546866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866" y="0"/>
                  </a:moveTo>
                  <a:cubicBezTo>
                    <a:pt x="11049" y="0"/>
                    <a:pt x="8662" y="1875"/>
                    <a:pt x="7905" y="4448"/>
                  </a:cubicBezTo>
                  <a:cubicBezTo>
                    <a:pt x="7579" y="4366"/>
                    <a:pt x="7242" y="4320"/>
                    <a:pt x="6892" y="4320"/>
                  </a:cubicBezTo>
                  <a:cubicBezTo>
                    <a:pt x="4878" y="4320"/>
                    <a:pt x="3202" y="5798"/>
                    <a:pt x="2899" y="7731"/>
                  </a:cubicBezTo>
                  <a:cubicBezTo>
                    <a:pt x="2724" y="7696"/>
                    <a:pt x="2550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94" y="7673"/>
                    <a:pt x="25113" y="7684"/>
                    <a:pt x="25031" y="7684"/>
                  </a:cubicBezTo>
                  <a:cubicBezTo>
                    <a:pt x="24705" y="5775"/>
                    <a:pt x="23040" y="4320"/>
                    <a:pt x="21038" y="4320"/>
                  </a:cubicBezTo>
                  <a:cubicBezTo>
                    <a:pt x="20619" y="4320"/>
                    <a:pt x="20211" y="4378"/>
                    <a:pt x="19839" y="4506"/>
                  </a:cubicBezTo>
                  <a:cubicBezTo>
                    <a:pt x="19093" y="1898"/>
                    <a:pt x="16707" y="0"/>
                    <a:pt x="13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3837757" y="4410186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579" name="Google Shape;1579;p47"/>
          <p:cNvGrpSpPr/>
          <p:nvPr/>
        </p:nvGrpSpPr>
        <p:grpSpPr>
          <a:xfrm>
            <a:off x="4756148" y="1160046"/>
            <a:ext cx="2226019" cy="3429172"/>
            <a:chOff x="8545998" y="643009"/>
            <a:chExt cx="2172150" cy="3346186"/>
          </a:xfrm>
        </p:grpSpPr>
        <p:grpSp>
          <p:nvGrpSpPr>
            <p:cNvPr id="1580" name="Google Shape;1580;p47"/>
            <p:cNvGrpSpPr/>
            <p:nvPr/>
          </p:nvGrpSpPr>
          <p:grpSpPr>
            <a:xfrm>
              <a:off x="10044982" y="2032717"/>
              <a:ext cx="536116" cy="1072234"/>
              <a:chOff x="7395232" y="2032717"/>
              <a:chExt cx="536116" cy="1072234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7421807" y="2032717"/>
                <a:ext cx="509541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10258" h="7475" extrusionOk="0">
                    <a:moveTo>
                      <a:pt x="3738" y="0"/>
                    </a:moveTo>
                    <a:cubicBezTo>
                      <a:pt x="1689" y="0"/>
                      <a:pt x="1" y="1677"/>
                      <a:pt x="1" y="3738"/>
                    </a:cubicBezTo>
                    <a:cubicBezTo>
                      <a:pt x="1" y="5787"/>
                      <a:pt x="1689" y="7475"/>
                      <a:pt x="3738" y="7475"/>
                    </a:cubicBezTo>
                    <a:lnTo>
                      <a:pt x="6521" y="7475"/>
                    </a:lnTo>
                    <a:cubicBezTo>
                      <a:pt x="8581" y="7475"/>
                      <a:pt x="10258" y="5787"/>
                      <a:pt x="10258" y="3738"/>
                    </a:cubicBezTo>
                    <a:cubicBezTo>
                      <a:pt x="10258" y="1677"/>
                      <a:pt x="8581" y="0"/>
                      <a:pt x="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7395232" y="2226443"/>
                <a:ext cx="262022" cy="878508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17686" extrusionOk="0">
                    <a:moveTo>
                      <a:pt x="1013" y="1"/>
                    </a:moveTo>
                    <a:lnTo>
                      <a:pt x="0" y="17429"/>
                    </a:lnTo>
                    <a:lnTo>
                      <a:pt x="664" y="17464"/>
                    </a:lnTo>
                    <a:lnTo>
                      <a:pt x="3563" y="17639"/>
                    </a:lnTo>
                    <a:lnTo>
                      <a:pt x="4261" y="17685"/>
                    </a:lnTo>
                    <a:lnTo>
                      <a:pt x="5274" y="257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3" name="Google Shape;1583;p47"/>
              <p:cNvSpPr/>
              <p:nvPr/>
            </p:nvSpPr>
            <p:spPr>
              <a:xfrm>
                <a:off x="7697692" y="2306815"/>
                <a:ext cx="228444" cy="79406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15986" extrusionOk="0">
                    <a:moveTo>
                      <a:pt x="4261" y="1"/>
                    </a:moveTo>
                    <a:lnTo>
                      <a:pt x="0" y="82"/>
                    </a:lnTo>
                    <a:lnTo>
                      <a:pt x="326" y="15986"/>
                    </a:lnTo>
                    <a:lnTo>
                      <a:pt x="1002" y="15963"/>
                    </a:lnTo>
                    <a:lnTo>
                      <a:pt x="3900" y="15904"/>
                    </a:lnTo>
                    <a:lnTo>
                      <a:pt x="4599" y="15893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84" name="Google Shape;1584;p47"/>
            <p:cNvSpPr/>
            <p:nvPr/>
          </p:nvSpPr>
          <p:spPr>
            <a:xfrm>
              <a:off x="9494406" y="1590327"/>
              <a:ext cx="669138" cy="507802"/>
            </a:xfrm>
            <a:custGeom>
              <a:avLst/>
              <a:gdLst/>
              <a:ahLst/>
              <a:cxnLst/>
              <a:rect l="l" t="t" r="r" b="b"/>
              <a:pathLst>
                <a:path w="13471" h="10223" extrusionOk="0">
                  <a:moveTo>
                    <a:pt x="12342" y="0"/>
                  </a:moveTo>
                  <a:lnTo>
                    <a:pt x="10654" y="442"/>
                  </a:lnTo>
                  <a:cubicBezTo>
                    <a:pt x="11643" y="4191"/>
                    <a:pt x="10258" y="7952"/>
                    <a:pt x="8837" y="8417"/>
                  </a:cubicBezTo>
                  <a:cubicBezTo>
                    <a:pt x="8748" y="8448"/>
                    <a:pt x="8651" y="8464"/>
                    <a:pt x="8549" y="8464"/>
                  </a:cubicBezTo>
                  <a:cubicBezTo>
                    <a:pt x="7749" y="8464"/>
                    <a:pt x="6590" y="7487"/>
                    <a:pt x="5403" y="4762"/>
                  </a:cubicBezTo>
                  <a:cubicBezTo>
                    <a:pt x="5904" y="4005"/>
                    <a:pt x="5147" y="2724"/>
                    <a:pt x="5147" y="2724"/>
                  </a:cubicBezTo>
                  <a:lnTo>
                    <a:pt x="5356" y="1176"/>
                  </a:lnTo>
                  <a:cubicBezTo>
                    <a:pt x="5356" y="1176"/>
                    <a:pt x="5323" y="1173"/>
                    <a:pt x="5267" y="1173"/>
                  </a:cubicBezTo>
                  <a:cubicBezTo>
                    <a:pt x="4963" y="1173"/>
                    <a:pt x="3989" y="1264"/>
                    <a:pt x="4087" y="2445"/>
                  </a:cubicBezTo>
                  <a:cubicBezTo>
                    <a:pt x="4087" y="2445"/>
                    <a:pt x="2795" y="955"/>
                    <a:pt x="1945" y="931"/>
                  </a:cubicBezTo>
                  <a:cubicBezTo>
                    <a:pt x="1941" y="931"/>
                    <a:pt x="1936" y="931"/>
                    <a:pt x="1931" y="931"/>
                  </a:cubicBezTo>
                  <a:cubicBezTo>
                    <a:pt x="1512" y="931"/>
                    <a:pt x="370" y="1953"/>
                    <a:pt x="71" y="2724"/>
                  </a:cubicBezTo>
                  <a:cubicBezTo>
                    <a:pt x="1" y="2887"/>
                    <a:pt x="82" y="3074"/>
                    <a:pt x="257" y="3132"/>
                  </a:cubicBezTo>
                  <a:cubicBezTo>
                    <a:pt x="653" y="3283"/>
                    <a:pt x="1421" y="3644"/>
                    <a:pt x="1840" y="4424"/>
                  </a:cubicBezTo>
                  <a:cubicBezTo>
                    <a:pt x="2225" y="5142"/>
                    <a:pt x="2953" y="5877"/>
                    <a:pt x="3702" y="5877"/>
                  </a:cubicBezTo>
                  <a:cubicBezTo>
                    <a:pt x="3791" y="5877"/>
                    <a:pt x="3881" y="5867"/>
                    <a:pt x="3971" y="5845"/>
                  </a:cubicBezTo>
                  <a:cubicBezTo>
                    <a:pt x="5624" y="9395"/>
                    <a:pt x="7312" y="10222"/>
                    <a:pt x="8523" y="10222"/>
                  </a:cubicBezTo>
                  <a:cubicBezTo>
                    <a:pt x="8849" y="10222"/>
                    <a:pt x="9140" y="10164"/>
                    <a:pt x="9385" y="10082"/>
                  </a:cubicBezTo>
                  <a:cubicBezTo>
                    <a:pt x="12039" y="9209"/>
                    <a:pt x="13471" y="4308"/>
                    <a:pt x="12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9652317" y="1711729"/>
              <a:ext cx="48033" cy="95471"/>
            </a:xfrm>
            <a:custGeom>
              <a:avLst/>
              <a:gdLst/>
              <a:ahLst/>
              <a:cxnLst/>
              <a:rect l="l" t="t" r="r" b="b"/>
              <a:pathLst>
                <a:path w="967" h="1922" extrusionOk="0">
                  <a:moveTo>
                    <a:pt x="908" y="1"/>
                  </a:moveTo>
                  <a:cubicBezTo>
                    <a:pt x="908" y="1"/>
                    <a:pt x="0" y="699"/>
                    <a:pt x="512" y="1922"/>
                  </a:cubicBezTo>
                  <a:cubicBezTo>
                    <a:pt x="512" y="1922"/>
                    <a:pt x="256" y="758"/>
                    <a:pt x="967" y="71"/>
                  </a:cubicBezTo>
                  <a:lnTo>
                    <a:pt x="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499622" y="1653363"/>
              <a:ext cx="171221" cy="138239"/>
            </a:xfrm>
            <a:custGeom>
              <a:avLst/>
              <a:gdLst/>
              <a:ahLst/>
              <a:cxnLst/>
              <a:rect l="l" t="t" r="r" b="b"/>
              <a:pathLst>
                <a:path w="3447" h="2783" extrusionOk="0">
                  <a:moveTo>
                    <a:pt x="1072" y="82"/>
                  </a:moveTo>
                  <a:cubicBezTo>
                    <a:pt x="1072" y="82"/>
                    <a:pt x="2283" y="303"/>
                    <a:pt x="3016" y="1514"/>
                  </a:cubicBezTo>
                  <a:cubicBezTo>
                    <a:pt x="2911" y="1572"/>
                    <a:pt x="2795" y="1665"/>
                    <a:pt x="2690" y="1805"/>
                  </a:cubicBezTo>
                  <a:cubicBezTo>
                    <a:pt x="2457" y="1467"/>
                    <a:pt x="1700" y="571"/>
                    <a:pt x="606" y="559"/>
                  </a:cubicBezTo>
                  <a:lnTo>
                    <a:pt x="1072" y="82"/>
                  </a:lnTo>
                  <a:close/>
                  <a:moveTo>
                    <a:pt x="1165" y="0"/>
                  </a:moveTo>
                  <a:cubicBezTo>
                    <a:pt x="932" y="175"/>
                    <a:pt x="688" y="419"/>
                    <a:pt x="466" y="664"/>
                  </a:cubicBezTo>
                  <a:cubicBezTo>
                    <a:pt x="827" y="734"/>
                    <a:pt x="1875" y="1001"/>
                    <a:pt x="2632" y="1898"/>
                  </a:cubicBezTo>
                  <a:cubicBezTo>
                    <a:pt x="2550" y="2014"/>
                    <a:pt x="2492" y="2154"/>
                    <a:pt x="2446" y="2317"/>
                  </a:cubicBezTo>
                  <a:cubicBezTo>
                    <a:pt x="2143" y="2084"/>
                    <a:pt x="1142" y="1339"/>
                    <a:pt x="36" y="1281"/>
                  </a:cubicBezTo>
                  <a:cubicBezTo>
                    <a:pt x="24" y="1304"/>
                    <a:pt x="12" y="1327"/>
                    <a:pt x="1" y="1351"/>
                  </a:cubicBezTo>
                  <a:cubicBezTo>
                    <a:pt x="478" y="1432"/>
                    <a:pt x="1572" y="1677"/>
                    <a:pt x="2422" y="2398"/>
                  </a:cubicBezTo>
                  <a:cubicBezTo>
                    <a:pt x="2399" y="2515"/>
                    <a:pt x="2376" y="2643"/>
                    <a:pt x="2364" y="2783"/>
                  </a:cubicBezTo>
                  <a:cubicBezTo>
                    <a:pt x="2364" y="2783"/>
                    <a:pt x="2713" y="1921"/>
                    <a:pt x="3447" y="1362"/>
                  </a:cubicBezTo>
                  <a:lnTo>
                    <a:pt x="3447" y="1362"/>
                  </a:lnTo>
                  <a:cubicBezTo>
                    <a:pt x="3447" y="1362"/>
                    <a:pt x="3307" y="1362"/>
                    <a:pt x="3132" y="1455"/>
                  </a:cubicBezTo>
                  <a:cubicBezTo>
                    <a:pt x="2946" y="1188"/>
                    <a:pt x="2189" y="151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10183769" y="1317919"/>
              <a:ext cx="513564" cy="743150"/>
            </a:xfrm>
            <a:custGeom>
              <a:avLst/>
              <a:gdLst/>
              <a:ahLst/>
              <a:cxnLst/>
              <a:rect l="l" t="t" r="r" b="b"/>
              <a:pathLst>
                <a:path w="10339" h="14961" extrusionOk="0">
                  <a:moveTo>
                    <a:pt x="5170" y="1"/>
                  </a:moveTo>
                  <a:cubicBezTo>
                    <a:pt x="2317" y="1"/>
                    <a:pt x="0" y="2317"/>
                    <a:pt x="0" y="5170"/>
                  </a:cubicBezTo>
                  <a:lnTo>
                    <a:pt x="0" y="13273"/>
                  </a:lnTo>
                  <a:cubicBezTo>
                    <a:pt x="0" y="14204"/>
                    <a:pt x="757" y="14961"/>
                    <a:pt x="1677" y="14961"/>
                  </a:cubicBezTo>
                  <a:lnTo>
                    <a:pt x="8651" y="14961"/>
                  </a:lnTo>
                  <a:cubicBezTo>
                    <a:pt x="9582" y="14961"/>
                    <a:pt x="10339" y="14204"/>
                    <a:pt x="10339" y="13273"/>
                  </a:cubicBezTo>
                  <a:lnTo>
                    <a:pt x="10339" y="5170"/>
                  </a:lnTo>
                  <a:cubicBezTo>
                    <a:pt x="10339" y="2317"/>
                    <a:pt x="8022" y="1"/>
                    <a:pt x="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9994664" y="1376931"/>
              <a:ext cx="573717" cy="828090"/>
            </a:xfrm>
            <a:custGeom>
              <a:avLst/>
              <a:gdLst/>
              <a:ahLst/>
              <a:cxnLst/>
              <a:rect l="l" t="t" r="r" b="b"/>
              <a:pathLst>
                <a:path w="11550" h="16671" extrusionOk="0">
                  <a:moveTo>
                    <a:pt x="5717" y="0"/>
                  </a:moveTo>
                  <a:cubicBezTo>
                    <a:pt x="4739" y="0"/>
                    <a:pt x="3842" y="384"/>
                    <a:pt x="3179" y="1025"/>
                  </a:cubicBezTo>
                  <a:cubicBezTo>
                    <a:pt x="3074" y="990"/>
                    <a:pt x="2969" y="966"/>
                    <a:pt x="2853" y="943"/>
                  </a:cubicBezTo>
                  <a:cubicBezTo>
                    <a:pt x="2774" y="934"/>
                    <a:pt x="2695" y="929"/>
                    <a:pt x="2617" y="929"/>
                  </a:cubicBezTo>
                  <a:cubicBezTo>
                    <a:pt x="1630" y="929"/>
                    <a:pt x="771" y="1663"/>
                    <a:pt x="652" y="2666"/>
                  </a:cubicBezTo>
                  <a:lnTo>
                    <a:pt x="0" y="6473"/>
                  </a:lnTo>
                  <a:lnTo>
                    <a:pt x="2050" y="6729"/>
                  </a:lnTo>
                  <a:lnTo>
                    <a:pt x="2015" y="14751"/>
                  </a:lnTo>
                  <a:cubicBezTo>
                    <a:pt x="2003" y="15158"/>
                    <a:pt x="2236" y="15543"/>
                    <a:pt x="2608" y="15717"/>
                  </a:cubicBezTo>
                  <a:cubicBezTo>
                    <a:pt x="3435" y="16113"/>
                    <a:pt x="4622" y="16544"/>
                    <a:pt x="6101" y="16649"/>
                  </a:cubicBezTo>
                  <a:cubicBezTo>
                    <a:pt x="6323" y="16663"/>
                    <a:pt x="6540" y="16670"/>
                    <a:pt x="6752" y="16670"/>
                  </a:cubicBezTo>
                  <a:cubicBezTo>
                    <a:pt x="8534" y="16670"/>
                    <a:pt x="9968" y="16180"/>
                    <a:pt x="10863" y="15764"/>
                  </a:cubicBezTo>
                  <a:cubicBezTo>
                    <a:pt x="11247" y="15589"/>
                    <a:pt x="11480" y="15217"/>
                    <a:pt x="11480" y="14797"/>
                  </a:cubicBezTo>
                  <a:cubicBezTo>
                    <a:pt x="11503" y="11060"/>
                    <a:pt x="11526" y="7637"/>
                    <a:pt x="11538" y="3924"/>
                  </a:cubicBezTo>
                  <a:cubicBezTo>
                    <a:pt x="11550" y="1770"/>
                    <a:pt x="9827" y="23"/>
                    <a:pt x="7673" y="12"/>
                  </a:cubicBezTo>
                  <a:lnTo>
                    <a:pt x="57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10073892" y="1336447"/>
              <a:ext cx="197846" cy="367229"/>
            </a:xfrm>
            <a:custGeom>
              <a:avLst/>
              <a:gdLst/>
              <a:ahLst/>
              <a:cxnLst/>
              <a:rect l="l" t="t" r="r" b="b"/>
              <a:pathLst>
                <a:path w="3983" h="7393" extrusionOk="0">
                  <a:moveTo>
                    <a:pt x="3575" y="0"/>
                  </a:moveTo>
                  <a:cubicBezTo>
                    <a:pt x="617" y="1572"/>
                    <a:pt x="0" y="4727"/>
                    <a:pt x="408" y="7148"/>
                  </a:cubicBezTo>
                  <a:cubicBezTo>
                    <a:pt x="431" y="7230"/>
                    <a:pt x="443" y="7311"/>
                    <a:pt x="466" y="7393"/>
                  </a:cubicBezTo>
                  <a:lnTo>
                    <a:pt x="524" y="7381"/>
                  </a:lnTo>
                  <a:cubicBezTo>
                    <a:pt x="524" y="7381"/>
                    <a:pt x="699" y="5612"/>
                    <a:pt x="1316" y="4436"/>
                  </a:cubicBezTo>
                  <a:cubicBezTo>
                    <a:pt x="1316" y="4424"/>
                    <a:pt x="1316" y="4424"/>
                    <a:pt x="1316" y="4424"/>
                  </a:cubicBezTo>
                  <a:cubicBezTo>
                    <a:pt x="1607" y="2992"/>
                    <a:pt x="2410" y="1618"/>
                    <a:pt x="3982" y="78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0314459" y="1358999"/>
              <a:ext cx="255664" cy="570836"/>
            </a:xfrm>
            <a:custGeom>
              <a:avLst/>
              <a:gdLst/>
              <a:ahLst/>
              <a:cxnLst/>
              <a:rect l="l" t="t" r="r" b="b"/>
              <a:pathLst>
                <a:path w="5147" h="11492" extrusionOk="0">
                  <a:moveTo>
                    <a:pt x="3132" y="0"/>
                  </a:moveTo>
                  <a:cubicBezTo>
                    <a:pt x="885" y="1479"/>
                    <a:pt x="1" y="4063"/>
                    <a:pt x="769" y="6916"/>
                  </a:cubicBezTo>
                  <a:cubicBezTo>
                    <a:pt x="1456" y="9465"/>
                    <a:pt x="3272" y="11386"/>
                    <a:pt x="5088" y="11491"/>
                  </a:cubicBezTo>
                  <a:lnTo>
                    <a:pt x="5147" y="10525"/>
                  </a:lnTo>
                  <a:cubicBezTo>
                    <a:pt x="3749" y="10443"/>
                    <a:pt x="2271" y="8778"/>
                    <a:pt x="1700" y="6660"/>
                  </a:cubicBezTo>
                  <a:cubicBezTo>
                    <a:pt x="1048" y="4238"/>
                    <a:pt x="1782" y="2049"/>
                    <a:pt x="3668" y="803"/>
                  </a:cubicBezTo>
                  <a:lnTo>
                    <a:pt x="31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0063461" y="3094483"/>
              <a:ext cx="158505" cy="340108"/>
            </a:xfrm>
            <a:custGeom>
              <a:avLst/>
              <a:gdLst/>
              <a:ahLst/>
              <a:cxnLst/>
              <a:rect l="l" t="t" r="r" b="b"/>
              <a:pathLst>
                <a:path w="3191" h="6847" extrusionOk="0">
                  <a:moveTo>
                    <a:pt x="292" y="1"/>
                  </a:moveTo>
                  <a:lnTo>
                    <a:pt x="1" y="6707"/>
                  </a:lnTo>
                  <a:lnTo>
                    <a:pt x="2911" y="6846"/>
                  </a:lnTo>
                  <a:lnTo>
                    <a:pt x="3191" y="164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0210394" y="3536923"/>
              <a:ext cx="1739" cy="46295"/>
            </a:xfrm>
            <a:custGeom>
              <a:avLst/>
              <a:gdLst/>
              <a:ahLst/>
              <a:cxnLst/>
              <a:rect l="l" t="t" r="r" b="b"/>
              <a:pathLst>
                <a:path w="35" h="932" extrusionOk="0">
                  <a:moveTo>
                    <a:pt x="35" y="0"/>
                  </a:moveTo>
                  <a:lnTo>
                    <a:pt x="0" y="931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BC76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10038624" y="3426450"/>
              <a:ext cx="190295" cy="232517"/>
            </a:xfrm>
            <a:custGeom>
              <a:avLst/>
              <a:gdLst/>
              <a:ahLst/>
              <a:cxnLst/>
              <a:rect l="l" t="t" r="r" b="b"/>
              <a:pathLst>
                <a:path w="3831" h="4681" extrusionOk="0">
                  <a:moveTo>
                    <a:pt x="93" y="0"/>
                  </a:moveTo>
                  <a:lnTo>
                    <a:pt x="0" y="2061"/>
                  </a:lnTo>
                  <a:lnTo>
                    <a:pt x="221" y="2073"/>
                  </a:lnTo>
                  <a:lnTo>
                    <a:pt x="175" y="2992"/>
                  </a:lnTo>
                  <a:lnTo>
                    <a:pt x="105" y="4681"/>
                  </a:lnTo>
                  <a:lnTo>
                    <a:pt x="3377" y="4681"/>
                  </a:lnTo>
                  <a:lnTo>
                    <a:pt x="3458" y="3155"/>
                  </a:lnTo>
                  <a:lnTo>
                    <a:pt x="3493" y="2224"/>
                  </a:lnTo>
                  <a:lnTo>
                    <a:pt x="3726" y="2236"/>
                  </a:lnTo>
                  <a:lnTo>
                    <a:pt x="3831" y="175"/>
                  </a:lnTo>
                  <a:lnTo>
                    <a:pt x="3411" y="163"/>
                  </a:lnTo>
                  <a:lnTo>
                    <a:pt x="501" y="2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9847184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12" y="3330"/>
                    <a:pt x="5112" y="2923"/>
                  </a:cubicBezTo>
                  <a:cubicBezTo>
                    <a:pt x="5112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5" y="2352"/>
                  </a:lnTo>
                  <a:cubicBezTo>
                    <a:pt x="3295" y="2352"/>
                    <a:pt x="2422" y="2364"/>
                    <a:pt x="1561" y="3074"/>
                  </a:cubicBezTo>
                  <a:cubicBezTo>
                    <a:pt x="2003" y="3528"/>
                    <a:pt x="2434" y="4273"/>
                    <a:pt x="2306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303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47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80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107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0101063" y="3767656"/>
              <a:ext cx="73515" cy="72919"/>
            </a:xfrm>
            <a:custGeom>
              <a:avLst/>
              <a:gdLst/>
              <a:ahLst/>
              <a:cxnLst/>
              <a:rect l="l" t="t" r="r" b="b"/>
              <a:pathLst>
                <a:path w="1480" h="1468" extrusionOk="0">
                  <a:moveTo>
                    <a:pt x="746" y="0"/>
                  </a:moveTo>
                  <a:cubicBezTo>
                    <a:pt x="338" y="0"/>
                    <a:pt x="1" y="326"/>
                    <a:pt x="1" y="734"/>
                  </a:cubicBezTo>
                  <a:cubicBezTo>
                    <a:pt x="1" y="1141"/>
                    <a:pt x="338" y="1467"/>
                    <a:pt x="746" y="1467"/>
                  </a:cubicBezTo>
                  <a:cubicBezTo>
                    <a:pt x="1153" y="1467"/>
                    <a:pt x="1479" y="1141"/>
                    <a:pt x="1479" y="734"/>
                  </a:cubicBezTo>
                  <a:cubicBezTo>
                    <a:pt x="1479" y="326"/>
                    <a:pt x="1153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9855281" y="3811616"/>
              <a:ext cx="112806" cy="119164"/>
            </a:xfrm>
            <a:custGeom>
              <a:avLst/>
              <a:gdLst/>
              <a:ahLst/>
              <a:cxnLst/>
              <a:rect l="l" t="t" r="r" b="b"/>
              <a:pathLst>
                <a:path w="2271" h="2399" extrusionOk="0">
                  <a:moveTo>
                    <a:pt x="1398" y="0"/>
                  </a:moveTo>
                  <a:cubicBezTo>
                    <a:pt x="1293" y="82"/>
                    <a:pt x="1188" y="186"/>
                    <a:pt x="1083" y="291"/>
                  </a:cubicBezTo>
                  <a:cubicBezTo>
                    <a:pt x="1060" y="326"/>
                    <a:pt x="1037" y="349"/>
                    <a:pt x="1014" y="373"/>
                  </a:cubicBezTo>
                  <a:cubicBezTo>
                    <a:pt x="990" y="396"/>
                    <a:pt x="967" y="419"/>
                    <a:pt x="944" y="443"/>
                  </a:cubicBezTo>
                  <a:cubicBezTo>
                    <a:pt x="920" y="478"/>
                    <a:pt x="897" y="512"/>
                    <a:pt x="874" y="536"/>
                  </a:cubicBezTo>
                  <a:cubicBezTo>
                    <a:pt x="839" y="582"/>
                    <a:pt x="804" y="629"/>
                    <a:pt x="769" y="675"/>
                  </a:cubicBezTo>
                  <a:cubicBezTo>
                    <a:pt x="746" y="710"/>
                    <a:pt x="722" y="745"/>
                    <a:pt x="699" y="769"/>
                  </a:cubicBezTo>
                  <a:cubicBezTo>
                    <a:pt x="676" y="804"/>
                    <a:pt x="664" y="827"/>
                    <a:pt x="653" y="850"/>
                  </a:cubicBezTo>
                  <a:cubicBezTo>
                    <a:pt x="559" y="978"/>
                    <a:pt x="478" y="1118"/>
                    <a:pt x="408" y="1269"/>
                  </a:cubicBezTo>
                  <a:cubicBezTo>
                    <a:pt x="396" y="1304"/>
                    <a:pt x="373" y="1339"/>
                    <a:pt x="362" y="1374"/>
                  </a:cubicBezTo>
                  <a:cubicBezTo>
                    <a:pt x="280" y="1537"/>
                    <a:pt x="210" y="1723"/>
                    <a:pt x="140" y="1921"/>
                  </a:cubicBezTo>
                  <a:cubicBezTo>
                    <a:pt x="117" y="1979"/>
                    <a:pt x="105" y="2038"/>
                    <a:pt x="82" y="2096"/>
                  </a:cubicBezTo>
                  <a:cubicBezTo>
                    <a:pt x="82" y="2107"/>
                    <a:pt x="71" y="2119"/>
                    <a:pt x="71" y="2131"/>
                  </a:cubicBezTo>
                  <a:cubicBezTo>
                    <a:pt x="59" y="2201"/>
                    <a:pt x="36" y="2259"/>
                    <a:pt x="24" y="2329"/>
                  </a:cubicBezTo>
                  <a:cubicBezTo>
                    <a:pt x="12" y="2352"/>
                    <a:pt x="12" y="2375"/>
                    <a:pt x="1" y="2399"/>
                  </a:cubicBezTo>
                  <a:lnTo>
                    <a:pt x="2143" y="2399"/>
                  </a:lnTo>
                  <a:cubicBezTo>
                    <a:pt x="2271" y="1199"/>
                    <a:pt x="1840" y="454"/>
                    <a:pt x="1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9853542" y="3930733"/>
              <a:ext cx="1788" cy="8742"/>
            </a:xfrm>
            <a:custGeom>
              <a:avLst/>
              <a:gdLst/>
              <a:ahLst/>
              <a:cxnLst/>
              <a:rect l="l" t="t" r="r" b="b"/>
              <a:pathLst>
                <a:path w="36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36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0393141" y="3431070"/>
              <a:ext cx="189153" cy="227897"/>
            </a:xfrm>
            <a:custGeom>
              <a:avLst/>
              <a:gdLst/>
              <a:ahLst/>
              <a:cxnLst/>
              <a:rect l="l" t="t" r="r" b="b"/>
              <a:pathLst>
                <a:path w="3808" h="4588" extrusionOk="0">
                  <a:moveTo>
                    <a:pt x="3737" y="1"/>
                  </a:moveTo>
                  <a:lnTo>
                    <a:pt x="3225" y="12"/>
                  </a:lnTo>
                  <a:lnTo>
                    <a:pt x="326" y="117"/>
                  </a:lnTo>
                  <a:lnTo>
                    <a:pt x="0" y="129"/>
                  </a:lnTo>
                  <a:lnTo>
                    <a:pt x="82" y="2189"/>
                  </a:lnTo>
                  <a:lnTo>
                    <a:pt x="303" y="2178"/>
                  </a:lnTo>
                  <a:lnTo>
                    <a:pt x="338" y="3109"/>
                  </a:lnTo>
                  <a:lnTo>
                    <a:pt x="396" y="4588"/>
                  </a:lnTo>
                  <a:lnTo>
                    <a:pt x="3667" y="4588"/>
                  </a:lnTo>
                  <a:lnTo>
                    <a:pt x="3586" y="2061"/>
                  </a:lnTo>
                  <a:lnTo>
                    <a:pt x="3807" y="2061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10397164" y="3096818"/>
              <a:ext cx="156170" cy="340058"/>
            </a:xfrm>
            <a:custGeom>
              <a:avLst/>
              <a:gdLst/>
              <a:ahLst/>
              <a:cxnLst/>
              <a:rect l="l" t="t" r="r" b="b"/>
              <a:pathLst>
                <a:path w="3144" h="6846" extrusionOk="0">
                  <a:moveTo>
                    <a:pt x="2899" y="0"/>
                  </a:moveTo>
                  <a:lnTo>
                    <a:pt x="1" y="59"/>
                  </a:lnTo>
                  <a:lnTo>
                    <a:pt x="245" y="6846"/>
                  </a:lnTo>
                  <a:lnTo>
                    <a:pt x="3144" y="6741"/>
                  </a:lnTo>
                  <a:lnTo>
                    <a:pt x="2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FFC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0233492" y="3658921"/>
              <a:ext cx="378852" cy="304840"/>
            </a:xfrm>
            <a:custGeom>
              <a:avLst/>
              <a:gdLst/>
              <a:ahLst/>
              <a:cxnLst/>
              <a:rect l="l" t="t" r="r" b="b"/>
              <a:pathLst>
                <a:path w="7627" h="6137" extrusionOk="0">
                  <a:moveTo>
                    <a:pt x="5857" y="2189"/>
                  </a:moveTo>
                  <a:cubicBezTo>
                    <a:pt x="6264" y="2189"/>
                    <a:pt x="6590" y="2515"/>
                    <a:pt x="6590" y="2923"/>
                  </a:cubicBezTo>
                  <a:cubicBezTo>
                    <a:pt x="6590" y="3330"/>
                    <a:pt x="6264" y="3656"/>
                    <a:pt x="5857" y="3656"/>
                  </a:cubicBezTo>
                  <a:cubicBezTo>
                    <a:pt x="5449" y="3656"/>
                    <a:pt x="5123" y="3330"/>
                    <a:pt x="5123" y="2923"/>
                  </a:cubicBezTo>
                  <a:cubicBezTo>
                    <a:pt x="5123" y="2515"/>
                    <a:pt x="5449" y="2189"/>
                    <a:pt x="5857" y="2189"/>
                  </a:cubicBezTo>
                  <a:close/>
                  <a:moveTo>
                    <a:pt x="3272" y="1"/>
                  </a:moveTo>
                  <a:lnTo>
                    <a:pt x="3296" y="2352"/>
                  </a:lnTo>
                  <a:cubicBezTo>
                    <a:pt x="3296" y="2352"/>
                    <a:pt x="2422" y="2364"/>
                    <a:pt x="1572" y="3074"/>
                  </a:cubicBezTo>
                  <a:cubicBezTo>
                    <a:pt x="2015" y="3528"/>
                    <a:pt x="2434" y="4273"/>
                    <a:pt x="2306" y="5473"/>
                  </a:cubicBezTo>
                  <a:lnTo>
                    <a:pt x="175" y="5473"/>
                  </a:lnTo>
                  <a:cubicBezTo>
                    <a:pt x="152" y="5519"/>
                    <a:pt x="140" y="5589"/>
                    <a:pt x="129" y="5647"/>
                  </a:cubicBezTo>
                  <a:cubicBezTo>
                    <a:pt x="140" y="5589"/>
                    <a:pt x="152" y="5519"/>
                    <a:pt x="164" y="5473"/>
                  </a:cubicBezTo>
                  <a:lnTo>
                    <a:pt x="1" y="5473"/>
                  </a:lnTo>
                  <a:lnTo>
                    <a:pt x="1" y="6136"/>
                  </a:lnTo>
                  <a:lnTo>
                    <a:pt x="7626" y="6136"/>
                  </a:lnTo>
                  <a:lnTo>
                    <a:pt x="7626" y="5473"/>
                  </a:lnTo>
                  <a:lnTo>
                    <a:pt x="7463" y="5473"/>
                  </a:lnTo>
                  <a:lnTo>
                    <a:pt x="7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10239850" y="3811616"/>
              <a:ext cx="114545" cy="127857"/>
            </a:xfrm>
            <a:custGeom>
              <a:avLst/>
              <a:gdLst/>
              <a:ahLst/>
              <a:cxnLst/>
              <a:rect l="l" t="t" r="r" b="b"/>
              <a:pathLst>
                <a:path w="2306" h="2574" extrusionOk="0">
                  <a:moveTo>
                    <a:pt x="1444" y="0"/>
                  </a:moveTo>
                  <a:cubicBezTo>
                    <a:pt x="1363" y="58"/>
                    <a:pt x="1293" y="117"/>
                    <a:pt x="1223" y="186"/>
                  </a:cubicBezTo>
                  <a:cubicBezTo>
                    <a:pt x="1188" y="221"/>
                    <a:pt x="1153" y="268"/>
                    <a:pt x="1118" y="303"/>
                  </a:cubicBezTo>
                  <a:cubicBezTo>
                    <a:pt x="874" y="559"/>
                    <a:pt x="641" y="873"/>
                    <a:pt x="443" y="1269"/>
                  </a:cubicBezTo>
                  <a:cubicBezTo>
                    <a:pt x="432" y="1292"/>
                    <a:pt x="420" y="1327"/>
                    <a:pt x="408" y="1351"/>
                  </a:cubicBezTo>
                  <a:cubicBezTo>
                    <a:pt x="327" y="1525"/>
                    <a:pt x="245" y="1712"/>
                    <a:pt x="175" y="1921"/>
                  </a:cubicBezTo>
                  <a:cubicBezTo>
                    <a:pt x="164" y="1979"/>
                    <a:pt x="141" y="2038"/>
                    <a:pt x="117" y="2096"/>
                  </a:cubicBezTo>
                  <a:cubicBezTo>
                    <a:pt x="94" y="2177"/>
                    <a:pt x="82" y="2247"/>
                    <a:pt x="59" y="2329"/>
                  </a:cubicBezTo>
                  <a:cubicBezTo>
                    <a:pt x="47" y="2352"/>
                    <a:pt x="47" y="2375"/>
                    <a:pt x="36" y="2399"/>
                  </a:cubicBezTo>
                  <a:cubicBezTo>
                    <a:pt x="24" y="2445"/>
                    <a:pt x="12" y="2515"/>
                    <a:pt x="1" y="2573"/>
                  </a:cubicBezTo>
                  <a:cubicBezTo>
                    <a:pt x="12" y="2515"/>
                    <a:pt x="24" y="2445"/>
                    <a:pt x="47" y="2399"/>
                  </a:cubicBezTo>
                  <a:lnTo>
                    <a:pt x="2178" y="2399"/>
                  </a:lnTo>
                  <a:cubicBezTo>
                    <a:pt x="2306" y="1199"/>
                    <a:pt x="1887" y="454"/>
                    <a:pt x="1444" y="0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10487967" y="3767656"/>
              <a:ext cx="72919" cy="72919"/>
            </a:xfrm>
            <a:custGeom>
              <a:avLst/>
              <a:gdLst/>
              <a:ahLst/>
              <a:cxnLst/>
              <a:rect l="l" t="t" r="r" b="b"/>
              <a:pathLst>
                <a:path w="1468" h="1468" extrusionOk="0">
                  <a:moveTo>
                    <a:pt x="734" y="0"/>
                  </a:moveTo>
                  <a:cubicBezTo>
                    <a:pt x="326" y="0"/>
                    <a:pt x="0" y="326"/>
                    <a:pt x="0" y="734"/>
                  </a:cubicBezTo>
                  <a:cubicBezTo>
                    <a:pt x="0" y="1141"/>
                    <a:pt x="326" y="1467"/>
                    <a:pt x="734" y="1467"/>
                  </a:cubicBezTo>
                  <a:cubicBezTo>
                    <a:pt x="1141" y="1467"/>
                    <a:pt x="1467" y="1141"/>
                    <a:pt x="1467" y="734"/>
                  </a:cubicBezTo>
                  <a:cubicBezTo>
                    <a:pt x="1467" y="326"/>
                    <a:pt x="1141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10242184" y="3811616"/>
              <a:ext cx="112210" cy="119164"/>
            </a:xfrm>
            <a:custGeom>
              <a:avLst/>
              <a:gdLst/>
              <a:ahLst/>
              <a:cxnLst/>
              <a:rect l="l" t="t" r="r" b="b"/>
              <a:pathLst>
                <a:path w="2259" h="2399" extrusionOk="0">
                  <a:moveTo>
                    <a:pt x="1397" y="0"/>
                  </a:moveTo>
                  <a:cubicBezTo>
                    <a:pt x="1316" y="58"/>
                    <a:pt x="1246" y="117"/>
                    <a:pt x="1176" y="186"/>
                  </a:cubicBezTo>
                  <a:cubicBezTo>
                    <a:pt x="1141" y="221"/>
                    <a:pt x="1106" y="268"/>
                    <a:pt x="1071" y="303"/>
                  </a:cubicBezTo>
                  <a:cubicBezTo>
                    <a:pt x="827" y="559"/>
                    <a:pt x="594" y="873"/>
                    <a:pt x="396" y="1269"/>
                  </a:cubicBezTo>
                  <a:cubicBezTo>
                    <a:pt x="385" y="1292"/>
                    <a:pt x="373" y="1327"/>
                    <a:pt x="361" y="1351"/>
                  </a:cubicBezTo>
                  <a:cubicBezTo>
                    <a:pt x="280" y="1525"/>
                    <a:pt x="198" y="1712"/>
                    <a:pt x="128" y="1921"/>
                  </a:cubicBezTo>
                  <a:cubicBezTo>
                    <a:pt x="117" y="1979"/>
                    <a:pt x="94" y="2038"/>
                    <a:pt x="70" y="2096"/>
                  </a:cubicBezTo>
                  <a:cubicBezTo>
                    <a:pt x="47" y="2177"/>
                    <a:pt x="35" y="2247"/>
                    <a:pt x="12" y="2329"/>
                  </a:cubicBezTo>
                  <a:cubicBezTo>
                    <a:pt x="0" y="2352"/>
                    <a:pt x="0" y="2375"/>
                    <a:pt x="0" y="2399"/>
                  </a:cubicBezTo>
                  <a:lnTo>
                    <a:pt x="2131" y="2399"/>
                  </a:lnTo>
                  <a:cubicBezTo>
                    <a:pt x="2259" y="1199"/>
                    <a:pt x="1840" y="454"/>
                    <a:pt x="1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0239850" y="3930733"/>
              <a:ext cx="2384" cy="8742"/>
            </a:xfrm>
            <a:custGeom>
              <a:avLst/>
              <a:gdLst/>
              <a:ahLst/>
              <a:cxnLst/>
              <a:rect l="l" t="t" r="r" b="b"/>
              <a:pathLst>
                <a:path w="48" h="176" extrusionOk="0">
                  <a:moveTo>
                    <a:pt x="36" y="1"/>
                  </a:moveTo>
                  <a:cubicBezTo>
                    <a:pt x="24" y="47"/>
                    <a:pt x="12" y="117"/>
                    <a:pt x="1" y="175"/>
                  </a:cubicBezTo>
                  <a:cubicBezTo>
                    <a:pt x="12" y="117"/>
                    <a:pt x="24" y="47"/>
                    <a:pt x="47" y="1"/>
                  </a:cubicBezTo>
                  <a:close/>
                </a:path>
              </a:pathLst>
            </a:custGeom>
            <a:solidFill>
              <a:srgbClr val="007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8545998" y="3763036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3260" y="0"/>
                    <a:pt x="1409" y="536"/>
                    <a:pt x="536" y="1293"/>
                  </a:cubicBezTo>
                  <a:lnTo>
                    <a:pt x="0" y="1293"/>
                  </a:lnTo>
                  <a:lnTo>
                    <a:pt x="0" y="2270"/>
                  </a:ln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lnTo>
                    <a:pt x="10793" y="1234"/>
                  </a:lnTo>
                  <a:lnTo>
                    <a:pt x="10211" y="1246"/>
                  </a:lnTo>
                  <a:cubicBezTo>
                    <a:pt x="9314" y="513"/>
                    <a:pt x="7498" y="0"/>
                    <a:pt x="5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8545998" y="3711574"/>
              <a:ext cx="536115" cy="226159"/>
            </a:xfrm>
            <a:custGeom>
              <a:avLst/>
              <a:gdLst/>
              <a:ahLst/>
              <a:cxnLst/>
              <a:rect l="l" t="t" r="r" b="b"/>
              <a:pathLst>
                <a:path w="10793" h="4553" extrusionOk="0">
                  <a:moveTo>
                    <a:pt x="5403" y="0"/>
                  </a:moveTo>
                  <a:cubicBezTo>
                    <a:pt x="2422" y="0"/>
                    <a:pt x="0" y="1025"/>
                    <a:pt x="0" y="2270"/>
                  </a:cubicBezTo>
                  <a:cubicBezTo>
                    <a:pt x="0" y="3528"/>
                    <a:pt x="2422" y="4552"/>
                    <a:pt x="5403" y="4552"/>
                  </a:cubicBezTo>
                  <a:cubicBezTo>
                    <a:pt x="8383" y="4552"/>
                    <a:pt x="10793" y="3528"/>
                    <a:pt x="10793" y="2270"/>
                  </a:cubicBezTo>
                  <a:cubicBezTo>
                    <a:pt x="10793" y="1025"/>
                    <a:pt x="8383" y="0"/>
                    <a:pt x="5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8791781" y="2059889"/>
              <a:ext cx="1504779" cy="1789899"/>
            </a:xfrm>
            <a:custGeom>
              <a:avLst/>
              <a:gdLst/>
              <a:ahLst/>
              <a:cxnLst/>
              <a:rect l="l" t="t" r="r" b="b"/>
              <a:pathLst>
                <a:path w="30294" h="36034" extrusionOk="0">
                  <a:moveTo>
                    <a:pt x="29397" y="1"/>
                  </a:moveTo>
                  <a:lnTo>
                    <a:pt x="0" y="35288"/>
                  </a:lnTo>
                  <a:lnTo>
                    <a:pt x="897" y="36034"/>
                  </a:lnTo>
                  <a:lnTo>
                    <a:pt x="30294" y="746"/>
                  </a:lnTo>
                  <a:lnTo>
                    <a:pt x="293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8913778" y="2085818"/>
              <a:ext cx="1345181" cy="1699793"/>
            </a:xfrm>
            <a:custGeom>
              <a:avLst/>
              <a:gdLst/>
              <a:ahLst/>
              <a:cxnLst/>
              <a:rect l="l" t="t" r="r" b="b"/>
              <a:pathLst>
                <a:path w="27081" h="34220" extrusionOk="0">
                  <a:moveTo>
                    <a:pt x="26826" y="1"/>
                  </a:moveTo>
                  <a:cubicBezTo>
                    <a:pt x="26012" y="1"/>
                    <a:pt x="23394" y="598"/>
                    <a:pt x="20526" y="7477"/>
                  </a:cubicBezTo>
                  <a:lnTo>
                    <a:pt x="20410" y="7768"/>
                  </a:lnTo>
                  <a:cubicBezTo>
                    <a:pt x="17418" y="14928"/>
                    <a:pt x="17418" y="14928"/>
                    <a:pt x="10933" y="18316"/>
                  </a:cubicBezTo>
                  <a:cubicBezTo>
                    <a:pt x="10549" y="18525"/>
                    <a:pt x="10141" y="18735"/>
                    <a:pt x="9711" y="18956"/>
                  </a:cubicBezTo>
                  <a:cubicBezTo>
                    <a:pt x="5764" y="21029"/>
                    <a:pt x="5438" y="23799"/>
                    <a:pt x="5124" y="26466"/>
                  </a:cubicBezTo>
                  <a:cubicBezTo>
                    <a:pt x="4786" y="29260"/>
                    <a:pt x="4483" y="31879"/>
                    <a:pt x="1" y="33684"/>
                  </a:cubicBezTo>
                  <a:lnTo>
                    <a:pt x="222" y="34219"/>
                  </a:lnTo>
                  <a:cubicBezTo>
                    <a:pt x="5019" y="32298"/>
                    <a:pt x="5368" y="29364"/>
                    <a:pt x="5706" y="26535"/>
                  </a:cubicBezTo>
                  <a:cubicBezTo>
                    <a:pt x="6008" y="23904"/>
                    <a:pt x="6311" y="21401"/>
                    <a:pt x="9990" y="19468"/>
                  </a:cubicBezTo>
                  <a:cubicBezTo>
                    <a:pt x="10409" y="19247"/>
                    <a:pt x="10817" y="19038"/>
                    <a:pt x="11201" y="18840"/>
                  </a:cubicBezTo>
                  <a:cubicBezTo>
                    <a:pt x="17802" y="15382"/>
                    <a:pt x="17895" y="15277"/>
                    <a:pt x="20945" y="7989"/>
                  </a:cubicBezTo>
                  <a:lnTo>
                    <a:pt x="21062" y="7698"/>
                  </a:lnTo>
                  <a:cubicBezTo>
                    <a:pt x="23854" y="1016"/>
                    <a:pt x="26274" y="587"/>
                    <a:pt x="26824" y="587"/>
                  </a:cubicBezTo>
                  <a:cubicBezTo>
                    <a:pt x="26898" y="587"/>
                    <a:pt x="26939" y="595"/>
                    <a:pt x="26941" y="596"/>
                  </a:cubicBezTo>
                  <a:lnTo>
                    <a:pt x="27081" y="26"/>
                  </a:lnTo>
                  <a:cubicBezTo>
                    <a:pt x="27061" y="20"/>
                    <a:pt x="26973" y="1"/>
                    <a:pt x="26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9876988" y="1565441"/>
              <a:ext cx="806483" cy="954954"/>
            </a:xfrm>
            <a:custGeom>
              <a:avLst/>
              <a:gdLst/>
              <a:ahLst/>
              <a:cxnLst/>
              <a:rect l="l" t="t" r="r" b="b"/>
              <a:pathLst>
                <a:path w="16236" h="19225" extrusionOk="0">
                  <a:moveTo>
                    <a:pt x="14617" y="0"/>
                  </a:moveTo>
                  <a:lnTo>
                    <a:pt x="13022" y="711"/>
                  </a:lnTo>
                  <a:cubicBezTo>
                    <a:pt x="14303" y="3586"/>
                    <a:pt x="14431" y="6252"/>
                    <a:pt x="13430" y="8639"/>
                  </a:cubicBezTo>
                  <a:cubicBezTo>
                    <a:pt x="11963" y="12074"/>
                    <a:pt x="8458" y="14204"/>
                    <a:pt x="6561" y="15135"/>
                  </a:cubicBezTo>
                  <a:cubicBezTo>
                    <a:pt x="6192" y="14532"/>
                    <a:pt x="5256" y="14447"/>
                    <a:pt x="4760" y="14447"/>
                  </a:cubicBezTo>
                  <a:cubicBezTo>
                    <a:pt x="4568" y="14447"/>
                    <a:pt x="4442" y="14460"/>
                    <a:pt x="4442" y="14460"/>
                  </a:cubicBezTo>
                  <a:lnTo>
                    <a:pt x="3021" y="13564"/>
                  </a:lnTo>
                  <a:lnTo>
                    <a:pt x="3021" y="13564"/>
                  </a:lnTo>
                  <a:cubicBezTo>
                    <a:pt x="3021" y="13564"/>
                    <a:pt x="2276" y="14868"/>
                    <a:pt x="3697" y="15368"/>
                  </a:cubicBezTo>
                  <a:cubicBezTo>
                    <a:pt x="3697" y="15368"/>
                    <a:pt x="2740" y="15798"/>
                    <a:pt x="1787" y="15798"/>
                  </a:cubicBezTo>
                  <a:cubicBezTo>
                    <a:pt x="1598" y="15798"/>
                    <a:pt x="1409" y="15781"/>
                    <a:pt x="1229" y="15741"/>
                  </a:cubicBezTo>
                  <a:cubicBezTo>
                    <a:pt x="1167" y="15727"/>
                    <a:pt x="1110" y="15721"/>
                    <a:pt x="1059" y="15721"/>
                  </a:cubicBezTo>
                  <a:cubicBezTo>
                    <a:pt x="0" y="15721"/>
                    <a:pt x="1145" y="18474"/>
                    <a:pt x="2300" y="19129"/>
                  </a:cubicBezTo>
                  <a:cubicBezTo>
                    <a:pt x="2419" y="19197"/>
                    <a:pt x="2541" y="19225"/>
                    <a:pt x="2668" y="19225"/>
                  </a:cubicBezTo>
                  <a:cubicBezTo>
                    <a:pt x="3235" y="19225"/>
                    <a:pt x="3883" y="18664"/>
                    <a:pt x="4663" y="18617"/>
                  </a:cubicBezTo>
                  <a:cubicBezTo>
                    <a:pt x="5699" y="18547"/>
                    <a:pt x="6933" y="17941"/>
                    <a:pt x="6991" y="16882"/>
                  </a:cubicBezTo>
                  <a:cubicBezTo>
                    <a:pt x="8994" y="15939"/>
                    <a:pt x="13232" y="13540"/>
                    <a:pt x="15025" y="9326"/>
                  </a:cubicBezTo>
                  <a:cubicBezTo>
                    <a:pt x="16235" y="6474"/>
                    <a:pt x="16096" y="3330"/>
                    <a:pt x="14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9934509" y="2413811"/>
              <a:ext cx="141765" cy="46891"/>
            </a:xfrm>
            <a:custGeom>
              <a:avLst/>
              <a:gdLst/>
              <a:ahLst/>
              <a:cxnLst/>
              <a:rect l="l" t="t" r="r" b="b"/>
              <a:pathLst>
                <a:path w="2854" h="944" extrusionOk="0">
                  <a:moveTo>
                    <a:pt x="2806" y="1"/>
                  </a:moveTo>
                  <a:cubicBezTo>
                    <a:pt x="1750" y="615"/>
                    <a:pt x="891" y="763"/>
                    <a:pt x="323" y="763"/>
                  </a:cubicBezTo>
                  <a:cubicBezTo>
                    <a:pt x="202" y="763"/>
                    <a:pt x="94" y="756"/>
                    <a:pt x="1" y="746"/>
                  </a:cubicBezTo>
                  <a:lnTo>
                    <a:pt x="1" y="746"/>
                  </a:lnTo>
                  <a:cubicBezTo>
                    <a:pt x="36" y="816"/>
                    <a:pt x="71" y="874"/>
                    <a:pt x="105" y="944"/>
                  </a:cubicBezTo>
                  <a:cubicBezTo>
                    <a:pt x="1468" y="944"/>
                    <a:pt x="2853" y="117"/>
                    <a:pt x="2853" y="117"/>
                  </a:cubicBezTo>
                  <a:lnTo>
                    <a:pt x="2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9965754" y="2450271"/>
              <a:ext cx="123237" cy="52653"/>
            </a:xfrm>
            <a:custGeom>
              <a:avLst/>
              <a:gdLst/>
              <a:ahLst/>
              <a:cxnLst/>
              <a:rect l="l" t="t" r="r" b="b"/>
              <a:pathLst>
                <a:path w="2481" h="1060" extrusionOk="0">
                  <a:moveTo>
                    <a:pt x="2422" y="0"/>
                  </a:moveTo>
                  <a:cubicBezTo>
                    <a:pt x="1374" y="629"/>
                    <a:pt x="454" y="827"/>
                    <a:pt x="0" y="897"/>
                  </a:cubicBezTo>
                  <a:cubicBezTo>
                    <a:pt x="47" y="955"/>
                    <a:pt x="105" y="1001"/>
                    <a:pt x="163" y="1060"/>
                  </a:cubicBezTo>
                  <a:cubicBezTo>
                    <a:pt x="1234" y="885"/>
                    <a:pt x="2480" y="128"/>
                    <a:pt x="2480" y="128"/>
                  </a:cubicBezTo>
                  <a:lnTo>
                    <a:pt x="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9910219" y="2371042"/>
              <a:ext cx="149862" cy="35416"/>
            </a:xfrm>
            <a:custGeom>
              <a:avLst/>
              <a:gdLst/>
              <a:ahLst/>
              <a:cxnLst/>
              <a:rect l="l" t="t" r="r" b="b"/>
              <a:pathLst>
                <a:path w="3017" h="713" extrusionOk="0">
                  <a:moveTo>
                    <a:pt x="2981" y="0"/>
                  </a:moveTo>
                  <a:cubicBezTo>
                    <a:pt x="2218" y="351"/>
                    <a:pt x="1527" y="458"/>
                    <a:pt x="965" y="458"/>
                  </a:cubicBezTo>
                  <a:cubicBezTo>
                    <a:pt x="576" y="458"/>
                    <a:pt x="248" y="407"/>
                    <a:pt x="1" y="349"/>
                  </a:cubicBezTo>
                  <a:lnTo>
                    <a:pt x="1" y="349"/>
                  </a:lnTo>
                  <a:cubicBezTo>
                    <a:pt x="24" y="443"/>
                    <a:pt x="47" y="536"/>
                    <a:pt x="71" y="641"/>
                  </a:cubicBezTo>
                  <a:cubicBezTo>
                    <a:pt x="313" y="691"/>
                    <a:pt x="552" y="713"/>
                    <a:pt x="781" y="713"/>
                  </a:cubicBezTo>
                  <a:cubicBezTo>
                    <a:pt x="2028" y="713"/>
                    <a:pt x="3016" y="82"/>
                    <a:pt x="3016" y="82"/>
                  </a:cubicBezTo>
                  <a:lnTo>
                    <a:pt x="29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10423789" y="1486212"/>
              <a:ext cx="294359" cy="316960"/>
            </a:xfrm>
            <a:custGeom>
              <a:avLst/>
              <a:gdLst/>
              <a:ahLst/>
              <a:cxnLst/>
              <a:rect l="l" t="t" r="r" b="b"/>
              <a:pathLst>
                <a:path w="5926" h="6381" extrusionOk="0">
                  <a:moveTo>
                    <a:pt x="2292" y="1"/>
                  </a:moveTo>
                  <a:cubicBezTo>
                    <a:pt x="2019" y="1"/>
                    <a:pt x="1743" y="57"/>
                    <a:pt x="1479" y="175"/>
                  </a:cubicBezTo>
                  <a:cubicBezTo>
                    <a:pt x="454" y="629"/>
                    <a:pt x="0" y="1828"/>
                    <a:pt x="454" y="2841"/>
                  </a:cubicBezTo>
                  <a:lnTo>
                    <a:pt x="2235" y="6380"/>
                  </a:lnTo>
                  <a:lnTo>
                    <a:pt x="5926" y="4739"/>
                  </a:lnTo>
                  <a:lnTo>
                    <a:pt x="4133" y="1200"/>
                  </a:lnTo>
                  <a:cubicBezTo>
                    <a:pt x="3806" y="451"/>
                    <a:pt x="3065" y="1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10061176" y="1009697"/>
              <a:ext cx="507206" cy="69442"/>
            </a:xfrm>
            <a:custGeom>
              <a:avLst/>
              <a:gdLst/>
              <a:ahLst/>
              <a:cxnLst/>
              <a:rect l="l" t="t" r="r" b="b"/>
              <a:pathLst>
                <a:path w="10211" h="1398" extrusionOk="0">
                  <a:moveTo>
                    <a:pt x="699" y="0"/>
                  </a:moveTo>
                  <a:cubicBezTo>
                    <a:pt x="303" y="0"/>
                    <a:pt x="0" y="315"/>
                    <a:pt x="0" y="699"/>
                  </a:cubicBezTo>
                  <a:cubicBezTo>
                    <a:pt x="0" y="1083"/>
                    <a:pt x="303" y="1397"/>
                    <a:pt x="699" y="1397"/>
                  </a:cubicBezTo>
                  <a:lnTo>
                    <a:pt x="9512" y="1397"/>
                  </a:lnTo>
                  <a:cubicBezTo>
                    <a:pt x="9896" y="1397"/>
                    <a:pt x="10211" y="1083"/>
                    <a:pt x="10211" y="699"/>
                  </a:cubicBezTo>
                  <a:cubicBezTo>
                    <a:pt x="10211" y="315"/>
                    <a:pt x="9896" y="0"/>
                    <a:pt x="9512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10000426" y="956496"/>
              <a:ext cx="172413" cy="173506"/>
            </a:xfrm>
            <a:custGeom>
              <a:avLst/>
              <a:gdLst/>
              <a:ahLst/>
              <a:cxnLst/>
              <a:rect l="l" t="t" r="r" b="b"/>
              <a:pathLst>
                <a:path w="3471" h="3493" extrusionOk="0">
                  <a:moveTo>
                    <a:pt x="1305" y="0"/>
                  </a:moveTo>
                  <a:cubicBezTo>
                    <a:pt x="583" y="0"/>
                    <a:pt x="1" y="780"/>
                    <a:pt x="1" y="1746"/>
                  </a:cubicBezTo>
                  <a:cubicBezTo>
                    <a:pt x="1" y="2713"/>
                    <a:pt x="583" y="3493"/>
                    <a:pt x="1305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rgbClr val="202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10297719" y="1132588"/>
              <a:ext cx="45152" cy="31194"/>
            </a:xfrm>
            <a:custGeom>
              <a:avLst/>
              <a:gdLst/>
              <a:ahLst/>
              <a:cxnLst/>
              <a:rect l="l" t="t" r="r" b="b"/>
              <a:pathLst>
                <a:path w="909" h="628" extrusionOk="0">
                  <a:moveTo>
                    <a:pt x="703" y="1"/>
                  </a:moveTo>
                  <a:cubicBezTo>
                    <a:pt x="602" y="1"/>
                    <a:pt x="464" y="47"/>
                    <a:pt x="326" y="134"/>
                  </a:cubicBezTo>
                  <a:cubicBezTo>
                    <a:pt x="116" y="285"/>
                    <a:pt x="0" y="472"/>
                    <a:pt x="70" y="576"/>
                  </a:cubicBezTo>
                  <a:cubicBezTo>
                    <a:pt x="96" y="611"/>
                    <a:pt x="144" y="628"/>
                    <a:pt x="205" y="628"/>
                  </a:cubicBezTo>
                  <a:cubicBezTo>
                    <a:pt x="309" y="628"/>
                    <a:pt x="450" y="579"/>
                    <a:pt x="582" y="483"/>
                  </a:cubicBezTo>
                  <a:cubicBezTo>
                    <a:pt x="792" y="344"/>
                    <a:pt x="908" y="146"/>
                    <a:pt x="838" y="53"/>
                  </a:cubicBezTo>
                  <a:cubicBezTo>
                    <a:pt x="812" y="18"/>
                    <a:pt x="764" y="1"/>
                    <a:pt x="703" y="1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rgbClr val="E9D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626" name="Google Shape;1626;p47"/>
            <p:cNvGrpSpPr/>
            <p:nvPr/>
          </p:nvGrpSpPr>
          <p:grpSpPr>
            <a:xfrm>
              <a:off x="10120734" y="722237"/>
              <a:ext cx="387495" cy="775050"/>
              <a:chOff x="7470984" y="722237"/>
              <a:chExt cx="387495" cy="775050"/>
            </a:xfrm>
          </p:grpSpPr>
          <p:sp>
            <p:nvSpPr>
              <p:cNvPr id="1627" name="Google Shape;1627;p47"/>
              <p:cNvSpPr/>
              <p:nvPr/>
            </p:nvSpPr>
            <p:spPr>
              <a:xfrm>
                <a:off x="7546735" y="1344494"/>
                <a:ext cx="259141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5217" h="3076" extrusionOk="0">
                    <a:moveTo>
                      <a:pt x="3037" y="0"/>
                    </a:moveTo>
                    <a:cubicBezTo>
                      <a:pt x="2816" y="0"/>
                      <a:pt x="2586" y="19"/>
                      <a:pt x="2352" y="59"/>
                    </a:cubicBezTo>
                    <a:cubicBezTo>
                      <a:pt x="990" y="292"/>
                      <a:pt x="1" y="1142"/>
                      <a:pt x="140" y="1957"/>
                    </a:cubicBezTo>
                    <a:cubicBezTo>
                      <a:pt x="256" y="2632"/>
                      <a:pt x="1107" y="3075"/>
                      <a:pt x="2170" y="3075"/>
                    </a:cubicBezTo>
                    <a:cubicBezTo>
                      <a:pt x="2390" y="3075"/>
                      <a:pt x="2619" y="3056"/>
                      <a:pt x="2853" y="3016"/>
                    </a:cubicBezTo>
                    <a:cubicBezTo>
                      <a:pt x="4227" y="2784"/>
                      <a:pt x="5216" y="1934"/>
                      <a:pt x="5077" y="1119"/>
                    </a:cubicBezTo>
                    <a:cubicBezTo>
                      <a:pt x="4961" y="444"/>
                      <a:pt x="4102" y="0"/>
                      <a:pt x="3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47"/>
              <p:cNvSpPr/>
              <p:nvPr/>
            </p:nvSpPr>
            <p:spPr>
              <a:xfrm>
                <a:off x="7470984" y="722237"/>
                <a:ext cx="387495" cy="685381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13798" extrusionOk="0">
                    <a:moveTo>
                      <a:pt x="3749" y="1"/>
                    </a:moveTo>
                    <a:cubicBezTo>
                      <a:pt x="1677" y="1"/>
                      <a:pt x="0" y="1666"/>
                      <a:pt x="0" y="3738"/>
                    </a:cubicBezTo>
                    <a:lnTo>
                      <a:pt x="0" y="8069"/>
                    </a:lnTo>
                    <a:cubicBezTo>
                      <a:pt x="0" y="9548"/>
                      <a:pt x="827" y="10828"/>
                      <a:pt x="2038" y="11492"/>
                    </a:cubicBezTo>
                    <a:lnTo>
                      <a:pt x="2026" y="13774"/>
                    </a:lnTo>
                    <a:lnTo>
                      <a:pt x="6439" y="13797"/>
                    </a:lnTo>
                    <a:lnTo>
                      <a:pt x="6450" y="11015"/>
                    </a:lnTo>
                    <a:cubicBezTo>
                      <a:pt x="7277" y="10304"/>
                      <a:pt x="7801" y="9245"/>
                      <a:pt x="7801" y="8069"/>
                    </a:cubicBezTo>
                    <a:lnTo>
                      <a:pt x="7801" y="3738"/>
                    </a:lnTo>
                    <a:cubicBezTo>
                      <a:pt x="7801" y="1666"/>
                      <a:pt x="6136" y="1"/>
                      <a:pt x="40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29" name="Google Shape;1629;p47"/>
            <p:cNvSpPr/>
            <p:nvPr/>
          </p:nvSpPr>
          <p:spPr>
            <a:xfrm>
              <a:off x="10250828" y="1103331"/>
              <a:ext cx="126715" cy="82804"/>
            </a:xfrm>
            <a:custGeom>
              <a:avLst/>
              <a:gdLst/>
              <a:ahLst/>
              <a:cxnLst/>
              <a:rect l="l" t="t" r="r" b="b"/>
              <a:pathLst>
                <a:path w="2551" h="1667" extrusionOk="0">
                  <a:moveTo>
                    <a:pt x="2040" y="0"/>
                  </a:moveTo>
                  <a:cubicBezTo>
                    <a:pt x="1990" y="0"/>
                    <a:pt x="1938" y="11"/>
                    <a:pt x="1887" y="36"/>
                  </a:cubicBezTo>
                  <a:cubicBezTo>
                    <a:pt x="1375" y="292"/>
                    <a:pt x="828" y="467"/>
                    <a:pt x="432" y="560"/>
                  </a:cubicBezTo>
                  <a:cubicBezTo>
                    <a:pt x="82" y="653"/>
                    <a:pt x="1" y="1224"/>
                    <a:pt x="304" y="1457"/>
                  </a:cubicBezTo>
                  <a:cubicBezTo>
                    <a:pt x="468" y="1577"/>
                    <a:pt x="695" y="1666"/>
                    <a:pt x="1001" y="1666"/>
                  </a:cubicBezTo>
                  <a:cubicBezTo>
                    <a:pt x="1108" y="1666"/>
                    <a:pt x="1225" y="1655"/>
                    <a:pt x="1352" y="1631"/>
                  </a:cubicBezTo>
                  <a:cubicBezTo>
                    <a:pt x="1957" y="1526"/>
                    <a:pt x="2260" y="1107"/>
                    <a:pt x="2423" y="688"/>
                  </a:cubicBezTo>
                  <a:cubicBezTo>
                    <a:pt x="2551" y="352"/>
                    <a:pt x="2319" y="0"/>
                    <a:pt x="2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0282072" y="1125684"/>
              <a:ext cx="90851" cy="60352"/>
            </a:xfrm>
            <a:custGeom>
              <a:avLst/>
              <a:gdLst/>
              <a:ahLst/>
              <a:cxnLst/>
              <a:rect l="l" t="t" r="r" b="b"/>
              <a:pathLst>
                <a:path w="1829" h="1215" extrusionOk="0">
                  <a:moveTo>
                    <a:pt x="1455" y="1"/>
                  </a:moveTo>
                  <a:cubicBezTo>
                    <a:pt x="1303" y="1"/>
                    <a:pt x="1130" y="27"/>
                    <a:pt x="932" y="87"/>
                  </a:cubicBezTo>
                  <a:cubicBezTo>
                    <a:pt x="350" y="273"/>
                    <a:pt x="94" y="715"/>
                    <a:pt x="1" y="1158"/>
                  </a:cubicBezTo>
                  <a:cubicBezTo>
                    <a:pt x="112" y="1193"/>
                    <a:pt x="244" y="1215"/>
                    <a:pt x="394" y="1215"/>
                  </a:cubicBezTo>
                  <a:cubicBezTo>
                    <a:pt x="495" y="1215"/>
                    <a:pt x="605" y="1205"/>
                    <a:pt x="723" y="1181"/>
                  </a:cubicBezTo>
                  <a:cubicBezTo>
                    <a:pt x="1328" y="1076"/>
                    <a:pt x="1631" y="657"/>
                    <a:pt x="1794" y="238"/>
                  </a:cubicBezTo>
                  <a:cubicBezTo>
                    <a:pt x="1817" y="180"/>
                    <a:pt x="1829" y="122"/>
                    <a:pt x="1829" y="64"/>
                  </a:cubicBezTo>
                  <a:cubicBezTo>
                    <a:pt x="1721" y="24"/>
                    <a:pt x="1597" y="1"/>
                    <a:pt x="14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0255497" y="1103480"/>
              <a:ext cx="114545" cy="54590"/>
            </a:xfrm>
            <a:custGeom>
              <a:avLst/>
              <a:gdLst/>
              <a:ahLst/>
              <a:cxnLst/>
              <a:rect l="l" t="t" r="r" b="b"/>
              <a:pathLst>
                <a:path w="2306" h="1099" extrusionOk="0">
                  <a:moveTo>
                    <a:pt x="1942" y="1"/>
                  </a:moveTo>
                  <a:cubicBezTo>
                    <a:pt x="1894" y="1"/>
                    <a:pt x="1843" y="11"/>
                    <a:pt x="1793" y="33"/>
                  </a:cubicBezTo>
                  <a:cubicBezTo>
                    <a:pt x="1281" y="289"/>
                    <a:pt x="734" y="464"/>
                    <a:pt x="338" y="557"/>
                  </a:cubicBezTo>
                  <a:cubicBezTo>
                    <a:pt x="117" y="615"/>
                    <a:pt x="0" y="860"/>
                    <a:pt x="23" y="1093"/>
                  </a:cubicBezTo>
                  <a:cubicBezTo>
                    <a:pt x="77" y="1097"/>
                    <a:pt x="132" y="1099"/>
                    <a:pt x="187" y="1099"/>
                  </a:cubicBezTo>
                  <a:cubicBezTo>
                    <a:pt x="454" y="1099"/>
                    <a:pt x="735" y="1053"/>
                    <a:pt x="1025" y="976"/>
                  </a:cubicBezTo>
                  <a:cubicBezTo>
                    <a:pt x="1572" y="825"/>
                    <a:pt x="2026" y="557"/>
                    <a:pt x="2305" y="254"/>
                  </a:cubicBezTo>
                  <a:cubicBezTo>
                    <a:pt x="2235" y="104"/>
                    <a:pt x="2096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018491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55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55" y="908"/>
                  </a:cubicBezTo>
                  <a:cubicBezTo>
                    <a:pt x="711" y="908"/>
                    <a:pt x="921" y="711"/>
                    <a:pt x="921" y="454"/>
                  </a:cubicBezTo>
                  <a:cubicBezTo>
                    <a:pt x="921" y="198"/>
                    <a:pt x="711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10356681" y="998123"/>
              <a:ext cx="45748" cy="45152"/>
            </a:xfrm>
            <a:custGeom>
              <a:avLst/>
              <a:gdLst/>
              <a:ahLst/>
              <a:cxnLst/>
              <a:rect l="l" t="t" r="r" b="b"/>
              <a:pathLst>
                <a:path w="921" h="909" extrusionOk="0">
                  <a:moveTo>
                    <a:pt x="466" y="0"/>
                  </a:moveTo>
                  <a:cubicBezTo>
                    <a:pt x="210" y="0"/>
                    <a:pt x="1" y="198"/>
                    <a:pt x="1" y="454"/>
                  </a:cubicBezTo>
                  <a:cubicBezTo>
                    <a:pt x="1" y="711"/>
                    <a:pt x="210" y="908"/>
                    <a:pt x="466" y="908"/>
                  </a:cubicBezTo>
                  <a:cubicBezTo>
                    <a:pt x="711" y="908"/>
                    <a:pt x="920" y="711"/>
                    <a:pt x="920" y="454"/>
                  </a:cubicBezTo>
                  <a:cubicBezTo>
                    <a:pt x="920" y="198"/>
                    <a:pt x="711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10261259" y="998123"/>
              <a:ext cx="64823" cy="116879"/>
            </a:xfrm>
            <a:custGeom>
              <a:avLst/>
              <a:gdLst/>
              <a:ahLst/>
              <a:cxnLst/>
              <a:rect l="l" t="t" r="r" b="b"/>
              <a:pathLst>
                <a:path w="1305" h="2353" extrusionOk="0">
                  <a:moveTo>
                    <a:pt x="653" y="0"/>
                  </a:moveTo>
                  <a:cubicBezTo>
                    <a:pt x="292" y="0"/>
                    <a:pt x="1" y="291"/>
                    <a:pt x="1" y="652"/>
                  </a:cubicBezTo>
                  <a:lnTo>
                    <a:pt x="1" y="1700"/>
                  </a:lnTo>
                  <a:cubicBezTo>
                    <a:pt x="1" y="2061"/>
                    <a:pt x="292" y="2352"/>
                    <a:pt x="653" y="2352"/>
                  </a:cubicBezTo>
                  <a:cubicBezTo>
                    <a:pt x="1013" y="2352"/>
                    <a:pt x="1304" y="2061"/>
                    <a:pt x="1304" y="1700"/>
                  </a:cubicBezTo>
                  <a:lnTo>
                    <a:pt x="1304" y="652"/>
                  </a:lnTo>
                  <a:cubicBezTo>
                    <a:pt x="1304" y="291"/>
                    <a:pt x="1013" y="0"/>
                    <a:pt x="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10354942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375" y="0"/>
                  </a:moveTo>
                  <a:cubicBezTo>
                    <a:pt x="231" y="0"/>
                    <a:pt x="97" y="89"/>
                    <a:pt x="59" y="233"/>
                  </a:cubicBezTo>
                  <a:cubicBezTo>
                    <a:pt x="1" y="408"/>
                    <a:pt x="94" y="582"/>
                    <a:pt x="268" y="641"/>
                  </a:cubicBezTo>
                  <a:lnTo>
                    <a:pt x="1060" y="897"/>
                  </a:lnTo>
                  <a:cubicBezTo>
                    <a:pt x="1090" y="905"/>
                    <a:pt x="1121" y="909"/>
                    <a:pt x="1151" y="909"/>
                  </a:cubicBezTo>
                  <a:cubicBezTo>
                    <a:pt x="1295" y="909"/>
                    <a:pt x="1431" y="820"/>
                    <a:pt x="1479" y="676"/>
                  </a:cubicBezTo>
                  <a:cubicBezTo>
                    <a:pt x="1526" y="501"/>
                    <a:pt x="1433" y="315"/>
                    <a:pt x="1258" y="268"/>
                  </a:cubicBezTo>
                  <a:lnTo>
                    <a:pt x="466" y="12"/>
                  </a:lnTo>
                  <a:cubicBezTo>
                    <a:pt x="436" y="4"/>
                    <a:pt x="40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0156598" y="943184"/>
              <a:ext cx="75800" cy="45152"/>
            </a:xfrm>
            <a:custGeom>
              <a:avLst/>
              <a:gdLst/>
              <a:ahLst/>
              <a:cxnLst/>
              <a:rect l="l" t="t" r="r" b="b"/>
              <a:pathLst>
                <a:path w="1526" h="909" extrusionOk="0">
                  <a:moveTo>
                    <a:pt x="1151" y="0"/>
                  </a:moveTo>
                  <a:cubicBezTo>
                    <a:pt x="1120" y="0"/>
                    <a:pt x="1090" y="4"/>
                    <a:pt x="1060" y="12"/>
                  </a:cubicBezTo>
                  <a:lnTo>
                    <a:pt x="268" y="268"/>
                  </a:lnTo>
                  <a:cubicBezTo>
                    <a:pt x="93" y="315"/>
                    <a:pt x="0" y="501"/>
                    <a:pt x="47" y="676"/>
                  </a:cubicBezTo>
                  <a:cubicBezTo>
                    <a:pt x="95" y="820"/>
                    <a:pt x="231" y="909"/>
                    <a:pt x="375" y="909"/>
                  </a:cubicBezTo>
                  <a:cubicBezTo>
                    <a:pt x="405" y="909"/>
                    <a:pt x="436" y="905"/>
                    <a:pt x="466" y="897"/>
                  </a:cubicBezTo>
                  <a:lnTo>
                    <a:pt x="1258" y="641"/>
                  </a:lnTo>
                  <a:cubicBezTo>
                    <a:pt x="1432" y="582"/>
                    <a:pt x="1525" y="408"/>
                    <a:pt x="1467" y="233"/>
                  </a:cubicBezTo>
                  <a:cubicBezTo>
                    <a:pt x="1429" y="89"/>
                    <a:pt x="1295" y="0"/>
                    <a:pt x="1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0270498" y="1217877"/>
              <a:ext cx="88566" cy="37056"/>
            </a:xfrm>
            <a:custGeom>
              <a:avLst/>
              <a:gdLst/>
              <a:ahLst/>
              <a:cxnLst/>
              <a:rect l="l" t="t" r="r" b="b"/>
              <a:pathLst>
                <a:path w="1783" h="746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83"/>
                    <a:pt x="397" y="746"/>
                    <a:pt x="886" y="746"/>
                  </a:cubicBezTo>
                  <a:cubicBezTo>
                    <a:pt x="1386" y="746"/>
                    <a:pt x="1782" y="583"/>
                    <a:pt x="1782" y="373"/>
                  </a:cubicBezTo>
                  <a:cubicBezTo>
                    <a:pt x="1782" y="163"/>
                    <a:pt x="1386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0302338" y="1018936"/>
              <a:ext cx="16789" cy="77539"/>
            </a:xfrm>
            <a:custGeom>
              <a:avLst/>
              <a:gdLst/>
              <a:ahLst/>
              <a:cxnLst/>
              <a:rect l="l" t="t" r="r" b="b"/>
              <a:pathLst>
                <a:path w="338" h="1561" extrusionOk="0">
                  <a:moveTo>
                    <a:pt x="175" y="0"/>
                  </a:moveTo>
                  <a:cubicBezTo>
                    <a:pt x="70" y="0"/>
                    <a:pt x="0" y="70"/>
                    <a:pt x="0" y="175"/>
                  </a:cubicBezTo>
                  <a:lnTo>
                    <a:pt x="0" y="1386"/>
                  </a:lnTo>
                  <a:cubicBezTo>
                    <a:pt x="0" y="1491"/>
                    <a:pt x="70" y="1561"/>
                    <a:pt x="175" y="1561"/>
                  </a:cubicBezTo>
                  <a:cubicBezTo>
                    <a:pt x="268" y="1561"/>
                    <a:pt x="338" y="1491"/>
                    <a:pt x="338" y="1386"/>
                  </a:cubicBezTo>
                  <a:lnTo>
                    <a:pt x="338" y="175"/>
                  </a:lnTo>
                  <a:cubicBezTo>
                    <a:pt x="338" y="70"/>
                    <a:pt x="268" y="0"/>
                    <a:pt x="175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079654" y="643009"/>
              <a:ext cx="471392" cy="319891"/>
            </a:xfrm>
            <a:custGeom>
              <a:avLst/>
              <a:gdLst/>
              <a:ahLst/>
              <a:cxnLst/>
              <a:rect l="l" t="t" r="r" b="b"/>
              <a:pathLst>
                <a:path w="9490" h="6440" extrusionOk="0">
                  <a:moveTo>
                    <a:pt x="4483" y="1"/>
                  </a:moveTo>
                  <a:cubicBezTo>
                    <a:pt x="4297" y="292"/>
                    <a:pt x="4169" y="606"/>
                    <a:pt x="4099" y="921"/>
                  </a:cubicBezTo>
                  <a:lnTo>
                    <a:pt x="2935" y="583"/>
                  </a:lnTo>
                  <a:cubicBezTo>
                    <a:pt x="2842" y="909"/>
                    <a:pt x="2807" y="1235"/>
                    <a:pt x="2818" y="1561"/>
                  </a:cubicBezTo>
                  <a:lnTo>
                    <a:pt x="804" y="1561"/>
                  </a:lnTo>
                  <a:cubicBezTo>
                    <a:pt x="804" y="2027"/>
                    <a:pt x="886" y="2481"/>
                    <a:pt x="1049" y="2888"/>
                  </a:cubicBezTo>
                  <a:cubicBezTo>
                    <a:pt x="385" y="3703"/>
                    <a:pt x="1" y="4739"/>
                    <a:pt x="1" y="5869"/>
                  </a:cubicBezTo>
                  <a:cubicBezTo>
                    <a:pt x="1" y="6032"/>
                    <a:pt x="1" y="6195"/>
                    <a:pt x="24" y="6346"/>
                  </a:cubicBezTo>
                  <a:cubicBezTo>
                    <a:pt x="234" y="6404"/>
                    <a:pt x="455" y="6439"/>
                    <a:pt x="676" y="6439"/>
                  </a:cubicBezTo>
                  <a:cubicBezTo>
                    <a:pt x="1666" y="6439"/>
                    <a:pt x="2516" y="5810"/>
                    <a:pt x="2830" y="4926"/>
                  </a:cubicBezTo>
                  <a:cubicBezTo>
                    <a:pt x="3366" y="5205"/>
                    <a:pt x="3971" y="5368"/>
                    <a:pt x="4611" y="5368"/>
                  </a:cubicBezTo>
                  <a:lnTo>
                    <a:pt x="6870" y="5368"/>
                  </a:lnTo>
                  <a:cubicBezTo>
                    <a:pt x="7277" y="6008"/>
                    <a:pt x="7987" y="6439"/>
                    <a:pt x="8802" y="6439"/>
                  </a:cubicBezTo>
                  <a:cubicBezTo>
                    <a:pt x="9035" y="6439"/>
                    <a:pt x="9257" y="6404"/>
                    <a:pt x="9466" y="6346"/>
                  </a:cubicBezTo>
                  <a:cubicBezTo>
                    <a:pt x="9478" y="6195"/>
                    <a:pt x="9489" y="6032"/>
                    <a:pt x="9489" y="5869"/>
                  </a:cubicBezTo>
                  <a:cubicBezTo>
                    <a:pt x="9489" y="4367"/>
                    <a:pt x="8791" y="3016"/>
                    <a:pt x="7696" y="2155"/>
                  </a:cubicBezTo>
                  <a:cubicBezTo>
                    <a:pt x="7580" y="2213"/>
                    <a:pt x="7475" y="2294"/>
                    <a:pt x="7370" y="2376"/>
                  </a:cubicBezTo>
                  <a:cubicBezTo>
                    <a:pt x="7126" y="1875"/>
                    <a:pt x="6753" y="1445"/>
                    <a:pt x="6253" y="1119"/>
                  </a:cubicBezTo>
                  <a:lnTo>
                    <a:pt x="44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0137523" y="745385"/>
              <a:ext cx="322722" cy="136848"/>
            </a:xfrm>
            <a:custGeom>
              <a:avLst/>
              <a:gdLst/>
              <a:ahLst/>
              <a:cxnLst/>
              <a:rect l="l" t="t" r="r" b="b"/>
              <a:pathLst>
                <a:path w="6497" h="2755" extrusionOk="0">
                  <a:moveTo>
                    <a:pt x="6031" y="1"/>
                  </a:moveTo>
                  <a:cubicBezTo>
                    <a:pt x="5115" y="731"/>
                    <a:pt x="3727" y="1547"/>
                    <a:pt x="2055" y="1547"/>
                  </a:cubicBezTo>
                  <a:cubicBezTo>
                    <a:pt x="1409" y="1547"/>
                    <a:pt x="720" y="1425"/>
                    <a:pt x="0" y="1130"/>
                  </a:cubicBezTo>
                  <a:lnTo>
                    <a:pt x="0" y="1130"/>
                  </a:lnTo>
                  <a:cubicBezTo>
                    <a:pt x="303" y="1770"/>
                    <a:pt x="780" y="2306"/>
                    <a:pt x="1362" y="2690"/>
                  </a:cubicBezTo>
                  <a:cubicBezTo>
                    <a:pt x="1636" y="2733"/>
                    <a:pt x="1919" y="2755"/>
                    <a:pt x="2206" y="2755"/>
                  </a:cubicBezTo>
                  <a:cubicBezTo>
                    <a:pt x="3692" y="2755"/>
                    <a:pt x="5307" y="2192"/>
                    <a:pt x="6497" y="1246"/>
                  </a:cubicBezTo>
                  <a:cubicBezTo>
                    <a:pt x="6438" y="804"/>
                    <a:pt x="6275" y="373"/>
                    <a:pt x="6031" y="1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476393" y="956496"/>
              <a:ext cx="172364" cy="173506"/>
            </a:xfrm>
            <a:custGeom>
              <a:avLst/>
              <a:gdLst/>
              <a:ahLst/>
              <a:cxnLst/>
              <a:rect l="l" t="t" r="r" b="b"/>
              <a:pathLst>
                <a:path w="3470" h="3493" extrusionOk="0">
                  <a:moveTo>
                    <a:pt x="1304" y="0"/>
                  </a:moveTo>
                  <a:cubicBezTo>
                    <a:pt x="583" y="0"/>
                    <a:pt x="0" y="780"/>
                    <a:pt x="0" y="1746"/>
                  </a:cubicBezTo>
                  <a:cubicBezTo>
                    <a:pt x="0" y="2713"/>
                    <a:pt x="583" y="3493"/>
                    <a:pt x="1304" y="3493"/>
                  </a:cubicBezTo>
                  <a:lnTo>
                    <a:pt x="2166" y="3493"/>
                  </a:lnTo>
                  <a:cubicBezTo>
                    <a:pt x="2888" y="3493"/>
                    <a:pt x="3470" y="2713"/>
                    <a:pt x="3470" y="1746"/>
                  </a:cubicBezTo>
                  <a:cubicBezTo>
                    <a:pt x="3470" y="780"/>
                    <a:pt x="2888" y="0"/>
                    <a:pt x="21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0069272" y="745385"/>
              <a:ext cx="506063" cy="235448"/>
            </a:xfrm>
            <a:custGeom>
              <a:avLst/>
              <a:gdLst/>
              <a:ahLst/>
              <a:cxnLst/>
              <a:rect l="l" t="t" r="r" b="b"/>
              <a:pathLst>
                <a:path w="10188" h="4740" extrusionOk="0">
                  <a:moveTo>
                    <a:pt x="2678" y="1"/>
                  </a:moveTo>
                  <a:cubicBezTo>
                    <a:pt x="1199" y="1"/>
                    <a:pt x="0" y="1200"/>
                    <a:pt x="0" y="2667"/>
                  </a:cubicBezTo>
                  <a:lnTo>
                    <a:pt x="0" y="4693"/>
                  </a:lnTo>
                  <a:lnTo>
                    <a:pt x="396" y="4693"/>
                  </a:lnTo>
                  <a:lnTo>
                    <a:pt x="396" y="2667"/>
                  </a:lnTo>
                  <a:cubicBezTo>
                    <a:pt x="396" y="1409"/>
                    <a:pt x="1421" y="385"/>
                    <a:pt x="2678" y="385"/>
                  </a:cubicBezTo>
                  <a:lnTo>
                    <a:pt x="7521" y="385"/>
                  </a:lnTo>
                  <a:cubicBezTo>
                    <a:pt x="8779" y="385"/>
                    <a:pt x="9803" y="1409"/>
                    <a:pt x="9803" y="2667"/>
                  </a:cubicBezTo>
                  <a:lnTo>
                    <a:pt x="9803" y="4739"/>
                  </a:lnTo>
                  <a:lnTo>
                    <a:pt x="10187" y="4739"/>
                  </a:lnTo>
                  <a:lnTo>
                    <a:pt x="10187" y="2667"/>
                  </a:lnTo>
                  <a:cubicBezTo>
                    <a:pt x="10187" y="1200"/>
                    <a:pt x="8988" y="1"/>
                    <a:pt x="75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EC0D779-E997-8EBF-5BA7-9F52CCA4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951" y="165794"/>
            <a:ext cx="4932000" cy="638101"/>
          </a:xfrm>
        </p:spPr>
        <p:txBody>
          <a:bodyPr/>
          <a:lstStyle/>
          <a:p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A. LISTEN AND PRACTICE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F61324A-2109-00A5-CCBF-BFAE5964C114}"/>
              </a:ext>
            </a:extLst>
          </p:cNvPr>
          <p:cNvSpPr txBox="1">
            <a:spLocks/>
          </p:cNvSpPr>
          <p:nvPr/>
        </p:nvSpPr>
        <p:spPr>
          <a:xfrm>
            <a:off x="382209" y="1690764"/>
            <a:ext cx="5325879" cy="63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8000" b="0" i="0" u="none" strike="noStrike" cap="none">
                <a:solidFill>
                  <a:schemeClr val="accent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</a:rPr>
              <a:t>Where’s the </a:t>
            </a:r>
            <a:r>
              <a:rPr lang="en-US" sz="4800" b="1" u="sng" dirty="0">
                <a:solidFill>
                  <a:srgbClr val="FF0000"/>
                </a:solidFill>
              </a:rPr>
              <a:t>park</a:t>
            </a:r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715B7F2-10E7-A2F4-1D53-3C9E783DB927}"/>
              </a:ext>
            </a:extLst>
          </p:cNvPr>
          <p:cNvSpPr txBox="1">
            <a:spLocks/>
          </p:cNvSpPr>
          <p:nvPr/>
        </p:nvSpPr>
        <p:spPr>
          <a:xfrm>
            <a:off x="57272" y="2441061"/>
            <a:ext cx="6548474" cy="63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8000" b="0" i="0" u="none" strike="noStrike" cap="none">
                <a:solidFill>
                  <a:schemeClr val="accent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riracha"/>
              <a:buNone/>
              <a:defRPr sz="9600" b="0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</a:rPr>
              <a:t>It’s </a:t>
            </a:r>
            <a:r>
              <a:rPr lang="en-US" sz="4800" b="1" dirty="0">
                <a:solidFill>
                  <a:srgbClr val="FF0000"/>
                </a:solidFill>
              </a:rPr>
              <a:t>next to </a:t>
            </a:r>
            <a:r>
              <a:rPr lang="en-US" sz="4800" b="1" dirty="0">
                <a:solidFill>
                  <a:schemeClr val="tx1"/>
                </a:solidFill>
              </a:rPr>
              <a:t>the </a:t>
            </a:r>
            <a:r>
              <a:rPr lang="en-US" sz="4800" b="1" dirty="0">
                <a:solidFill>
                  <a:srgbClr val="FF0000"/>
                </a:solidFill>
              </a:rPr>
              <a:t>library.</a:t>
            </a:r>
          </a:p>
        </p:txBody>
      </p:sp>
      <p:pic>
        <p:nvPicPr>
          <p:cNvPr id="6" name="CD2-TRACK 34">
            <a:hlinkClick r:id="" action="ppaction://media"/>
            <a:extLst>
              <a:ext uri="{FF2B5EF4-FFF2-40B4-BE49-F238E27FC236}">
                <a16:creationId xmlns:a16="http://schemas.microsoft.com/office/drawing/2014/main" id="{18698EAF-A4E0-F1E7-FD13-332AED367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7137" y="896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7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714EDC3D-C68D-4EEA-D549-533082C451AA}"/>
              </a:ext>
            </a:extLst>
          </p:cNvPr>
          <p:cNvSpPr/>
          <p:nvPr/>
        </p:nvSpPr>
        <p:spPr>
          <a:xfrm>
            <a:off x="2799136" y="4100567"/>
            <a:ext cx="863329" cy="5355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8201585-BEAF-BF6D-3454-D5F3C34E2270}"/>
              </a:ext>
            </a:extLst>
          </p:cNvPr>
          <p:cNvSpPr/>
          <p:nvPr/>
        </p:nvSpPr>
        <p:spPr>
          <a:xfrm>
            <a:off x="4202349" y="3311783"/>
            <a:ext cx="1006811" cy="4889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3FB4C55-4B0C-898B-6330-18080F6BE653}"/>
              </a:ext>
            </a:extLst>
          </p:cNvPr>
          <p:cNvSpPr/>
          <p:nvPr/>
        </p:nvSpPr>
        <p:spPr>
          <a:xfrm>
            <a:off x="2930459" y="2435922"/>
            <a:ext cx="953311" cy="46144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65D146-CC7E-031E-132E-9826831DC4CD}"/>
              </a:ext>
            </a:extLst>
          </p:cNvPr>
          <p:cNvSpPr/>
          <p:nvPr/>
        </p:nvSpPr>
        <p:spPr>
          <a:xfrm>
            <a:off x="2962072" y="1572986"/>
            <a:ext cx="1271890" cy="5241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74740B4-E329-4D63-1E97-27C40F8BE9CE}"/>
              </a:ext>
            </a:extLst>
          </p:cNvPr>
          <p:cNvSpPr/>
          <p:nvPr/>
        </p:nvSpPr>
        <p:spPr>
          <a:xfrm>
            <a:off x="2724249" y="844848"/>
            <a:ext cx="651754" cy="52031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149C5-4547-7555-FF2C-31DD2824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60" y="554330"/>
            <a:ext cx="1428750" cy="638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EB790D-B091-A9DF-1994-B0CE22F9D71E}"/>
              </a:ext>
            </a:extLst>
          </p:cNvPr>
          <p:cNvSpPr txBox="1"/>
          <p:nvPr/>
        </p:nvSpPr>
        <p:spPr>
          <a:xfrm>
            <a:off x="1614792" y="597294"/>
            <a:ext cx="409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1.  A: Where’s the library?</a:t>
            </a:r>
          </a:p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     B: It’s </a:t>
            </a:r>
            <a:r>
              <a:rPr lang="en-US" sz="20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near/ opposite </a:t>
            </a:r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the park.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C910A9-B8AA-A460-A6B8-3E8139ED28F6}"/>
              </a:ext>
            </a:extLst>
          </p:cNvPr>
          <p:cNvSpPr/>
          <p:nvPr/>
        </p:nvSpPr>
        <p:spPr>
          <a:xfrm>
            <a:off x="1877438" y="1449421"/>
            <a:ext cx="1551562" cy="2237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749344-98C0-947A-08BD-A01809ED7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40" y="1253567"/>
            <a:ext cx="1339883" cy="6388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A610B2-CA5F-38D9-341C-C5DDAA7C9BF9}"/>
              </a:ext>
            </a:extLst>
          </p:cNvPr>
          <p:cNvSpPr txBox="1"/>
          <p:nvPr/>
        </p:nvSpPr>
        <p:spPr>
          <a:xfrm>
            <a:off x="1722276" y="1382500"/>
            <a:ext cx="5048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2.  A: Where’s the school?</a:t>
            </a:r>
          </a:p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     B: It’s </a:t>
            </a:r>
            <a:r>
              <a:rPr lang="en-US" sz="20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in front of / behind </a:t>
            </a:r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the market</a:t>
            </a:r>
            <a:r>
              <a:rPr lang="en-US" sz="1800" dirty="0">
                <a:latin typeface="Sriracha" panose="020B0604020202020204" charset="-34"/>
                <a:cs typeface="Sriracha" panose="020B0604020202020204" charset="-34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69390B-4627-4410-107C-0FCFD2947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68" y="1988709"/>
            <a:ext cx="1378842" cy="7462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C552A4-FF3D-B739-A885-62AA5B74B9AD}"/>
              </a:ext>
            </a:extLst>
          </p:cNvPr>
          <p:cNvSpPr txBox="1"/>
          <p:nvPr/>
        </p:nvSpPr>
        <p:spPr>
          <a:xfrm>
            <a:off x="1760705" y="2192663"/>
            <a:ext cx="4377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riracha" panose="020B0604020202020204" charset="-34"/>
                <a:cs typeface="Sriracha" panose="020B0604020202020204" charset="-34"/>
              </a:rPr>
              <a:t>3</a:t>
            </a:r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.  A: Where’s the zoo?</a:t>
            </a:r>
          </a:p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     B: It’s </a:t>
            </a:r>
            <a:r>
              <a:rPr lang="en-US" sz="20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next to/ near </a:t>
            </a:r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the market.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3128AE-37DD-9ECE-D1E5-B59B16F64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74" y="2740248"/>
            <a:ext cx="1434831" cy="8569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9D4D4F-06B1-8F13-9B25-5AFFFE248952}"/>
              </a:ext>
            </a:extLst>
          </p:cNvPr>
          <p:cNvSpPr txBox="1"/>
          <p:nvPr/>
        </p:nvSpPr>
        <p:spPr>
          <a:xfrm>
            <a:off x="1712068" y="3043056"/>
            <a:ext cx="48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4.  A: Where’s the stadium?</a:t>
            </a:r>
          </a:p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     B: It’s </a:t>
            </a:r>
            <a:r>
              <a:rPr lang="en-US" sz="20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in front of/ opposite </a:t>
            </a:r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the school.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878B881-7551-E335-0C5C-17B12EE90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01" y="3672076"/>
            <a:ext cx="1323975" cy="85698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FBCF26C-B292-CFC1-7449-82DC605B712A}"/>
              </a:ext>
            </a:extLst>
          </p:cNvPr>
          <p:cNvSpPr txBox="1"/>
          <p:nvPr/>
        </p:nvSpPr>
        <p:spPr>
          <a:xfrm>
            <a:off x="1712068" y="3878418"/>
            <a:ext cx="498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5.  A: Where’s the library?</a:t>
            </a:r>
          </a:p>
          <a:p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     B: It’s </a:t>
            </a:r>
            <a:r>
              <a:rPr lang="en-US" sz="20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behind/ near </a:t>
            </a:r>
            <a:r>
              <a:rPr lang="en-US" sz="2000" dirty="0">
                <a:latin typeface="Sriracha" panose="020B0604020202020204" charset="-34"/>
                <a:cs typeface="Sriracha" panose="020B0604020202020204" charset="-34"/>
              </a:rPr>
              <a:t>the swimming pool.</a:t>
            </a: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E3AD4E62-C788-7509-1375-43155027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48" y="-338113"/>
            <a:ext cx="6973537" cy="305218"/>
          </a:xfrm>
        </p:spPr>
        <p:txBody>
          <a:bodyPr/>
          <a:lstStyle/>
          <a:p>
            <a:pPr algn="l"/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  <a:r>
              <a:rPr lang="en-US" sz="1800" b="1" dirty="0">
                <a:solidFill>
                  <a:srgbClr val="FF0000"/>
                </a:solidFill>
              </a:rPr>
              <a:t>Circle the correct words. Practice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9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8" grpId="0" animBg="1"/>
      <p:bldP spid="37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39"/>
          <p:cNvSpPr/>
          <p:nvPr/>
        </p:nvSpPr>
        <p:spPr>
          <a:xfrm rot="6299920">
            <a:off x="5479577" y="2116674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1922610" y="3527539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6343565" y="3527539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68F5F6-3C65-A9D3-2586-084109181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2" y="169201"/>
            <a:ext cx="6468895" cy="4974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39"/>
          <p:cNvSpPr/>
          <p:nvPr/>
        </p:nvSpPr>
        <p:spPr>
          <a:xfrm rot="6299920">
            <a:off x="5479577" y="2116674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1922610" y="3527539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6343565" y="3527539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nastia">
            <a:hlinkClick r:id="" action="ppaction://media"/>
            <a:extLst>
              <a:ext uri="{FF2B5EF4-FFF2-40B4-BE49-F238E27FC236}">
                <a16:creationId xmlns:a16="http://schemas.microsoft.com/office/drawing/2014/main" id="{63298733-140F-6084-308C-38CC1FF36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53" y="169200"/>
            <a:ext cx="6468894" cy="49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3" name="Google Shape;1543;p47"/>
          <p:cNvGrpSpPr/>
          <p:nvPr/>
        </p:nvGrpSpPr>
        <p:grpSpPr>
          <a:xfrm>
            <a:off x="1071155" y="-23359"/>
            <a:ext cx="1998422" cy="1265714"/>
            <a:chOff x="-2089145" y="2532654"/>
            <a:chExt cx="1499416" cy="949666"/>
          </a:xfrm>
        </p:grpSpPr>
        <p:sp>
          <p:nvSpPr>
            <p:cNvPr id="1544" name="Google Shape;1544;p47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67" name="Google Shape;1567;p47"/>
          <p:cNvGrpSpPr/>
          <p:nvPr/>
        </p:nvGrpSpPr>
        <p:grpSpPr>
          <a:xfrm>
            <a:off x="3837757" y="4410186"/>
            <a:ext cx="7093686" cy="799493"/>
            <a:chOff x="2894803" y="3782111"/>
            <a:chExt cx="4677361" cy="315818"/>
          </a:xfrm>
        </p:grpSpPr>
        <p:sp>
          <p:nvSpPr>
            <p:cNvPr id="1568" name="Google Shape;1568;p47"/>
            <p:cNvSpPr/>
            <p:nvPr/>
          </p:nvSpPr>
          <p:spPr>
            <a:xfrm>
              <a:off x="2894803" y="3782111"/>
              <a:ext cx="4677361" cy="315818"/>
            </a:xfrm>
            <a:custGeom>
              <a:avLst/>
              <a:gdLst/>
              <a:ahLst/>
              <a:cxnLst/>
              <a:rect l="l" t="t" r="r" b="b"/>
              <a:pathLst>
                <a:path w="94164" h="6358" extrusionOk="0">
                  <a:moveTo>
                    <a:pt x="47082" y="0"/>
                  </a:moveTo>
                  <a:cubicBezTo>
                    <a:pt x="21073" y="0"/>
                    <a:pt x="1" y="1432"/>
                    <a:pt x="1" y="3179"/>
                  </a:cubicBezTo>
                  <a:cubicBezTo>
                    <a:pt x="1" y="4937"/>
                    <a:pt x="21073" y="6357"/>
                    <a:pt x="47082" y="6357"/>
                  </a:cubicBezTo>
                  <a:cubicBezTo>
                    <a:pt x="73091" y="6357"/>
                    <a:pt x="94164" y="4937"/>
                    <a:pt x="94164" y="3179"/>
                  </a:cubicBezTo>
                  <a:cubicBezTo>
                    <a:pt x="94164" y="1432"/>
                    <a:pt x="73091" y="0"/>
                    <a:pt x="47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1569" name="Google Shape;1569;p47"/>
            <p:cNvGrpSpPr/>
            <p:nvPr/>
          </p:nvGrpSpPr>
          <p:grpSpPr>
            <a:xfrm>
              <a:off x="3802777" y="3890845"/>
              <a:ext cx="2833152" cy="135955"/>
              <a:chOff x="3802777" y="3890845"/>
              <a:chExt cx="2833152" cy="135955"/>
            </a:xfrm>
          </p:grpSpPr>
          <p:sp>
            <p:nvSpPr>
              <p:cNvPr id="1570" name="Google Shape;1570;p47"/>
              <p:cNvSpPr/>
              <p:nvPr/>
            </p:nvSpPr>
            <p:spPr>
              <a:xfrm>
                <a:off x="4038128" y="3925517"/>
                <a:ext cx="16779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723" extrusionOk="0">
                    <a:moveTo>
                      <a:pt x="1689" y="1"/>
                    </a:moveTo>
                    <a:cubicBezTo>
                      <a:pt x="758" y="1"/>
                      <a:pt x="1" y="164"/>
                      <a:pt x="1" y="362"/>
                    </a:cubicBezTo>
                    <a:cubicBezTo>
                      <a:pt x="1" y="560"/>
                      <a:pt x="758" y="723"/>
                      <a:pt x="1689" y="723"/>
                    </a:cubicBezTo>
                    <a:cubicBezTo>
                      <a:pt x="2620" y="723"/>
                      <a:pt x="3377" y="560"/>
                      <a:pt x="3377" y="362"/>
                    </a:cubicBezTo>
                    <a:cubicBezTo>
                      <a:pt x="3377" y="164"/>
                      <a:pt x="2620" y="1"/>
                      <a:pt x="16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1" name="Google Shape;1571;p47"/>
              <p:cNvSpPr/>
              <p:nvPr/>
            </p:nvSpPr>
            <p:spPr>
              <a:xfrm>
                <a:off x="6239191" y="3990887"/>
                <a:ext cx="167744" cy="35913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723" extrusionOk="0">
                    <a:moveTo>
                      <a:pt x="1689" y="0"/>
                    </a:moveTo>
                    <a:cubicBezTo>
                      <a:pt x="757" y="0"/>
                      <a:pt x="0" y="163"/>
                      <a:pt x="0" y="361"/>
                    </a:cubicBezTo>
                    <a:cubicBezTo>
                      <a:pt x="0" y="559"/>
                      <a:pt x="757" y="722"/>
                      <a:pt x="1689" y="722"/>
                    </a:cubicBezTo>
                    <a:cubicBezTo>
                      <a:pt x="2620" y="722"/>
                      <a:pt x="3377" y="559"/>
                      <a:pt x="3377" y="361"/>
                    </a:cubicBezTo>
                    <a:cubicBezTo>
                      <a:pt x="3377" y="163"/>
                      <a:pt x="2620" y="0"/>
                      <a:pt x="1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2" name="Google Shape;1572;p47"/>
              <p:cNvSpPr/>
              <p:nvPr/>
            </p:nvSpPr>
            <p:spPr>
              <a:xfrm>
                <a:off x="3961234" y="3890845"/>
                <a:ext cx="59011" cy="12170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5" extrusionOk="0">
                    <a:moveTo>
                      <a:pt x="594" y="0"/>
                    </a:moveTo>
                    <a:cubicBezTo>
                      <a:pt x="256" y="0"/>
                      <a:pt x="0" y="58"/>
                      <a:pt x="0" y="128"/>
                    </a:cubicBezTo>
                    <a:cubicBezTo>
                      <a:pt x="0" y="186"/>
                      <a:pt x="256" y="245"/>
                      <a:pt x="594" y="245"/>
                    </a:cubicBezTo>
                    <a:cubicBezTo>
                      <a:pt x="920" y="245"/>
                      <a:pt x="1188" y="186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3" name="Google Shape;1573;p47"/>
              <p:cNvSpPr/>
              <p:nvPr/>
            </p:nvSpPr>
            <p:spPr>
              <a:xfrm>
                <a:off x="6576918" y="3978171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4" name="Google Shape;1574;p47"/>
              <p:cNvSpPr/>
              <p:nvPr/>
            </p:nvSpPr>
            <p:spPr>
              <a:xfrm>
                <a:off x="3802777" y="3984529"/>
                <a:ext cx="59011" cy="12766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57" extrusionOk="0">
                    <a:moveTo>
                      <a:pt x="594" y="0"/>
                    </a:moveTo>
                    <a:cubicBezTo>
                      <a:pt x="268" y="0"/>
                      <a:pt x="0" y="58"/>
                      <a:pt x="0" y="128"/>
                    </a:cubicBezTo>
                    <a:cubicBezTo>
                      <a:pt x="0" y="198"/>
                      <a:pt x="268" y="256"/>
                      <a:pt x="594" y="256"/>
                    </a:cubicBezTo>
                    <a:cubicBezTo>
                      <a:pt x="920" y="256"/>
                      <a:pt x="1188" y="198"/>
                      <a:pt x="1188" y="128"/>
                    </a:cubicBezTo>
                    <a:cubicBezTo>
                      <a:pt x="1188" y="58"/>
                      <a:pt x="920" y="0"/>
                      <a:pt x="5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5" name="Google Shape;1575;p47"/>
              <p:cNvSpPr/>
              <p:nvPr/>
            </p:nvSpPr>
            <p:spPr>
              <a:xfrm>
                <a:off x="4651740" y="3961381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8"/>
                      <a:pt x="268" y="245"/>
                      <a:pt x="594" y="245"/>
                    </a:cubicBezTo>
                    <a:cubicBezTo>
                      <a:pt x="920" y="245"/>
                      <a:pt x="1188" y="198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6" name="Google Shape;1576;p47"/>
              <p:cNvSpPr/>
              <p:nvPr/>
            </p:nvSpPr>
            <p:spPr>
              <a:xfrm>
                <a:off x="6439870" y="3954427"/>
                <a:ext cx="59011" cy="1221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246" extrusionOk="0">
                    <a:moveTo>
                      <a:pt x="594" y="1"/>
                    </a:moveTo>
                    <a:cubicBezTo>
                      <a:pt x="268" y="1"/>
                      <a:pt x="0" y="59"/>
                      <a:pt x="0" y="129"/>
                    </a:cubicBezTo>
                    <a:cubicBezTo>
                      <a:pt x="0" y="199"/>
                      <a:pt x="268" y="245"/>
                      <a:pt x="594" y="245"/>
                    </a:cubicBezTo>
                    <a:cubicBezTo>
                      <a:pt x="920" y="245"/>
                      <a:pt x="1188" y="199"/>
                      <a:pt x="1188" y="129"/>
                    </a:cubicBezTo>
                    <a:cubicBezTo>
                      <a:pt x="1188" y="59"/>
                      <a:pt x="920" y="1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EC0D779-E997-8EBF-5BA7-9F52CCA4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" y="-223194"/>
            <a:ext cx="6569599" cy="638101"/>
          </a:xfrm>
        </p:spPr>
        <p:txBody>
          <a:bodyPr/>
          <a:lstStyle/>
          <a:p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5. INTRODUCE SOME PLACES IN YOUR TOWN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3728-2DA1-B3E9-0F5A-ADC800F0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0" y="490670"/>
            <a:ext cx="6472517" cy="44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2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9"/>
          <p:cNvSpPr txBox="1">
            <a:spLocks noGrp="1"/>
          </p:cNvSpPr>
          <p:nvPr>
            <p:ph type="title"/>
          </p:nvPr>
        </p:nvSpPr>
        <p:spPr>
          <a:xfrm>
            <a:off x="-423000" y="181484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9600" dirty="0"/>
              <a:t>GOOD BYE</a:t>
            </a:r>
            <a:endParaRPr sz="9600" dirty="0"/>
          </a:p>
        </p:txBody>
      </p:sp>
      <p:sp>
        <p:nvSpPr>
          <p:cNvPr id="1288" name="Google Shape;1288;p39"/>
          <p:cNvSpPr/>
          <p:nvPr/>
        </p:nvSpPr>
        <p:spPr>
          <a:xfrm rot="6299920">
            <a:off x="5479577" y="2116674"/>
            <a:ext cx="5922968" cy="3544263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89" name="Google Shape;1289;p39"/>
          <p:cNvGrpSpPr/>
          <p:nvPr/>
        </p:nvGrpSpPr>
        <p:grpSpPr>
          <a:xfrm flipH="1">
            <a:off x="-1922610" y="3527539"/>
            <a:ext cx="2572608" cy="1735033"/>
            <a:chOff x="2431602" y="2516783"/>
            <a:chExt cx="1985956" cy="1339380"/>
          </a:xfrm>
        </p:grpSpPr>
        <p:sp>
          <p:nvSpPr>
            <p:cNvPr id="1290" name="Google Shape;1290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94" name="Google Shape;1294;p39"/>
          <p:cNvGrpSpPr/>
          <p:nvPr/>
        </p:nvGrpSpPr>
        <p:grpSpPr>
          <a:xfrm>
            <a:off x="6343565" y="3527539"/>
            <a:ext cx="2572608" cy="1735033"/>
            <a:chOff x="2431602" y="2516783"/>
            <a:chExt cx="1985956" cy="1339380"/>
          </a:xfrm>
        </p:grpSpPr>
        <p:sp>
          <p:nvSpPr>
            <p:cNvPr id="1295" name="Google Shape;1295;p39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430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4"/>
          <p:cNvSpPr/>
          <p:nvPr/>
        </p:nvSpPr>
        <p:spPr>
          <a:xfrm rot="6300001">
            <a:off x="2835224" y="-1000718"/>
            <a:ext cx="4474659" cy="26776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67" name="Google Shape;1067;p34"/>
          <p:cNvGrpSpPr/>
          <p:nvPr/>
        </p:nvGrpSpPr>
        <p:grpSpPr>
          <a:xfrm rot="899867">
            <a:off x="4285876" y="286437"/>
            <a:ext cx="4277333" cy="4155857"/>
            <a:chOff x="3374844" y="524488"/>
            <a:chExt cx="3717341" cy="2903109"/>
          </a:xfrm>
        </p:grpSpPr>
        <p:sp>
          <p:nvSpPr>
            <p:cNvPr id="1068" name="Google Shape;1068;p34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5838975" y="1400625"/>
              <a:ext cx="470796" cy="397926"/>
            </a:xfrm>
            <a:custGeom>
              <a:avLst/>
              <a:gdLst/>
              <a:ahLst/>
              <a:cxnLst/>
              <a:rect l="l" t="t" r="r" b="b"/>
              <a:pathLst>
                <a:path w="9478" h="8011" extrusionOk="0">
                  <a:moveTo>
                    <a:pt x="4786" y="0"/>
                  </a:moveTo>
                  <a:lnTo>
                    <a:pt x="1771" y="1002"/>
                  </a:lnTo>
                  <a:lnTo>
                    <a:pt x="1107" y="2364"/>
                  </a:lnTo>
                  <a:lnTo>
                    <a:pt x="1561" y="3528"/>
                  </a:lnTo>
                  <a:lnTo>
                    <a:pt x="862" y="4937"/>
                  </a:lnTo>
                  <a:lnTo>
                    <a:pt x="1" y="5274"/>
                  </a:lnTo>
                  <a:lnTo>
                    <a:pt x="36" y="5309"/>
                  </a:lnTo>
                  <a:lnTo>
                    <a:pt x="1305" y="6578"/>
                  </a:lnTo>
                  <a:lnTo>
                    <a:pt x="1503" y="6776"/>
                  </a:lnTo>
                  <a:lnTo>
                    <a:pt x="3482" y="6194"/>
                  </a:lnTo>
                  <a:lnTo>
                    <a:pt x="4437" y="6753"/>
                  </a:lnTo>
                  <a:lnTo>
                    <a:pt x="4995" y="6602"/>
                  </a:lnTo>
                  <a:lnTo>
                    <a:pt x="7720" y="8010"/>
                  </a:lnTo>
                  <a:lnTo>
                    <a:pt x="8721" y="7708"/>
                  </a:lnTo>
                  <a:lnTo>
                    <a:pt x="9478" y="6148"/>
                  </a:lnTo>
                  <a:lnTo>
                    <a:pt x="9128" y="4785"/>
                  </a:lnTo>
                  <a:lnTo>
                    <a:pt x="7766" y="4227"/>
                  </a:lnTo>
                  <a:lnTo>
                    <a:pt x="6905" y="1654"/>
                  </a:lnTo>
                  <a:lnTo>
                    <a:pt x="6358" y="1560"/>
                  </a:lnTo>
                  <a:lnTo>
                    <a:pt x="6055" y="757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3979166" y="1324873"/>
              <a:ext cx="515899" cy="355705"/>
            </a:xfrm>
            <a:custGeom>
              <a:avLst/>
              <a:gdLst/>
              <a:ahLst/>
              <a:cxnLst/>
              <a:rect l="l" t="t" r="r" b="b"/>
              <a:pathLst>
                <a:path w="10386" h="7161" extrusionOk="0">
                  <a:moveTo>
                    <a:pt x="8755" y="0"/>
                  </a:moveTo>
                  <a:lnTo>
                    <a:pt x="6322" y="722"/>
                  </a:lnTo>
                  <a:lnTo>
                    <a:pt x="5507" y="291"/>
                  </a:lnTo>
                  <a:lnTo>
                    <a:pt x="1921" y="1490"/>
                  </a:lnTo>
                  <a:lnTo>
                    <a:pt x="1153" y="3016"/>
                  </a:lnTo>
                  <a:lnTo>
                    <a:pt x="1537" y="4168"/>
                  </a:lnTo>
                  <a:lnTo>
                    <a:pt x="0" y="7160"/>
                  </a:lnTo>
                  <a:lnTo>
                    <a:pt x="8453" y="5763"/>
                  </a:lnTo>
                  <a:lnTo>
                    <a:pt x="8569" y="5647"/>
                  </a:lnTo>
                  <a:lnTo>
                    <a:pt x="8383" y="4890"/>
                  </a:lnTo>
                  <a:lnTo>
                    <a:pt x="9291" y="2736"/>
                  </a:lnTo>
                  <a:lnTo>
                    <a:pt x="10199" y="2492"/>
                  </a:lnTo>
                  <a:lnTo>
                    <a:pt x="10385" y="1828"/>
                  </a:lnTo>
                  <a:lnTo>
                    <a:pt x="9861" y="43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3912654" y="1878879"/>
              <a:ext cx="685928" cy="569098"/>
            </a:xfrm>
            <a:custGeom>
              <a:avLst/>
              <a:gdLst/>
              <a:ahLst/>
              <a:cxnLst/>
              <a:rect l="l" t="t" r="r" b="b"/>
              <a:pathLst>
                <a:path w="13809" h="11457" extrusionOk="0">
                  <a:moveTo>
                    <a:pt x="9792" y="1"/>
                  </a:moveTo>
                  <a:lnTo>
                    <a:pt x="1339" y="1386"/>
                  </a:lnTo>
                  <a:lnTo>
                    <a:pt x="1200" y="1654"/>
                  </a:lnTo>
                  <a:lnTo>
                    <a:pt x="536" y="1840"/>
                  </a:lnTo>
                  <a:lnTo>
                    <a:pt x="0" y="2853"/>
                  </a:lnTo>
                  <a:lnTo>
                    <a:pt x="1630" y="7638"/>
                  </a:lnTo>
                  <a:lnTo>
                    <a:pt x="3738" y="8686"/>
                  </a:lnTo>
                  <a:lnTo>
                    <a:pt x="4355" y="10362"/>
                  </a:lnTo>
                  <a:lnTo>
                    <a:pt x="5507" y="11026"/>
                  </a:lnTo>
                  <a:lnTo>
                    <a:pt x="6078" y="10746"/>
                  </a:lnTo>
                  <a:lnTo>
                    <a:pt x="7370" y="11457"/>
                  </a:lnTo>
                  <a:lnTo>
                    <a:pt x="9477" y="10700"/>
                  </a:lnTo>
                  <a:lnTo>
                    <a:pt x="9908" y="9792"/>
                  </a:lnTo>
                  <a:lnTo>
                    <a:pt x="11061" y="9408"/>
                  </a:lnTo>
                  <a:lnTo>
                    <a:pt x="11340" y="8825"/>
                  </a:lnTo>
                  <a:lnTo>
                    <a:pt x="13808" y="7976"/>
                  </a:lnTo>
                  <a:lnTo>
                    <a:pt x="13599" y="1328"/>
                  </a:lnTo>
                  <a:lnTo>
                    <a:pt x="11584" y="2038"/>
                  </a:lnTo>
                  <a:lnTo>
                    <a:pt x="10152" y="1468"/>
                  </a:lnTo>
                  <a:lnTo>
                    <a:pt x="9617" y="175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910238" y="1659125"/>
              <a:ext cx="757059" cy="835690"/>
            </a:xfrm>
            <a:custGeom>
              <a:avLst/>
              <a:gdLst/>
              <a:ahLst/>
              <a:cxnLst/>
              <a:rect l="l" t="t" r="r" b="b"/>
              <a:pathLst>
                <a:path w="15241" h="16824" extrusionOk="0">
                  <a:moveTo>
                    <a:pt x="6520" y="1"/>
                  </a:moveTo>
                  <a:lnTo>
                    <a:pt x="874" y="1758"/>
                  </a:lnTo>
                  <a:lnTo>
                    <a:pt x="59" y="3703"/>
                  </a:lnTo>
                  <a:lnTo>
                    <a:pt x="0" y="3726"/>
                  </a:lnTo>
                  <a:lnTo>
                    <a:pt x="268" y="12446"/>
                  </a:lnTo>
                  <a:lnTo>
                    <a:pt x="303" y="12423"/>
                  </a:lnTo>
                  <a:lnTo>
                    <a:pt x="4133" y="14379"/>
                  </a:lnTo>
                  <a:lnTo>
                    <a:pt x="4634" y="16009"/>
                  </a:lnTo>
                  <a:lnTo>
                    <a:pt x="6334" y="16824"/>
                  </a:lnTo>
                  <a:lnTo>
                    <a:pt x="11550" y="15077"/>
                  </a:lnTo>
                  <a:lnTo>
                    <a:pt x="15228" y="9885"/>
                  </a:lnTo>
                  <a:lnTo>
                    <a:pt x="14798" y="8721"/>
                  </a:lnTo>
                  <a:lnTo>
                    <a:pt x="15240" y="7789"/>
                  </a:lnTo>
                  <a:lnTo>
                    <a:pt x="14868" y="6904"/>
                  </a:lnTo>
                  <a:lnTo>
                    <a:pt x="15065" y="6415"/>
                  </a:lnTo>
                  <a:lnTo>
                    <a:pt x="9850" y="2783"/>
                  </a:lnTo>
                  <a:lnTo>
                    <a:pt x="9722" y="2830"/>
                  </a:lnTo>
                  <a:lnTo>
                    <a:pt x="8278" y="2131"/>
                  </a:lnTo>
                  <a:lnTo>
                    <a:pt x="7649" y="629"/>
                  </a:lnTo>
                  <a:lnTo>
                    <a:pt x="6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281960" y="2057008"/>
              <a:ext cx="318699" cy="416405"/>
            </a:xfrm>
            <a:custGeom>
              <a:avLst/>
              <a:gdLst/>
              <a:ahLst/>
              <a:cxnLst/>
              <a:rect l="l" t="t" r="r" b="b"/>
              <a:pathLst>
                <a:path w="6416" h="8383" extrusionOk="0">
                  <a:moveTo>
                    <a:pt x="4483" y="0"/>
                  </a:moveTo>
                  <a:lnTo>
                    <a:pt x="2434" y="641"/>
                  </a:lnTo>
                  <a:lnTo>
                    <a:pt x="1410" y="2736"/>
                  </a:lnTo>
                  <a:lnTo>
                    <a:pt x="339" y="3062"/>
                  </a:lnTo>
                  <a:lnTo>
                    <a:pt x="71" y="3761"/>
                  </a:lnTo>
                  <a:lnTo>
                    <a:pt x="1" y="3784"/>
                  </a:lnTo>
                  <a:cubicBezTo>
                    <a:pt x="24" y="3994"/>
                    <a:pt x="36" y="4192"/>
                    <a:pt x="71" y="4390"/>
                  </a:cubicBezTo>
                  <a:cubicBezTo>
                    <a:pt x="129" y="4844"/>
                    <a:pt x="141" y="5298"/>
                    <a:pt x="82" y="5740"/>
                  </a:cubicBezTo>
                  <a:lnTo>
                    <a:pt x="339" y="5647"/>
                  </a:lnTo>
                  <a:lnTo>
                    <a:pt x="1794" y="6345"/>
                  </a:lnTo>
                  <a:lnTo>
                    <a:pt x="2434" y="7952"/>
                  </a:lnTo>
                  <a:lnTo>
                    <a:pt x="3296" y="8383"/>
                  </a:lnTo>
                  <a:lnTo>
                    <a:pt x="4262" y="8069"/>
                  </a:lnTo>
                  <a:lnTo>
                    <a:pt x="4483" y="7312"/>
                  </a:lnTo>
                  <a:lnTo>
                    <a:pt x="5496" y="7044"/>
                  </a:lnTo>
                  <a:lnTo>
                    <a:pt x="5764" y="6450"/>
                  </a:lnTo>
                  <a:lnTo>
                    <a:pt x="5287" y="4995"/>
                  </a:lnTo>
                  <a:lnTo>
                    <a:pt x="6416" y="2585"/>
                  </a:lnTo>
                  <a:lnTo>
                    <a:pt x="5764" y="641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973067">
              <a:off x="4092366" y="1508792"/>
              <a:ext cx="1822700" cy="643140"/>
            </a:xfrm>
            <a:custGeom>
              <a:avLst/>
              <a:gdLst/>
              <a:ahLst/>
              <a:cxnLst/>
              <a:rect l="l" t="t" r="r" b="b"/>
              <a:pathLst>
                <a:path w="36698" h="12948" extrusionOk="0">
                  <a:moveTo>
                    <a:pt x="9396" y="1"/>
                  </a:moveTo>
                  <a:cubicBezTo>
                    <a:pt x="9326" y="1"/>
                    <a:pt x="9268" y="59"/>
                    <a:pt x="9268" y="129"/>
                  </a:cubicBezTo>
                  <a:cubicBezTo>
                    <a:pt x="9268" y="164"/>
                    <a:pt x="9280" y="199"/>
                    <a:pt x="9303" y="222"/>
                  </a:cubicBezTo>
                  <a:cubicBezTo>
                    <a:pt x="9326" y="245"/>
                    <a:pt x="9361" y="257"/>
                    <a:pt x="9396" y="257"/>
                  </a:cubicBezTo>
                  <a:cubicBezTo>
                    <a:pt x="9664" y="257"/>
                    <a:pt x="9920" y="269"/>
                    <a:pt x="10176" y="280"/>
                  </a:cubicBezTo>
                  <a:cubicBezTo>
                    <a:pt x="10258" y="280"/>
                    <a:pt x="10316" y="234"/>
                    <a:pt x="10316" y="152"/>
                  </a:cubicBezTo>
                  <a:cubicBezTo>
                    <a:pt x="10328" y="82"/>
                    <a:pt x="10269" y="24"/>
                    <a:pt x="10199" y="13"/>
                  </a:cubicBezTo>
                  <a:cubicBezTo>
                    <a:pt x="9932" y="1"/>
                    <a:pt x="9664" y="1"/>
                    <a:pt x="9396" y="1"/>
                  </a:cubicBezTo>
                  <a:close/>
                  <a:moveTo>
                    <a:pt x="8604" y="24"/>
                  </a:moveTo>
                  <a:cubicBezTo>
                    <a:pt x="8337" y="47"/>
                    <a:pt x="8069" y="71"/>
                    <a:pt x="7813" y="106"/>
                  </a:cubicBezTo>
                  <a:cubicBezTo>
                    <a:pt x="7731" y="117"/>
                    <a:pt x="7685" y="176"/>
                    <a:pt x="7696" y="245"/>
                  </a:cubicBezTo>
                  <a:cubicBezTo>
                    <a:pt x="7696" y="280"/>
                    <a:pt x="7708" y="304"/>
                    <a:pt x="7731" y="327"/>
                  </a:cubicBezTo>
                  <a:cubicBezTo>
                    <a:pt x="7750" y="346"/>
                    <a:pt x="7785" y="365"/>
                    <a:pt x="7816" y="365"/>
                  </a:cubicBezTo>
                  <a:cubicBezTo>
                    <a:pt x="7823" y="365"/>
                    <a:pt x="7830" y="364"/>
                    <a:pt x="7836" y="362"/>
                  </a:cubicBezTo>
                  <a:cubicBezTo>
                    <a:pt x="8104" y="339"/>
                    <a:pt x="8360" y="304"/>
                    <a:pt x="8616" y="292"/>
                  </a:cubicBezTo>
                  <a:cubicBezTo>
                    <a:pt x="8686" y="292"/>
                    <a:pt x="8744" y="222"/>
                    <a:pt x="8744" y="152"/>
                  </a:cubicBezTo>
                  <a:cubicBezTo>
                    <a:pt x="8733" y="82"/>
                    <a:pt x="8674" y="24"/>
                    <a:pt x="8604" y="24"/>
                  </a:cubicBezTo>
                  <a:close/>
                  <a:moveTo>
                    <a:pt x="10970" y="92"/>
                  </a:moveTo>
                  <a:cubicBezTo>
                    <a:pt x="10907" y="92"/>
                    <a:pt x="10850" y="136"/>
                    <a:pt x="10840" y="199"/>
                  </a:cubicBezTo>
                  <a:cubicBezTo>
                    <a:pt x="10840" y="245"/>
                    <a:pt x="10851" y="280"/>
                    <a:pt x="10886" y="315"/>
                  </a:cubicBezTo>
                  <a:cubicBezTo>
                    <a:pt x="10898" y="339"/>
                    <a:pt x="10933" y="350"/>
                    <a:pt x="10956" y="350"/>
                  </a:cubicBezTo>
                  <a:cubicBezTo>
                    <a:pt x="11212" y="385"/>
                    <a:pt x="11480" y="420"/>
                    <a:pt x="11725" y="478"/>
                  </a:cubicBezTo>
                  <a:cubicBezTo>
                    <a:pt x="11732" y="479"/>
                    <a:pt x="11739" y="480"/>
                    <a:pt x="11746" y="480"/>
                  </a:cubicBezTo>
                  <a:cubicBezTo>
                    <a:pt x="11808" y="480"/>
                    <a:pt x="11867" y="436"/>
                    <a:pt x="11888" y="373"/>
                  </a:cubicBezTo>
                  <a:cubicBezTo>
                    <a:pt x="11899" y="304"/>
                    <a:pt x="11853" y="234"/>
                    <a:pt x="11783" y="210"/>
                  </a:cubicBezTo>
                  <a:cubicBezTo>
                    <a:pt x="11515" y="164"/>
                    <a:pt x="11259" y="117"/>
                    <a:pt x="10991" y="94"/>
                  </a:cubicBezTo>
                  <a:cubicBezTo>
                    <a:pt x="10984" y="93"/>
                    <a:pt x="10977" y="92"/>
                    <a:pt x="10970" y="92"/>
                  </a:cubicBezTo>
                  <a:close/>
                  <a:moveTo>
                    <a:pt x="7043" y="220"/>
                  </a:moveTo>
                  <a:cubicBezTo>
                    <a:pt x="7036" y="220"/>
                    <a:pt x="7028" y="221"/>
                    <a:pt x="7021" y="222"/>
                  </a:cubicBezTo>
                  <a:cubicBezTo>
                    <a:pt x="6765" y="269"/>
                    <a:pt x="6497" y="315"/>
                    <a:pt x="6241" y="373"/>
                  </a:cubicBezTo>
                  <a:cubicBezTo>
                    <a:pt x="6171" y="397"/>
                    <a:pt x="6125" y="467"/>
                    <a:pt x="6136" y="536"/>
                  </a:cubicBezTo>
                  <a:cubicBezTo>
                    <a:pt x="6148" y="560"/>
                    <a:pt x="6160" y="583"/>
                    <a:pt x="6171" y="595"/>
                  </a:cubicBezTo>
                  <a:cubicBezTo>
                    <a:pt x="6197" y="621"/>
                    <a:pt x="6230" y="634"/>
                    <a:pt x="6265" y="634"/>
                  </a:cubicBezTo>
                  <a:cubicBezTo>
                    <a:pt x="6276" y="634"/>
                    <a:pt x="6288" y="633"/>
                    <a:pt x="6299" y="630"/>
                  </a:cubicBezTo>
                  <a:cubicBezTo>
                    <a:pt x="6555" y="571"/>
                    <a:pt x="6812" y="525"/>
                    <a:pt x="7068" y="478"/>
                  </a:cubicBezTo>
                  <a:cubicBezTo>
                    <a:pt x="7138" y="467"/>
                    <a:pt x="7184" y="397"/>
                    <a:pt x="7172" y="327"/>
                  </a:cubicBezTo>
                  <a:cubicBezTo>
                    <a:pt x="7162" y="264"/>
                    <a:pt x="7105" y="220"/>
                    <a:pt x="7043" y="220"/>
                  </a:cubicBezTo>
                  <a:close/>
                  <a:moveTo>
                    <a:pt x="12514" y="391"/>
                  </a:moveTo>
                  <a:cubicBezTo>
                    <a:pt x="12458" y="391"/>
                    <a:pt x="12409" y="432"/>
                    <a:pt x="12400" y="490"/>
                  </a:cubicBezTo>
                  <a:cubicBezTo>
                    <a:pt x="12377" y="536"/>
                    <a:pt x="12400" y="583"/>
                    <a:pt x="12423" y="618"/>
                  </a:cubicBezTo>
                  <a:cubicBezTo>
                    <a:pt x="12446" y="630"/>
                    <a:pt x="12470" y="641"/>
                    <a:pt x="12481" y="653"/>
                  </a:cubicBezTo>
                  <a:cubicBezTo>
                    <a:pt x="12737" y="723"/>
                    <a:pt x="12982" y="804"/>
                    <a:pt x="13226" y="886"/>
                  </a:cubicBezTo>
                  <a:cubicBezTo>
                    <a:pt x="13241" y="891"/>
                    <a:pt x="13256" y="893"/>
                    <a:pt x="13271" y="893"/>
                  </a:cubicBezTo>
                  <a:cubicBezTo>
                    <a:pt x="13328" y="893"/>
                    <a:pt x="13383" y="860"/>
                    <a:pt x="13401" y="804"/>
                  </a:cubicBezTo>
                  <a:cubicBezTo>
                    <a:pt x="13424" y="734"/>
                    <a:pt x="13389" y="665"/>
                    <a:pt x="13320" y="641"/>
                  </a:cubicBezTo>
                  <a:cubicBezTo>
                    <a:pt x="13075" y="548"/>
                    <a:pt x="12819" y="467"/>
                    <a:pt x="12551" y="397"/>
                  </a:cubicBezTo>
                  <a:cubicBezTo>
                    <a:pt x="12539" y="393"/>
                    <a:pt x="12526" y="391"/>
                    <a:pt x="12514" y="391"/>
                  </a:cubicBezTo>
                  <a:close/>
                  <a:moveTo>
                    <a:pt x="5509" y="565"/>
                  </a:moveTo>
                  <a:cubicBezTo>
                    <a:pt x="5497" y="565"/>
                    <a:pt x="5485" y="567"/>
                    <a:pt x="5473" y="571"/>
                  </a:cubicBezTo>
                  <a:cubicBezTo>
                    <a:pt x="5217" y="641"/>
                    <a:pt x="4960" y="711"/>
                    <a:pt x="4704" y="793"/>
                  </a:cubicBezTo>
                  <a:cubicBezTo>
                    <a:pt x="4634" y="816"/>
                    <a:pt x="4600" y="886"/>
                    <a:pt x="4623" y="956"/>
                  </a:cubicBezTo>
                  <a:cubicBezTo>
                    <a:pt x="4623" y="979"/>
                    <a:pt x="4634" y="991"/>
                    <a:pt x="4646" y="1014"/>
                  </a:cubicBezTo>
                  <a:cubicBezTo>
                    <a:pt x="4669" y="1036"/>
                    <a:pt x="4701" y="1049"/>
                    <a:pt x="4733" y="1049"/>
                  </a:cubicBezTo>
                  <a:cubicBezTo>
                    <a:pt x="4751" y="1049"/>
                    <a:pt x="4769" y="1045"/>
                    <a:pt x="4786" y="1037"/>
                  </a:cubicBezTo>
                  <a:cubicBezTo>
                    <a:pt x="5030" y="967"/>
                    <a:pt x="5286" y="886"/>
                    <a:pt x="5531" y="816"/>
                  </a:cubicBezTo>
                  <a:cubicBezTo>
                    <a:pt x="5601" y="804"/>
                    <a:pt x="5647" y="734"/>
                    <a:pt x="5624" y="665"/>
                  </a:cubicBezTo>
                  <a:cubicBezTo>
                    <a:pt x="5614" y="607"/>
                    <a:pt x="5565" y="565"/>
                    <a:pt x="5509" y="565"/>
                  </a:cubicBezTo>
                  <a:close/>
                  <a:moveTo>
                    <a:pt x="14006" y="930"/>
                  </a:moveTo>
                  <a:cubicBezTo>
                    <a:pt x="13954" y="930"/>
                    <a:pt x="13907" y="960"/>
                    <a:pt x="13890" y="1002"/>
                  </a:cubicBezTo>
                  <a:cubicBezTo>
                    <a:pt x="13867" y="1060"/>
                    <a:pt x="13878" y="1119"/>
                    <a:pt x="13913" y="1154"/>
                  </a:cubicBezTo>
                  <a:cubicBezTo>
                    <a:pt x="13925" y="1165"/>
                    <a:pt x="13937" y="1177"/>
                    <a:pt x="13948" y="1177"/>
                  </a:cubicBezTo>
                  <a:cubicBezTo>
                    <a:pt x="14193" y="1282"/>
                    <a:pt x="14426" y="1410"/>
                    <a:pt x="14647" y="1526"/>
                  </a:cubicBezTo>
                  <a:cubicBezTo>
                    <a:pt x="14669" y="1537"/>
                    <a:pt x="14693" y="1542"/>
                    <a:pt x="14716" y="1542"/>
                  </a:cubicBezTo>
                  <a:cubicBezTo>
                    <a:pt x="14764" y="1542"/>
                    <a:pt x="14809" y="1519"/>
                    <a:pt x="14833" y="1479"/>
                  </a:cubicBezTo>
                  <a:cubicBezTo>
                    <a:pt x="14868" y="1410"/>
                    <a:pt x="14845" y="1328"/>
                    <a:pt x="14775" y="1293"/>
                  </a:cubicBezTo>
                  <a:cubicBezTo>
                    <a:pt x="14542" y="1165"/>
                    <a:pt x="14298" y="1049"/>
                    <a:pt x="14065" y="944"/>
                  </a:cubicBezTo>
                  <a:cubicBezTo>
                    <a:pt x="14045" y="934"/>
                    <a:pt x="14025" y="930"/>
                    <a:pt x="14006" y="930"/>
                  </a:cubicBezTo>
                  <a:close/>
                  <a:moveTo>
                    <a:pt x="3948" y="1049"/>
                  </a:moveTo>
                  <a:cubicBezTo>
                    <a:pt x="3691" y="1142"/>
                    <a:pt x="3447" y="1247"/>
                    <a:pt x="3214" y="1351"/>
                  </a:cubicBezTo>
                  <a:cubicBezTo>
                    <a:pt x="3144" y="1386"/>
                    <a:pt x="3121" y="1468"/>
                    <a:pt x="3144" y="1538"/>
                  </a:cubicBezTo>
                  <a:cubicBezTo>
                    <a:pt x="3156" y="1549"/>
                    <a:pt x="3168" y="1561"/>
                    <a:pt x="3179" y="1573"/>
                  </a:cubicBezTo>
                  <a:cubicBezTo>
                    <a:pt x="3202" y="1595"/>
                    <a:pt x="3234" y="1608"/>
                    <a:pt x="3270" y="1608"/>
                  </a:cubicBezTo>
                  <a:cubicBezTo>
                    <a:pt x="3289" y="1608"/>
                    <a:pt x="3310" y="1604"/>
                    <a:pt x="3331" y="1596"/>
                  </a:cubicBezTo>
                  <a:cubicBezTo>
                    <a:pt x="3552" y="1479"/>
                    <a:pt x="3785" y="1386"/>
                    <a:pt x="4041" y="1293"/>
                  </a:cubicBezTo>
                  <a:lnTo>
                    <a:pt x="3994" y="1165"/>
                  </a:lnTo>
                  <a:lnTo>
                    <a:pt x="3948" y="1049"/>
                  </a:lnTo>
                  <a:close/>
                  <a:moveTo>
                    <a:pt x="15390" y="1693"/>
                  </a:moveTo>
                  <a:cubicBezTo>
                    <a:pt x="15347" y="1693"/>
                    <a:pt x="15305" y="1711"/>
                    <a:pt x="15276" y="1747"/>
                  </a:cubicBezTo>
                  <a:cubicBezTo>
                    <a:pt x="15241" y="1805"/>
                    <a:pt x="15252" y="1875"/>
                    <a:pt x="15299" y="1910"/>
                  </a:cubicBezTo>
                  <a:cubicBezTo>
                    <a:pt x="15299" y="1922"/>
                    <a:pt x="15310" y="1922"/>
                    <a:pt x="15310" y="1934"/>
                  </a:cubicBezTo>
                  <a:cubicBezTo>
                    <a:pt x="15532" y="2073"/>
                    <a:pt x="15741" y="2225"/>
                    <a:pt x="15951" y="2388"/>
                  </a:cubicBezTo>
                  <a:cubicBezTo>
                    <a:pt x="15975" y="2407"/>
                    <a:pt x="16003" y="2416"/>
                    <a:pt x="16032" y="2416"/>
                  </a:cubicBezTo>
                  <a:cubicBezTo>
                    <a:pt x="16071" y="2416"/>
                    <a:pt x="16110" y="2398"/>
                    <a:pt x="16137" y="2364"/>
                  </a:cubicBezTo>
                  <a:cubicBezTo>
                    <a:pt x="16172" y="2306"/>
                    <a:pt x="16172" y="2225"/>
                    <a:pt x="16114" y="2178"/>
                  </a:cubicBezTo>
                  <a:cubicBezTo>
                    <a:pt x="15904" y="2015"/>
                    <a:pt x="15683" y="1864"/>
                    <a:pt x="15462" y="1712"/>
                  </a:cubicBezTo>
                  <a:cubicBezTo>
                    <a:pt x="15440" y="1699"/>
                    <a:pt x="15415" y="1693"/>
                    <a:pt x="15390" y="1693"/>
                  </a:cubicBezTo>
                  <a:close/>
                  <a:moveTo>
                    <a:pt x="2587" y="1739"/>
                  </a:moveTo>
                  <a:cubicBezTo>
                    <a:pt x="2562" y="1739"/>
                    <a:pt x="2537" y="1746"/>
                    <a:pt x="2516" y="1759"/>
                  </a:cubicBezTo>
                  <a:cubicBezTo>
                    <a:pt x="2283" y="1910"/>
                    <a:pt x="2073" y="2085"/>
                    <a:pt x="1875" y="2260"/>
                  </a:cubicBezTo>
                  <a:cubicBezTo>
                    <a:pt x="1829" y="2318"/>
                    <a:pt x="1817" y="2399"/>
                    <a:pt x="1875" y="2446"/>
                  </a:cubicBezTo>
                  <a:lnTo>
                    <a:pt x="1875" y="2457"/>
                  </a:lnTo>
                  <a:cubicBezTo>
                    <a:pt x="1899" y="2481"/>
                    <a:pt x="1931" y="2492"/>
                    <a:pt x="1964" y="2492"/>
                  </a:cubicBezTo>
                  <a:cubicBezTo>
                    <a:pt x="1997" y="2492"/>
                    <a:pt x="2032" y="2481"/>
                    <a:pt x="2061" y="2457"/>
                  </a:cubicBezTo>
                  <a:cubicBezTo>
                    <a:pt x="2236" y="2283"/>
                    <a:pt x="2446" y="2131"/>
                    <a:pt x="2655" y="1980"/>
                  </a:cubicBezTo>
                  <a:cubicBezTo>
                    <a:pt x="2713" y="1945"/>
                    <a:pt x="2737" y="1852"/>
                    <a:pt x="2690" y="1794"/>
                  </a:cubicBezTo>
                  <a:cubicBezTo>
                    <a:pt x="2668" y="1757"/>
                    <a:pt x="2628" y="1739"/>
                    <a:pt x="2587" y="1739"/>
                  </a:cubicBezTo>
                  <a:close/>
                  <a:moveTo>
                    <a:pt x="16627" y="2668"/>
                  </a:moveTo>
                  <a:cubicBezTo>
                    <a:pt x="16592" y="2668"/>
                    <a:pt x="16557" y="2683"/>
                    <a:pt x="16533" y="2714"/>
                  </a:cubicBezTo>
                  <a:cubicBezTo>
                    <a:pt x="16486" y="2760"/>
                    <a:pt x="16486" y="2842"/>
                    <a:pt x="16545" y="2900"/>
                  </a:cubicBezTo>
                  <a:cubicBezTo>
                    <a:pt x="16708" y="3051"/>
                    <a:pt x="16894" y="3226"/>
                    <a:pt x="17080" y="3447"/>
                  </a:cubicBezTo>
                  <a:cubicBezTo>
                    <a:pt x="17080" y="3447"/>
                    <a:pt x="17080" y="3459"/>
                    <a:pt x="17080" y="3459"/>
                  </a:cubicBezTo>
                  <a:cubicBezTo>
                    <a:pt x="17111" y="3484"/>
                    <a:pt x="17146" y="3495"/>
                    <a:pt x="17180" y="3495"/>
                  </a:cubicBezTo>
                  <a:cubicBezTo>
                    <a:pt x="17210" y="3495"/>
                    <a:pt x="17239" y="3487"/>
                    <a:pt x="17266" y="3470"/>
                  </a:cubicBezTo>
                  <a:cubicBezTo>
                    <a:pt x="17325" y="3424"/>
                    <a:pt x="17325" y="3331"/>
                    <a:pt x="17278" y="3284"/>
                  </a:cubicBezTo>
                  <a:cubicBezTo>
                    <a:pt x="17103" y="3074"/>
                    <a:pt x="16917" y="2888"/>
                    <a:pt x="16719" y="2702"/>
                  </a:cubicBezTo>
                  <a:cubicBezTo>
                    <a:pt x="16692" y="2680"/>
                    <a:pt x="16659" y="2668"/>
                    <a:pt x="16627" y="2668"/>
                  </a:cubicBezTo>
                  <a:close/>
                  <a:moveTo>
                    <a:pt x="1429" y="2812"/>
                  </a:moveTo>
                  <a:cubicBezTo>
                    <a:pt x="1391" y="2812"/>
                    <a:pt x="1354" y="2827"/>
                    <a:pt x="1328" y="2853"/>
                  </a:cubicBezTo>
                  <a:cubicBezTo>
                    <a:pt x="1165" y="3063"/>
                    <a:pt x="1014" y="3296"/>
                    <a:pt x="874" y="3529"/>
                  </a:cubicBezTo>
                  <a:cubicBezTo>
                    <a:pt x="851" y="3575"/>
                    <a:pt x="851" y="3645"/>
                    <a:pt x="897" y="3692"/>
                  </a:cubicBezTo>
                  <a:cubicBezTo>
                    <a:pt x="909" y="3692"/>
                    <a:pt x="909" y="3703"/>
                    <a:pt x="921" y="3703"/>
                  </a:cubicBezTo>
                  <a:cubicBezTo>
                    <a:pt x="946" y="3716"/>
                    <a:pt x="972" y="3722"/>
                    <a:pt x="998" y="3722"/>
                  </a:cubicBezTo>
                  <a:cubicBezTo>
                    <a:pt x="1043" y="3722"/>
                    <a:pt x="1084" y="3701"/>
                    <a:pt x="1107" y="3657"/>
                  </a:cubicBezTo>
                  <a:cubicBezTo>
                    <a:pt x="1235" y="3435"/>
                    <a:pt x="1375" y="3226"/>
                    <a:pt x="1538" y="3016"/>
                  </a:cubicBezTo>
                  <a:cubicBezTo>
                    <a:pt x="1584" y="2970"/>
                    <a:pt x="1573" y="2888"/>
                    <a:pt x="1514" y="2842"/>
                  </a:cubicBezTo>
                  <a:cubicBezTo>
                    <a:pt x="1489" y="2821"/>
                    <a:pt x="1459" y="2812"/>
                    <a:pt x="1429" y="2812"/>
                  </a:cubicBezTo>
                  <a:close/>
                  <a:moveTo>
                    <a:pt x="17651" y="3865"/>
                  </a:moveTo>
                  <a:cubicBezTo>
                    <a:pt x="17627" y="3865"/>
                    <a:pt x="17602" y="3872"/>
                    <a:pt x="17581" y="3889"/>
                  </a:cubicBezTo>
                  <a:cubicBezTo>
                    <a:pt x="17522" y="3924"/>
                    <a:pt x="17499" y="4006"/>
                    <a:pt x="17546" y="4076"/>
                  </a:cubicBezTo>
                  <a:cubicBezTo>
                    <a:pt x="17685" y="4274"/>
                    <a:pt x="17814" y="4483"/>
                    <a:pt x="17965" y="4728"/>
                  </a:cubicBezTo>
                  <a:cubicBezTo>
                    <a:pt x="17977" y="4739"/>
                    <a:pt x="17977" y="4751"/>
                    <a:pt x="17988" y="4751"/>
                  </a:cubicBezTo>
                  <a:cubicBezTo>
                    <a:pt x="18009" y="4779"/>
                    <a:pt x="18043" y="4795"/>
                    <a:pt x="18080" y="4795"/>
                  </a:cubicBezTo>
                  <a:cubicBezTo>
                    <a:pt x="18103" y="4795"/>
                    <a:pt x="18128" y="4788"/>
                    <a:pt x="18151" y="4774"/>
                  </a:cubicBezTo>
                  <a:cubicBezTo>
                    <a:pt x="18209" y="4739"/>
                    <a:pt x="18233" y="4658"/>
                    <a:pt x="18186" y="4600"/>
                  </a:cubicBezTo>
                  <a:cubicBezTo>
                    <a:pt x="18035" y="4344"/>
                    <a:pt x="17895" y="4122"/>
                    <a:pt x="17767" y="3924"/>
                  </a:cubicBezTo>
                  <a:cubicBezTo>
                    <a:pt x="17737" y="3888"/>
                    <a:pt x="17694" y="3865"/>
                    <a:pt x="17651" y="3865"/>
                  </a:cubicBezTo>
                  <a:close/>
                  <a:moveTo>
                    <a:pt x="654" y="4173"/>
                  </a:moveTo>
                  <a:cubicBezTo>
                    <a:pt x="597" y="4173"/>
                    <a:pt x="543" y="4205"/>
                    <a:pt x="525" y="4250"/>
                  </a:cubicBezTo>
                  <a:cubicBezTo>
                    <a:pt x="432" y="4495"/>
                    <a:pt x="338" y="4751"/>
                    <a:pt x="269" y="5019"/>
                  </a:cubicBezTo>
                  <a:cubicBezTo>
                    <a:pt x="257" y="5065"/>
                    <a:pt x="280" y="5112"/>
                    <a:pt x="304" y="5147"/>
                  </a:cubicBezTo>
                  <a:cubicBezTo>
                    <a:pt x="327" y="5158"/>
                    <a:pt x="338" y="5170"/>
                    <a:pt x="362" y="5182"/>
                  </a:cubicBezTo>
                  <a:cubicBezTo>
                    <a:pt x="371" y="5183"/>
                    <a:pt x="380" y="5184"/>
                    <a:pt x="389" y="5184"/>
                  </a:cubicBezTo>
                  <a:cubicBezTo>
                    <a:pt x="451" y="5184"/>
                    <a:pt x="515" y="5150"/>
                    <a:pt x="525" y="5089"/>
                  </a:cubicBezTo>
                  <a:cubicBezTo>
                    <a:pt x="595" y="4832"/>
                    <a:pt x="676" y="4588"/>
                    <a:pt x="769" y="4355"/>
                  </a:cubicBezTo>
                  <a:cubicBezTo>
                    <a:pt x="792" y="4285"/>
                    <a:pt x="769" y="4204"/>
                    <a:pt x="699" y="4181"/>
                  </a:cubicBezTo>
                  <a:cubicBezTo>
                    <a:pt x="684" y="4176"/>
                    <a:pt x="669" y="4173"/>
                    <a:pt x="654" y="4173"/>
                  </a:cubicBezTo>
                  <a:close/>
                  <a:moveTo>
                    <a:pt x="18471" y="5212"/>
                  </a:moveTo>
                  <a:cubicBezTo>
                    <a:pt x="18451" y="5212"/>
                    <a:pt x="18429" y="5218"/>
                    <a:pt x="18407" y="5228"/>
                  </a:cubicBezTo>
                  <a:cubicBezTo>
                    <a:pt x="18349" y="5263"/>
                    <a:pt x="18326" y="5345"/>
                    <a:pt x="18361" y="5415"/>
                  </a:cubicBezTo>
                  <a:cubicBezTo>
                    <a:pt x="18489" y="5636"/>
                    <a:pt x="18605" y="5869"/>
                    <a:pt x="18733" y="6101"/>
                  </a:cubicBezTo>
                  <a:cubicBezTo>
                    <a:pt x="18745" y="6113"/>
                    <a:pt x="18757" y="6125"/>
                    <a:pt x="18757" y="6136"/>
                  </a:cubicBezTo>
                  <a:cubicBezTo>
                    <a:pt x="18787" y="6159"/>
                    <a:pt x="18822" y="6172"/>
                    <a:pt x="18858" y="6172"/>
                  </a:cubicBezTo>
                  <a:cubicBezTo>
                    <a:pt x="18878" y="6172"/>
                    <a:pt x="18899" y="6168"/>
                    <a:pt x="18920" y="6160"/>
                  </a:cubicBezTo>
                  <a:cubicBezTo>
                    <a:pt x="18978" y="6125"/>
                    <a:pt x="19001" y="6043"/>
                    <a:pt x="18966" y="5973"/>
                  </a:cubicBezTo>
                  <a:cubicBezTo>
                    <a:pt x="18838" y="5741"/>
                    <a:pt x="18710" y="5508"/>
                    <a:pt x="18594" y="5287"/>
                  </a:cubicBezTo>
                  <a:cubicBezTo>
                    <a:pt x="18561" y="5238"/>
                    <a:pt x="18518" y="5212"/>
                    <a:pt x="18471" y="5212"/>
                  </a:cubicBezTo>
                  <a:close/>
                  <a:moveTo>
                    <a:pt x="236" y="5692"/>
                  </a:moveTo>
                  <a:cubicBezTo>
                    <a:pt x="173" y="5692"/>
                    <a:pt x="116" y="5737"/>
                    <a:pt x="106" y="5810"/>
                  </a:cubicBezTo>
                  <a:cubicBezTo>
                    <a:pt x="71" y="6067"/>
                    <a:pt x="36" y="6334"/>
                    <a:pt x="24" y="6602"/>
                  </a:cubicBezTo>
                  <a:cubicBezTo>
                    <a:pt x="12" y="6637"/>
                    <a:pt x="36" y="6684"/>
                    <a:pt x="59" y="6707"/>
                  </a:cubicBezTo>
                  <a:cubicBezTo>
                    <a:pt x="82" y="6730"/>
                    <a:pt x="106" y="6742"/>
                    <a:pt x="141" y="6742"/>
                  </a:cubicBezTo>
                  <a:cubicBezTo>
                    <a:pt x="210" y="6742"/>
                    <a:pt x="280" y="6695"/>
                    <a:pt x="280" y="6625"/>
                  </a:cubicBezTo>
                  <a:cubicBezTo>
                    <a:pt x="304" y="6358"/>
                    <a:pt x="327" y="6090"/>
                    <a:pt x="373" y="5845"/>
                  </a:cubicBezTo>
                  <a:cubicBezTo>
                    <a:pt x="385" y="5776"/>
                    <a:pt x="327" y="5706"/>
                    <a:pt x="257" y="5694"/>
                  </a:cubicBezTo>
                  <a:cubicBezTo>
                    <a:pt x="250" y="5693"/>
                    <a:pt x="243" y="5692"/>
                    <a:pt x="236" y="5692"/>
                  </a:cubicBezTo>
                  <a:close/>
                  <a:moveTo>
                    <a:pt x="19230" y="6609"/>
                  </a:moveTo>
                  <a:cubicBezTo>
                    <a:pt x="19209" y="6609"/>
                    <a:pt x="19186" y="6614"/>
                    <a:pt x="19164" y="6625"/>
                  </a:cubicBezTo>
                  <a:cubicBezTo>
                    <a:pt x="19106" y="6660"/>
                    <a:pt x="19071" y="6730"/>
                    <a:pt x="19106" y="6800"/>
                  </a:cubicBezTo>
                  <a:cubicBezTo>
                    <a:pt x="19234" y="7033"/>
                    <a:pt x="19362" y="7266"/>
                    <a:pt x="19490" y="7499"/>
                  </a:cubicBezTo>
                  <a:cubicBezTo>
                    <a:pt x="19490" y="7510"/>
                    <a:pt x="19502" y="7522"/>
                    <a:pt x="19513" y="7522"/>
                  </a:cubicBezTo>
                  <a:cubicBezTo>
                    <a:pt x="19534" y="7550"/>
                    <a:pt x="19568" y="7565"/>
                    <a:pt x="19602" y="7565"/>
                  </a:cubicBezTo>
                  <a:cubicBezTo>
                    <a:pt x="19624" y="7565"/>
                    <a:pt x="19646" y="7559"/>
                    <a:pt x="19665" y="7545"/>
                  </a:cubicBezTo>
                  <a:cubicBezTo>
                    <a:pt x="19735" y="7510"/>
                    <a:pt x="19758" y="7429"/>
                    <a:pt x="19723" y="7371"/>
                  </a:cubicBezTo>
                  <a:cubicBezTo>
                    <a:pt x="19595" y="7138"/>
                    <a:pt x="19467" y="6905"/>
                    <a:pt x="19339" y="6672"/>
                  </a:cubicBezTo>
                  <a:cubicBezTo>
                    <a:pt x="19315" y="6632"/>
                    <a:pt x="19275" y="6609"/>
                    <a:pt x="19230" y="6609"/>
                  </a:cubicBezTo>
                  <a:close/>
                  <a:moveTo>
                    <a:pt x="36544" y="7958"/>
                  </a:moveTo>
                  <a:cubicBezTo>
                    <a:pt x="36488" y="7958"/>
                    <a:pt x="36437" y="8000"/>
                    <a:pt x="36418" y="8057"/>
                  </a:cubicBezTo>
                  <a:lnTo>
                    <a:pt x="36534" y="8116"/>
                  </a:lnTo>
                  <a:lnTo>
                    <a:pt x="36418" y="8069"/>
                  </a:lnTo>
                  <a:lnTo>
                    <a:pt x="36418" y="8069"/>
                  </a:lnTo>
                  <a:cubicBezTo>
                    <a:pt x="36395" y="8116"/>
                    <a:pt x="36406" y="8174"/>
                    <a:pt x="36441" y="8209"/>
                  </a:cubicBezTo>
                  <a:cubicBezTo>
                    <a:pt x="36453" y="8220"/>
                    <a:pt x="36476" y="8232"/>
                    <a:pt x="36499" y="8232"/>
                  </a:cubicBezTo>
                  <a:cubicBezTo>
                    <a:pt x="36512" y="8237"/>
                    <a:pt x="36525" y="8239"/>
                    <a:pt x="36538" y="8239"/>
                  </a:cubicBezTo>
                  <a:cubicBezTo>
                    <a:pt x="36589" y="8239"/>
                    <a:pt x="36644" y="8206"/>
                    <a:pt x="36662" y="8151"/>
                  </a:cubicBezTo>
                  <a:cubicBezTo>
                    <a:pt x="36662" y="8151"/>
                    <a:pt x="36674" y="8127"/>
                    <a:pt x="36674" y="8127"/>
                  </a:cubicBezTo>
                  <a:cubicBezTo>
                    <a:pt x="36697" y="8057"/>
                    <a:pt x="36651" y="7988"/>
                    <a:pt x="36581" y="7964"/>
                  </a:cubicBezTo>
                  <a:cubicBezTo>
                    <a:pt x="36569" y="7960"/>
                    <a:pt x="36556" y="7958"/>
                    <a:pt x="36544" y="7958"/>
                  </a:cubicBezTo>
                  <a:close/>
                  <a:moveTo>
                    <a:pt x="129" y="7266"/>
                  </a:moveTo>
                  <a:cubicBezTo>
                    <a:pt x="59" y="7266"/>
                    <a:pt x="1" y="7324"/>
                    <a:pt x="1" y="7405"/>
                  </a:cubicBezTo>
                  <a:cubicBezTo>
                    <a:pt x="1" y="7662"/>
                    <a:pt x="12" y="7929"/>
                    <a:pt x="24" y="8197"/>
                  </a:cubicBezTo>
                  <a:cubicBezTo>
                    <a:pt x="36" y="8232"/>
                    <a:pt x="47" y="8267"/>
                    <a:pt x="71" y="8290"/>
                  </a:cubicBezTo>
                  <a:cubicBezTo>
                    <a:pt x="94" y="8314"/>
                    <a:pt x="129" y="8325"/>
                    <a:pt x="164" y="8325"/>
                  </a:cubicBezTo>
                  <a:cubicBezTo>
                    <a:pt x="245" y="8314"/>
                    <a:pt x="292" y="8255"/>
                    <a:pt x="292" y="8185"/>
                  </a:cubicBezTo>
                  <a:cubicBezTo>
                    <a:pt x="269" y="7918"/>
                    <a:pt x="257" y="7650"/>
                    <a:pt x="257" y="7405"/>
                  </a:cubicBezTo>
                  <a:cubicBezTo>
                    <a:pt x="257" y="7324"/>
                    <a:pt x="199" y="7266"/>
                    <a:pt x="129" y="7266"/>
                  </a:cubicBezTo>
                  <a:close/>
                  <a:moveTo>
                    <a:pt x="19987" y="7994"/>
                  </a:moveTo>
                  <a:cubicBezTo>
                    <a:pt x="19966" y="7994"/>
                    <a:pt x="19943" y="8000"/>
                    <a:pt x="19921" y="8011"/>
                  </a:cubicBezTo>
                  <a:cubicBezTo>
                    <a:pt x="19863" y="8046"/>
                    <a:pt x="19839" y="8127"/>
                    <a:pt x="19874" y="8185"/>
                  </a:cubicBezTo>
                  <a:cubicBezTo>
                    <a:pt x="20002" y="8418"/>
                    <a:pt x="20142" y="8651"/>
                    <a:pt x="20282" y="8872"/>
                  </a:cubicBezTo>
                  <a:cubicBezTo>
                    <a:pt x="20282" y="8884"/>
                    <a:pt x="20293" y="8896"/>
                    <a:pt x="20293" y="8896"/>
                  </a:cubicBezTo>
                  <a:cubicBezTo>
                    <a:pt x="20322" y="8924"/>
                    <a:pt x="20358" y="8939"/>
                    <a:pt x="20393" y="8939"/>
                  </a:cubicBezTo>
                  <a:cubicBezTo>
                    <a:pt x="20416" y="8939"/>
                    <a:pt x="20438" y="8933"/>
                    <a:pt x="20456" y="8919"/>
                  </a:cubicBezTo>
                  <a:cubicBezTo>
                    <a:pt x="20515" y="8884"/>
                    <a:pt x="20538" y="8803"/>
                    <a:pt x="20503" y="8733"/>
                  </a:cubicBezTo>
                  <a:cubicBezTo>
                    <a:pt x="20363" y="8511"/>
                    <a:pt x="20235" y="8290"/>
                    <a:pt x="20107" y="8057"/>
                  </a:cubicBezTo>
                  <a:cubicBezTo>
                    <a:pt x="20075" y="8018"/>
                    <a:pt x="20033" y="7994"/>
                    <a:pt x="19987" y="7994"/>
                  </a:cubicBezTo>
                  <a:close/>
                  <a:moveTo>
                    <a:pt x="36246" y="8719"/>
                  </a:moveTo>
                  <a:cubicBezTo>
                    <a:pt x="36197" y="8719"/>
                    <a:pt x="36152" y="8751"/>
                    <a:pt x="36127" y="8803"/>
                  </a:cubicBezTo>
                  <a:cubicBezTo>
                    <a:pt x="36022" y="9047"/>
                    <a:pt x="35906" y="9280"/>
                    <a:pt x="35789" y="9501"/>
                  </a:cubicBezTo>
                  <a:cubicBezTo>
                    <a:pt x="35766" y="9559"/>
                    <a:pt x="35778" y="9617"/>
                    <a:pt x="35813" y="9652"/>
                  </a:cubicBezTo>
                  <a:cubicBezTo>
                    <a:pt x="35824" y="9664"/>
                    <a:pt x="35836" y="9676"/>
                    <a:pt x="35847" y="9676"/>
                  </a:cubicBezTo>
                  <a:cubicBezTo>
                    <a:pt x="35870" y="9687"/>
                    <a:pt x="35893" y="9692"/>
                    <a:pt x="35916" y="9692"/>
                  </a:cubicBezTo>
                  <a:cubicBezTo>
                    <a:pt x="35964" y="9692"/>
                    <a:pt x="36006" y="9669"/>
                    <a:pt x="36022" y="9629"/>
                  </a:cubicBezTo>
                  <a:cubicBezTo>
                    <a:pt x="36150" y="9396"/>
                    <a:pt x="36267" y="9152"/>
                    <a:pt x="36371" y="8896"/>
                  </a:cubicBezTo>
                  <a:cubicBezTo>
                    <a:pt x="36395" y="8837"/>
                    <a:pt x="36371" y="8756"/>
                    <a:pt x="36302" y="8733"/>
                  </a:cubicBezTo>
                  <a:cubicBezTo>
                    <a:pt x="36283" y="8723"/>
                    <a:pt x="36264" y="8719"/>
                    <a:pt x="36246" y="8719"/>
                  </a:cubicBezTo>
                  <a:close/>
                  <a:moveTo>
                    <a:pt x="243" y="8847"/>
                  </a:moveTo>
                  <a:cubicBezTo>
                    <a:pt x="236" y="8847"/>
                    <a:pt x="229" y="8848"/>
                    <a:pt x="222" y="8849"/>
                  </a:cubicBezTo>
                  <a:cubicBezTo>
                    <a:pt x="152" y="8861"/>
                    <a:pt x="94" y="8919"/>
                    <a:pt x="106" y="9000"/>
                  </a:cubicBezTo>
                  <a:cubicBezTo>
                    <a:pt x="141" y="9257"/>
                    <a:pt x="187" y="9513"/>
                    <a:pt x="234" y="9780"/>
                  </a:cubicBezTo>
                  <a:cubicBezTo>
                    <a:pt x="234" y="9815"/>
                    <a:pt x="245" y="9839"/>
                    <a:pt x="269" y="9850"/>
                  </a:cubicBezTo>
                  <a:cubicBezTo>
                    <a:pt x="286" y="9877"/>
                    <a:pt x="317" y="9890"/>
                    <a:pt x="350" y="9890"/>
                  </a:cubicBezTo>
                  <a:cubicBezTo>
                    <a:pt x="362" y="9890"/>
                    <a:pt x="373" y="9888"/>
                    <a:pt x="385" y="9885"/>
                  </a:cubicBezTo>
                  <a:cubicBezTo>
                    <a:pt x="455" y="9874"/>
                    <a:pt x="501" y="9804"/>
                    <a:pt x="490" y="9734"/>
                  </a:cubicBezTo>
                  <a:cubicBezTo>
                    <a:pt x="443" y="9478"/>
                    <a:pt x="408" y="9210"/>
                    <a:pt x="373" y="8966"/>
                  </a:cubicBezTo>
                  <a:cubicBezTo>
                    <a:pt x="363" y="8892"/>
                    <a:pt x="306" y="8847"/>
                    <a:pt x="243" y="8847"/>
                  </a:cubicBezTo>
                  <a:close/>
                  <a:moveTo>
                    <a:pt x="20814" y="9337"/>
                  </a:moveTo>
                  <a:cubicBezTo>
                    <a:pt x="20789" y="9337"/>
                    <a:pt x="20761" y="9344"/>
                    <a:pt x="20736" y="9361"/>
                  </a:cubicBezTo>
                  <a:cubicBezTo>
                    <a:pt x="20678" y="9396"/>
                    <a:pt x="20666" y="9489"/>
                    <a:pt x="20701" y="9548"/>
                  </a:cubicBezTo>
                  <a:cubicBezTo>
                    <a:pt x="20864" y="9780"/>
                    <a:pt x="21015" y="9990"/>
                    <a:pt x="21178" y="10188"/>
                  </a:cubicBezTo>
                  <a:cubicBezTo>
                    <a:pt x="21178" y="10200"/>
                    <a:pt x="21178" y="10200"/>
                    <a:pt x="21190" y="10200"/>
                  </a:cubicBezTo>
                  <a:cubicBezTo>
                    <a:pt x="21209" y="10226"/>
                    <a:pt x="21244" y="10241"/>
                    <a:pt x="21278" y="10241"/>
                  </a:cubicBezTo>
                  <a:cubicBezTo>
                    <a:pt x="21305" y="10241"/>
                    <a:pt x="21332" y="10232"/>
                    <a:pt x="21353" y="10211"/>
                  </a:cubicBezTo>
                  <a:cubicBezTo>
                    <a:pt x="21411" y="10176"/>
                    <a:pt x="21423" y="10083"/>
                    <a:pt x="21376" y="10025"/>
                  </a:cubicBezTo>
                  <a:cubicBezTo>
                    <a:pt x="21236" y="9839"/>
                    <a:pt x="21073" y="9629"/>
                    <a:pt x="20922" y="9396"/>
                  </a:cubicBezTo>
                  <a:cubicBezTo>
                    <a:pt x="20900" y="9359"/>
                    <a:pt x="20859" y="9337"/>
                    <a:pt x="20814" y="9337"/>
                  </a:cubicBezTo>
                  <a:close/>
                  <a:moveTo>
                    <a:pt x="31441" y="10536"/>
                  </a:moveTo>
                  <a:cubicBezTo>
                    <a:pt x="31435" y="10536"/>
                    <a:pt x="31429" y="10536"/>
                    <a:pt x="31423" y="10537"/>
                  </a:cubicBezTo>
                  <a:cubicBezTo>
                    <a:pt x="31179" y="10549"/>
                    <a:pt x="30911" y="10584"/>
                    <a:pt x="30620" y="10654"/>
                  </a:cubicBezTo>
                  <a:cubicBezTo>
                    <a:pt x="30550" y="10665"/>
                    <a:pt x="30504" y="10735"/>
                    <a:pt x="30515" y="10805"/>
                  </a:cubicBezTo>
                  <a:cubicBezTo>
                    <a:pt x="30527" y="10840"/>
                    <a:pt x="30539" y="10863"/>
                    <a:pt x="30550" y="10875"/>
                  </a:cubicBezTo>
                  <a:cubicBezTo>
                    <a:pt x="30576" y="10901"/>
                    <a:pt x="30609" y="10914"/>
                    <a:pt x="30644" y="10914"/>
                  </a:cubicBezTo>
                  <a:cubicBezTo>
                    <a:pt x="30655" y="10914"/>
                    <a:pt x="30667" y="10913"/>
                    <a:pt x="30678" y="10910"/>
                  </a:cubicBezTo>
                  <a:cubicBezTo>
                    <a:pt x="30958" y="10852"/>
                    <a:pt x="31202" y="10817"/>
                    <a:pt x="31435" y="10793"/>
                  </a:cubicBezTo>
                  <a:cubicBezTo>
                    <a:pt x="31505" y="10793"/>
                    <a:pt x="31563" y="10735"/>
                    <a:pt x="31563" y="10654"/>
                  </a:cubicBezTo>
                  <a:cubicBezTo>
                    <a:pt x="31552" y="10590"/>
                    <a:pt x="31503" y="10536"/>
                    <a:pt x="31441" y="10536"/>
                  </a:cubicBezTo>
                  <a:close/>
                  <a:moveTo>
                    <a:pt x="35511" y="10111"/>
                  </a:moveTo>
                  <a:cubicBezTo>
                    <a:pt x="35469" y="10111"/>
                    <a:pt x="35427" y="10132"/>
                    <a:pt x="35405" y="10176"/>
                  </a:cubicBezTo>
                  <a:cubicBezTo>
                    <a:pt x="35242" y="10409"/>
                    <a:pt x="35079" y="10607"/>
                    <a:pt x="34928" y="10770"/>
                  </a:cubicBezTo>
                  <a:cubicBezTo>
                    <a:pt x="34870" y="10828"/>
                    <a:pt x="34870" y="10910"/>
                    <a:pt x="34928" y="10956"/>
                  </a:cubicBezTo>
                  <a:cubicBezTo>
                    <a:pt x="34951" y="10980"/>
                    <a:pt x="34986" y="10991"/>
                    <a:pt x="35021" y="10991"/>
                  </a:cubicBezTo>
                  <a:cubicBezTo>
                    <a:pt x="35056" y="10991"/>
                    <a:pt x="35091" y="10980"/>
                    <a:pt x="35114" y="10956"/>
                  </a:cubicBezTo>
                  <a:cubicBezTo>
                    <a:pt x="35289" y="10782"/>
                    <a:pt x="35452" y="10561"/>
                    <a:pt x="35615" y="10316"/>
                  </a:cubicBezTo>
                  <a:cubicBezTo>
                    <a:pt x="35661" y="10258"/>
                    <a:pt x="35638" y="10176"/>
                    <a:pt x="35580" y="10130"/>
                  </a:cubicBezTo>
                  <a:cubicBezTo>
                    <a:pt x="35559" y="10117"/>
                    <a:pt x="35535" y="10111"/>
                    <a:pt x="35511" y="10111"/>
                  </a:cubicBezTo>
                  <a:close/>
                  <a:moveTo>
                    <a:pt x="32217" y="10582"/>
                  </a:moveTo>
                  <a:cubicBezTo>
                    <a:pt x="32155" y="10582"/>
                    <a:pt x="32097" y="10626"/>
                    <a:pt x="32087" y="10689"/>
                  </a:cubicBezTo>
                  <a:cubicBezTo>
                    <a:pt x="32075" y="10735"/>
                    <a:pt x="32087" y="10782"/>
                    <a:pt x="32122" y="10805"/>
                  </a:cubicBezTo>
                  <a:cubicBezTo>
                    <a:pt x="32134" y="10828"/>
                    <a:pt x="32157" y="10840"/>
                    <a:pt x="32180" y="10840"/>
                  </a:cubicBezTo>
                  <a:cubicBezTo>
                    <a:pt x="32436" y="10898"/>
                    <a:pt x="32657" y="10991"/>
                    <a:pt x="32867" y="11119"/>
                  </a:cubicBezTo>
                  <a:cubicBezTo>
                    <a:pt x="32889" y="11132"/>
                    <a:pt x="32914" y="11139"/>
                    <a:pt x="32939" y="11139"/>
                  </a:cubicBezTo>
                  <a:cubicBezTo>
                    <a:pt x="32980" y="11139"/>
                    <a:pt x="33020" y="11121"/>
                    <a:pt x="33042" y="11084"/>
                  </a:cubicBezTo>
                  <a:cubicBezTo>
                    <a:pt x="33088" y="11026"/>
                    <a:pt x="33065" y="10945"/>
                    <a:pt x="33007" y="10898"/>
                  </a:cubicBezTo>
                  <a:cubicBezTo>
                    <a:pt x="32774" y="10747"/>
                    <a:pt x="32518" y="10642"/>
                    <a:pt x="32238" y="10584"/>
                  </a:cubicBezTo>
                  <a:cubicBezTo>
                    <a:pt x="32231" y="10583"/>
                    <a:pt x="32224" y="10582"/>
                    <a:pt x="32217" y="10582"/>
                  </a:cubicBezTo>
                  <a:close/>
                  <a:moveTo>
                    <a:pt x="29878" y="10846"/>
                  </a:moveTo>
                  <a:cubicBezTo>
                    <a:pt x="29865" y="10846"/>
                    <a:pt x="29852" y="10847"/>
                    <a:pt x="29840" y="10852"/>
                  </a:cubicBezTo>
                  <a:cubicBezTo>
                    <a:pt x="29596" y="10921"/>
                    <a:pt x="29351" y="11003"/>
                    <a:pt x="29083" y="11096"/>
                  </a:cubicBezTo>
                  <a:cubicBezTo>
                    <a:pt x="29013" y="11119"/>
                    <a:pt x="28979" y="11189"/>
                    <a:pt x="29002" y="11259"/>
                  </a:cubicBezTo>
                  <a:cubicBezTo>
                    <a:pt x="29013" y="11282"/>
                    <a:pt x="29025" y="11294"/>
                    <a:pt x="29037" y="11306"/>
                  </a:cubicBezTo>
                  <a:cubicBezTo>
                    <a:pt x="29063" y="11332"/>
                    <a:pt x="29096" y="11345"/>
                    <a:pt x="29130" y="11345"/>
                  </a:cubicBezTo>
                  <a:cubicBezTo>
                    <a:pt x="29141" y="11345"/>
                    <a:pt x="29153" y="11343"/>
                    <a:pt x="29165" y="11341"/>
                  </a:cubicBezTo>
                  <a:cubicBezTo>
                    <a:pt x="29421" y="11259"/>
                    <a:pt x="29677" y="11178"/>
                    <a:pt x="29922" y="11108"/>
                  </a:cubicBezTo>
                  <a:cubicBezTo>
                    <a:pt x="29991" y="11084"/>
                    <a:pt x="30026" y="11015"/>
                    <a:pt x="30003" y="10945"/>
                  </a:cubicBezTo>
                  <a:cubicBezTo>
                    <a:pt x="29993" y="10887"/>
                    <a:pt x="29937" y="10846"/>
                    <a:pt x="29878" y="10846"/>
                  </a:cubicBezTo>
                  <a:close/>
                  <a:moveTo>
                    <a:pt x="21785" y="10585"/>
                  </a:moveTo>
                  <a:cubicBezTo>
                    <a:pt x="21754" y="10585"/>
                    <a:pt x="21724" y="10597"/>
                    <a:pt x="21702" y="10619"/>
                  </a:cubicBezTo>
                  <a:cubicBezTo>
                    <a:pt x="21644" y="10665"/>
                    <a:pt x="21644" y="10747"/>
                    <a:pt x="21690" y="10805"/>
                  </a:cubicBezTo>
                  <a:cubicBezTo>
                    <a:pt x="21749" y="10875"/>
                    <a:pt x="21807" y="10933"/>
                    <a:pt x="21877" y="10991"/>
                  </a:cubicBezTo>
                  <a:cubicBezTo>
                    <a:pt x="22005" y="11131"/>
                    <a:pt x="22144" y="11247"/>
                    <a:pt x="22273" y="11364"/>
                  </a:cubicBezTo>
                  <a:cubicBezTo>
                    <a:pt x="22297" y="11383"/>
                    <a:pt x="22325" y="11393"/>
                    <a:pt x="22353" y="11393"/>
                  </a:cubicBezTo>
                  <a:cubicBezTo>
                    <a:pt x="22393" y="11393"/>
                    <a:pt x="22432" y="11374"/>
                    <a:pt x="22459" y="11341"/>
                  </a:cubicBezTo>
                  <a:cubicBezTo>
                    <a:pt x="22505" y="11294"/>
                    <a:pt x="22494" y="11201"/>
                    <a:pt x="22447" y="11154"/>
                  </a:cubicBezTo>
                  <a:cubicBezTo>
                    <a:pt x="22249" y="11003"/>
                    <a:pt x="22063" y="10817"/>
                    <a:pt x="21888" y="10630"/>
                  </a:cubicBezTo>
                  <a:cubicBezTo>
                    <a:pt x="21858" y="10600"/>
                    <a:pt x="21820" y="10585"/>
                    <a:pt x="21785" y="10585"/>
                  </a:cubicBezTo>
                  <a:close/>
                  <a:moveTo>
                    <a:pt x="527" y="10403"/>
                  </a:moveTo>
                  <a:cubicBezTo>
                    <a:pt x="515" y="10403"/>
                    <a:pt x="502" y="10405"/>
                    <a:pt x="490" y="10409"/>
                  </a:cubicBezTo>
                  <a:cubicBezTo>
                    <a:pt x="420" y="10421"/>
                    <a:pt x="373" y="10491"/>
                    <a:pt x="385" y="10561"/>
                  </a:cubicBezTo>
                  <a:cubicBezTo>
                    <a:pt x="455" y="10828"/>
                    <a:pt x="513" y="11084"/>
                    <a:pt x="583" y="11341"/>
                  </a:cubicBezTo>
                  <a:cubicBezTo>
                    <a:pt x="595" y="11364"/>
                    <a:pt x="606" y="11375"/>
                    <a:pt x="618" y="11399"/>
                  </a:cubicBezTo>
                  <a:cubicBezTo>
                    <a:pt x="644" y="11425"/>
                    <a:pt x="677" y="11438"/>
                    <a:pt x="711" y="11438"/>
                  </a:cubicBezTo>
                  <a:cubicBezTo>
                    <a:pt x="723" y="11438"/>
                    <a:pt x="734" y="11437"/>
                    <a:pt x="746" y="11434"/>
                  </a:cubicBezTo>
                  <a:cubicBezTo>
                    <a:pt x="816" y="11410"/>
                    <a:pt x="862" y="11341"/>
                    <a:pt x="839" y="11271"/>
                  </a:cubicBezTo>
                  <a:cubicBezTo>
                    <a:pt x="769" y="11015"/>
                    <a:pt x="711" y="10758"/>
                    <a:pt x="653" y="10502"/>
                  </a:cubicBezTo>
                  <a:cubicBezTo>
                    <a:pt x="634" y="10445"/>
                    <a:pt x="583" y="10403"/>
                    <a:pt x="527" y="10403"/>
                  </a:cubicBezTo>
                  <a:close/>
                  <a:moveTo>
                    <a:pt x="34391" y="11199"/>
                  </a:moveTo>
                  <a:cubicBezTo>
                    <a:pt x="34372" y="11199"/>
                    <a:pt x="34353" y="11203"/>
                    <a:pt x="34334" y="11212"/>
                  </a:cubicBezTo>
                  <a:cubicBezTo>
                    <a:pt x="34192" y="11276"/>
                    <a:pt x="34055" y="11306"/>
                    <a:pt x="33916" y="11306"/>
                  </a:cubicBezTo>
                  <a:cubicBezTo>
                    <a:pt x="33827" y="11306"/>
                    <a:pt x="33738" y="11293"/>
                    <a:pt x="33647" y="11271"/>
                  </a:cubicBezTo>
                  <a:cubicBezTo>
                    <a:pt x="33635" y="11267"/>
                    <a:pt x="33622" y="11265"/>
                    <a:pt x="33610" y="11265"/>
                  </a:cubicBezTo>
                  <a:cubicBezTo>
                    <a:pt x="33554" y="11265"/>
                    <a:pt x="33503" y="11306"/>
                    <a:pt x="33484" y="11364"/>
                  </a:cubicBezTo>
                  <a:cubicBezTo>
                    <a:pt x="33472" y="11410"/>
                    <a:pt x="33496" y="11457"/>
                    <a:pt x="33519" y="11492"/>
                  </a:cubicBezTo>
                  <a:cubicBezTo>
                    <a:pt x="33542" y="11504"/>
                    <a:pt x="33554" y="11515"/>
                    <a:pt x="33577" y="11527"/>
                  </a:cubicBezTo>
                  <a:cubicBezTo>
                    <a:pt x="33683" y="11556"/>
                    <a:pt x="33789" y="11571"/>
                    <a:pt x="33894" y="11571"/>
                  </a:cubicBezTo>
                  <a:cubicBezTo>
                    <a:pt x="34078" y="11571"/>
                    <a:pt x="34261" y="11527"/>
                    <a:pt x="34439" y="11445"/>
                  </a:cubicBezTo>
                  <a:cubicBezTo>
                    <a:pt x="34509" y="11422"/>
                    <a:pt x="34532" y="11341"/>
                    <a:pt x="34509" y="11271"/>
                  </a:cubicBezTo>
                  <a:cubicBezTo>
                    <a:pt x="34483" y="11228"/>
                    <a:pt x="34440" y="11199"/>
                    <a:pt x="34391" y="11199"/>
                  </a:cubicBezTo>
                  <a:close/>
                  <a:moveTo>
                    <a:pt x="28381" y="11333"/>
                  </a:moveTo>
                  <a:cubicBezTo>
                    <a:pt x="28367" y="11333"/>
                    <a:pt x="28353" y="11336"/>
                    <a:pt x="28338" y="11341"/>
                  </a:cubicBezTo>
                  <a:cubicBezTo>
                    <a:pt x="28094" y="11410"/>
                    <a:pt x="27838" y="11492"/>
                    <a:pt x="27581" y="11562"/>
                  </a:cubicBezTo>
                  <a:cubicBezTo>
                    <a:pt x="27512" y="11585"/>
                    <a:pt x="27477" y="11655"/>
                    <a:pt x="27488" y="11725"/>
                  </a:cubicBezTo>
                  <a:cubicBezTo>
                    <a:pt x="27500" y="11748"/>
                    <a:pt x="27512" y="11771"/>
                    <a:pt x="27523" y="11783"/>
                  </a:cubicBezTo>
                  <a:cubicBezTo>
                    <a:pt x="27549" y="11809"/>
                    <a:pt x="27582" y="11822"/>
                    <a:pt x="27621" y="11822"/>
                  </a:cubicBezTo>
                  <a:cubicBezTo>
                    <a:pt x="27635" y="11822"/>
                    <a:pt x="27648" y="11821"/>
                    <a:pt x="27663" y="11818"/>
                  </a:cubicBezTo>
                  <a:cubicBezTo>
                    <a:pt x="27919" y="11748"/>
                    <a:pt x="28164" y="11667"/>
                    <a:pt x="28420" y="11585"/>
                  </a:cubicBezTo>
                  <a:cubicBezTo>
                    <a:pt x="28490" y="11562"/>
                    <a:pt x="28524" y="11492"/>
                    <a:pt x="28501" y="11422"/>
                  </a:cubicBezTo>
                  <a:cubicBezTo>
                    <a:pt x="28483" y="11367"/>
                    <a:pt x="28435" y="11333"/>
                    <a:pt x="28381" y="11333"/>
                  </a:cubicBezTo>
                  <a:close/>
                  <a:moveTo>
                    <a:pt x="23003" y="11580"/>
                  </a:moveTo>
                  <a:cubicBezTo>
                    <a:pt x="22959" y="11580"/>
                    <a:pt x="22913" y="11604"/>
                    <a:pt x="22890" y="11643"/>
                  </a:cubicBezTo>
                  <a:cubicBezTo>
                    <a:pt x="22855" y="11701"/>
                    <a:pt x="22866" y="11760"/>
                    <a:pt x="22913" y="11806"/>
                  </a:cubicBezTo>
                  <a:cubicBezTo>
                    <a:pt x="22925" y="11818"/>
                    <a:pt x="22925" y="11818"/>
                    <a:pt x="22936" y="11830"/>
                  </a:cubicBezTo>
                  <a:cubicBezTo>
                    <a:pt x="23181" y="11969"/>
                    <a:pt x="23437" y="12074"/>
                    <a:pt x="23693" y="12144"/>
                  </a:cubicBezTo>
                  <a:cubicBezTo>
                    <a:pt x="23707" y="12149"/>
                    <a:pt x="23722" y="12151"/>
                    <a:pt x="23736" y="12151"/>
                  </a:cubicBezTo>
                  <a:cubicBezTo>
                    <a:pt x="23790" y="12151"/>
                    <a:pt x="23837" y="12118"/>
                    <a:pt x="23856" y="12062"/>
                  </a:cubicBezTo>
                  <a:cubicBezTo>
                    <a:pt x="23879" y="11993"/>
                    <a:pt x="23833" y="11911"/>
                    <a:pt x="23763" y="11899"/>
                  </a:cubicBezTo>
                  <a:cubicBezTo>
                    <a:pt x="23530" y="11830"/>
                    <a:pt x="23297" y="11725"/>
                    <a:pt x="23064" y="11597"/>
                  </a:cubicBezTo>
                  <a:cubicBezTo>
                    <a:pt x="23046" y="11585"/>
                    <a:pt x="23025" y="11580"/>
                    <a:pt x="23003" y="11580"/>
                  </a:cubicBezTo>
                  <a:close/>
                  <a:moveTo>
                    <a:pt x="26862" y="11765"/>
                  </a:moveTo>
                  <a:cubicBezTo>
                    <a:pt x="26849" y="11765"/>
                    <a:pt x="26837" y="11767"/>
                    <a:pt x="26825" y="11771"/>
                  </a:cubicBezTo>
                  <a:cubicBezTo>
                    <a:pt x="26557" y="11830"/>
                    <a:pt x="26312" y="11876"/>
                    <a:pt x="26056" y="11923"/>
                  </a:cubicBezTo>
                  <a:cubicBezTo>
                    <a:pt x="25986" y="11934"/>
                    <a:pt x="25940" y="11993"/>
                    <a:pt x="25952" y="12074"/>
                  </a:cubicBezTo>
                  <a:cubicBezTo>
                    <a:pt x="25952" y="12097"/>
                    <a:pt x="25975" y="12121"/>
                    <a:pt x="25986" y="12144"/>
                  </a:cubicBezTo>
                  <a:cubicBezTo>
                    <a:pt x="26015" y="12163"/>
                    <a:pt x="26043" y="12182"/>
                    <a:pt x="26078" y="12182"/>
                  </a:cubicBezTo>
                  <a:cubicBezTo>
                    <a:pt x="26086" y="12182"/>
                    <a:pt x="26094" y="12181"/>
                    <a:pt x="26103" y="12179"/>
                  </a:cubicBezTo>
                  <a:cubicBezTo>
                    <a:pt x="26359" y="12144"/>
                    <a:pt x="26615" y="12086"/>
                    <a:pt x="26883" y="12027"/>
                  </a:cubicBezTo>
                  <a:cubicBezTo>
                    <a:pt x="26953" y="12004"/>
                    <a:pt x="26999" y="11934"/>
                    <a:pt x="26988" y="11864"/>
                  </a:cubicBezTo>
                  <a:cubicBezTo>
                    <a:pt x="26969" y="11807"/>
                    <a:pt x="26918" y="11765"/>
                    <a:pt x="26862" y="11765"/>
                  </a:cubicBezTo>
                  <a:close/>
                  <a:moveTo>
                    <a:pt x="25288" y="12004"/>
                  </a:moveTo>
                  <a:cubicBezTo>
                    <a:pt x="25131" y="12018"/>
                    <a:pt x="24978" y="12023"/>
                    <a:pt x="24829" y="12023"/>
                  </a:cubicBezTo>
                  <a:cubicBezTo>
                    <a:pt x="24724" y="12023"/>
                    <a:pt x="24621" y="12021"/>
                    <a:pt x="24520" y="12016"/>
                  </a:cubicBezTo>
                  <a:cubicBezTo>
                    <a:pt x="24512" y="12015"/>
                    <a:pt x="24506" y="12014"/>
                    <a:pt x="24499" y="12014"/>
                  </a:cubicBezTo>
                  <a:cubicBezTo>
                    <a:pt x="24428" y="12014"/>
                    <a:pt x="24380" y="12068"/>
                    <a:pt x="24380" y="12132"/>
                  </a:cubicBezTo>
                  <a:cubicBezTo>
                    <a:pt x="24368" y="12179"/>
                    <a:pt x="24391" y="12214"/>
                    <a:pt x="24415" y="12237"/>
                  </a:cubicBezTo>
                  <a:cubicBezTo>
                    <a:pt x="24438" y="12260"/>
                    <a:pt x="24461" y="12272"/>
                    <a:pt x="24496" y="12272"/>
                  </a:cubicBezTo>
                  <a:cubicBezTo>
                    <a:pt x="24630" y="12278"/>
                    <a:pt x="24764" y="12281"/>
                    <a:pt x="24898" y="12281"/>
                  </a:cubicBezTo>
                  <a:cubicBezTo>
                    <a:pt x="25032" y="12281"/>
                    <a:pt x="25166" y="12278"/>
                    <a:pt x="25300" y="12272"/>
                  </a:cubicBezTo>
                  <a:cubicBezTo>
                    <a:pt x="25381" y="12260"/>
                    <a:pt x="25428" y="12202"/>
                    <a:pt x="25428" y="12132"/>
                  </a:cubicBezTo>
                  <a:cubicBezTo>
                    <a:pt x="25428" y="12062"/>
                    <a:pt x="25358" y="12004"/>
                    <a:pt x="25288" y="12004"/>
                  </a:cubicBezTo>
                  <a:close/>
                  <a:moveTo>
                    <a:pt x="934" y="11928"/>
                  </a:moveTo>
                  <a:cubicBezTo>
                    <a:pt x="922" y="11928"/>
                    <a:pt x="910" y="11930"/>
                    <a:pt x="897" y="11934"/>
                  </a:cubicBezTo>
                  <a:cubicBezTo>
                    <a:pt x="827" y="11958"/>
                    <a:pt x="792" y="12039"/>
                    <a:pt x="816" y="12097"/>
                  </a:cubicBezTo>
                  <a:cubicBezTo>
                    <a:pt x="967" y="12575"/>
                    <a:pt x="1072" y="12854"/>
                    <a:pt x="1084" y="12866"/>
                  </a:cubicBezTo>
                  <a:cubicBezTo>
                    <a:pt x="1084" y="12877"/>
                    <a:pt x="1095" y="12889"/>
                    <a:pt x="1107" y="12901"/>
                  </a:cubicBezTo>
                  <a:cubicBezTo>
                    <a:pt x="1130" y="12932"/>
                    <a:pt x="1164" y="12947"/>
                    <a:pt x="1197" y="12947"/>
                  </a:cubicBezTo>
                  <a:cubicBezTo>
                    <a:pt x="1214" y="12947"/>
                    <a:pt x="1231" y="12943"/>
                    <a:pt x="1247" y="12936"/>
                  </a:cubicBezTo>
                  <a:cubicBezTo>
                    <a:pt x="1316" y="12912"/>
                    <a:pt x="1351" y="12831"/>
                    <a:pt x="1328" y="12761"/>
                  </a:cubicBezTo>
                  <a:cubicBezTo>
                    <a:pt x="1328" y="12761"/>
                    <a:pt x="1212" y="12481"/>
                    <a:pt x="1060" y="12027"/>
                  </a:cubicBezTo>
                  <a:cubicBezTo>
                    <a:pt x="1041" y="11970"/>
                    <a:pt x="990" y="11928"/>
                    <a:pt x="934" y="11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10800000">
              <a:off x="4126571" y="2161709"/>
              <a:ext cx="122635" cy="120052"/>
            </a:xfrm>
            <a:custGeom>
              <a:avLst/>
              <a:gdLst/>
              <a:ahLst/>
              <a:cxnLst/>
              <a:rect l="l" t="t" r="r" b="b"/>
              <a:pathLst>
                <a:path w="2469" h="2417" extrusionOk="0">
                  <a:moveTo>
                    <a:pt x="351" y="1"/>
                  </a:moveTo>
                  <a:cubicBezTo>
                    <a:pt x="268" y="1"/>
                    <a:pt x="187" y="33"/>
                    <a:pt x="129" y="97"/>
                  </a:cubicBezTo>
                  <a:cubicBezTo>
                    <a:pt x="1" y="225"/>
                    <a:pt x="1" y="434"/>
                    <a:pt x="129" y="562"/>
                  </a:cubicBezTo>
                  <a:lnTo>
                    <a:pt x="781" y="1214"/>
                  </a:lnTo>
                  <a:lnTo>
                    <a:pt x="129" y="1866"/>
                  </a:lnTo>
                  <a:cubicBezTo>
                    <a:pt x="1" y="1994"/>
                    <a:pt x="1" y="2192"/>
                    <a:pt x="129" y="2320"/>
                  </a:cubicBezTo>
                  <a:cubicBezTo>
                    <a:pt x="187" y="2384"/>
                    <a:pt x="268" y="2416"/>
                    <a:pt x="351" y="2416"/>
                  </a:cubicBezTo>
                  <a:cubicBezTo>
                    <a:pt x="434" y="2416"/>
                    <a:pt x="519" y="2384"/>
                    <a:pt x="583" y="2320"/>
                  </a:cubicBezTo>
                  <a:lnTo>
                    <a:pt x="1235" y="1668"/>
                  </a:lnTo>
                  <a:lnTo>
                    <a:pt x="1887" y="2320"/>
                  </a:lnTo>
                  <a:cubicBezTo>
                    <a:pt x="1951" y="2384"/>
                    <a:pt x="2035" y="2416"/>
                    <a:pt x="2120" y="2416"/>
                  </a:cubicBezTo>
                  <a:cubicBezTo>
                    <a:pt x="2204" y="2416"/>
                    <a:pt x="2288" y="2384"/>
                    <a:pt x="2352" y="2320"/>
                  </a:cubicBezTo>
                  <a:cubicBezTo>
                    <a:pt x="2469" y="2192"/>
                    <a:pt x="2469" y="1994"/>
                    <a:pt x="2352" y="1866"/>
                  </a:cubicBezTo>
                  <a:lnTo>
                    <a:pt x="1689" y="1214"/>
                  </a:lnTo>
                  <a:lnTo>
                    <a:pt x="2352" y="562"/>
                  </a:lnTo>
                  <a:cubicBezTo>
                    <a:pt x="2469" y="434"/>
                    <a:pt x="2469" y="225"/>
                    <a:pt x="2352" y="97"/>
                  </a:cubicBezTo>
                  <a:cubicBezTo>
                    <a:pt x="2288" y="33"/>
                    <a:pt x="2204" y="1"/>
                    <a:pt x="2120" y="1"/>
                  </a:cubicBezTo>
                  <a:cubicBezTo>
                    <a:pt x="2035" y="1"/>
                    <a:pt x="1951" y="33"/>
                    <a:pt x="1887" y="97"/>
                  </a:cubicBezTo>
                  <a:lnTo>
                    <a:pt x="1235" y="749"/>
                  </a:lnTo>
                  <a:lnTo>
                    <a:pt x="583" y="97"/>
                  </a:lnTo>
                  <a:cubicBezTo>
                    <a:pt x="519" y="33"/>
                    <a:pt x="434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5603624" y="2273831"/>
              <a:ext cx="327938" cy="212350"/>
            </a:xfrm>
            <a:custGeom>
              <a:avLst/>
              <a:gdLst/>
              <a:ahLst/>
              <a:cxnLst/>
              <a:rect l="l" t="t" r="r" b="b"/>
              <a:pathLst>
                <a:path w="6602" h="4275" extrusionOk="0">
                  <a:moveTo>
                    <a:pt x="1324" y="1"/>
                  </a:moveTo>
                  <a:cubicBezTo>
                    <a:pt x="1310" y="1"/>
                    <a:pt x="1295" y="1"/>
                    <a:pt x="1281" y="1"/>
                  </a:cubicBezTo>
                  <a:cubicBezTo>
                    <a:pt x="792" y="25"/>
                    <a:pt x="385" y="351"/>
                    <a:pt x="233" y="793"/>
                  </a:cubicBezTo>
                  <a:cubicBezTo>
                    <a:pt x="82" y="991"/>
                    <a:pt x="0" y="1247"/>
                    <a:pt x="12" y="1515"/>
                  </a:cubicBezTo>
                  <a:lnTo>
                    <a:pt x="59" y="2574"/>
                  </a:lnTo>
                  <a:cubicBezTo>
                    <a:pt x="81" y="3200"/>
                    <a:pt x="605" y="3693"/>
                    <a:pt x="1227" y="3693"/>
                  </a:cubicBezTo>
                  <a:cubicBezTo>
                    <a:pt x="1241" y="3693"/>
                    <a:pt x="1255" y="3692"/>
                    <a:pt x="1269" y="3692"/>
                  </a:cubicBezTo>
                  <a:cubicBezTo>
                    <a:pt x="1712" y="3669"/>
                    <a:pt x="2073" y="3412"/>
                    <a:pt x="2259" y="3040"/>
                  </a:cubicBezTo>
                  <a:cubicBezTo>
                    <a:pt x="2349" y="3468"/>
                    <a:pt x="2723" y="3798"/>
                    <a:pt x="3168" y="3798"/>
                  </a:cubicBezTo>
                  <a:cubicBezTo>
                    <a:pt x="3183" y="3798"/>
                    <a:pt x="3199" y="3797"/>
                    <a:pt x="3214" y="3797"/>
                  </a:cubicBezTo>
                  <a:cubicBezTo>
                    <a:pt x="3353" y="3797"/>
                    <a:pt x="3482" y="3762"/>
                    <a:pt x="3598" y="3704"/>
                  </a:cubicBezTo>
                  <a:cubicBezTo>
                    <a:pt x="3678" y="4033"/>
                    <a:pt x="3991" y="4274"/>
                    <a:pt x="4342" y="4274"/>
                  </a:cubicBezTo>
                  <a:cubicBezTo>
                    <a:pt x="4350" y="4274"/>
                    <a:pt x="4358" y="4274"/>
                    <a:pt x="4366" y="4274"/>
                  </a:cubicBezTo>
                  <a:cubicBezTo>
                    <a:pt x="4518" y="4262"/>
                    <a:pt x="4657" y="4216"/>
                    <a:pt x="4762" y="4134"/>
                  </a:cubicBezTo>
                  <a:cubicBezTo>
                    <a:pt x="4884" y="4185"/>
                    <a:pt x="5006" y="4218"/>
                    <a:pt x="5135" y="4218"/>
                  </a:cubicBezTo>
                  <a:cubicBezTo>
                    <a:pt x="5154" y="4218"/>
                    <a:pt x="5173" y="4217"/>
                    <a:pt x="5193" y="4216"/>
                  </a:cubicBezTo>
                  <a:cubicBezTo>
                    <a:pt x="5344" y="4216"/>
                    <a:pt x="5472" y="4169"/>
                    <a:pt x="5600" y="4111"/>
                  </a:cubicBezTo>
                  <a:lnTo>
                    <a:pt x="5728" y="4099"/>
                  </a:lnTo>
                  <a:cubicBezTo>
                    <a:pt x="6217" y="4076"/>
                    <a:pt x="6602" y="3669"/>
                    <a:pt x="6578" y="3180"/>
                  </a:cubicBezTo>
                  <a:cubicBezTo>
                    <a:pt x="6567" y="2830"/>
                    <a:pt x="6346" y="2539"/>
                    <a:pt x="6054" y="2400"/>
                  </a:cubicBezTo>
                  <a:cubicBezTo>
                    <a:pt x="5998" y="1936"/>
                    <a:pt x="5602" y="1572"/>
                    <a:pt x="5121" y="1572"/>
                  </a:cubicBezTo>
                  <a:cubicBezTo>
                    <a:pt x="5106" y="1572"/>
                    <a:pt x="5091" y="1572"/>
                    <a:pt x="5077" y="1573"/>
                  </a:cubicBezTo>
                  <a:cubicBezTo>
                    <a:pt x="4855" y="1585"/>
                    <a:pt x="4646" y="1678"/>
                    <a:pt x="4494" y="1829"/>
                  </a:cubicBezTo>
                  <a:cubicBezTo>
                    <a:pt x="4413" y="1806"/>
                    <a:pt x="4343" y="1794"/>
                    <a:pt x="4262" y="1794"/>
                  </a:cubicBezTo>
                  <a:cubicBezTo>
                    <a:pt x="4192" y="1794"/>
                    <a:pt x="4122" y="1817"/>
                    <a:pt x="4052" y="1841"/>
                  </a:cubicBezTo>
                  <a:cubicBezTo>
                    <a:pt x="3940" y="1448"/>
                    <a:pt x="3579" y="1153"/>
                    <a:pt x="3157" y="1153"/>
                  </a:cubicBezTo>
                  <a:cubicBezTo>
                    <a:pt x="3141" y="1153"/>
                    <a:pt x="3125" y="1153"/>
                    <a:pt x="3109" y="1154"/>
                  </a:cubicBezTo>
                  <a:cubicBezTo>
                    <a:pt x="2876" y="1166"/>
                    <a:pt x="2667" y="1259"/>
                    <a:pt x="2515" y="1410"/>
                  </a:cubicBezTo>
                  <a:lnTo>
                    <a:pt x="2492" y="1119"/>
                  </a:lnTo>
                  <a:cubicBezTo>
                    <a:pt x="2469" y="493"/>
                    <a:pt x="1946" y="1"/>
                    <a:pt x="1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030032" y="1662850"/>
              <a:ext cx="283431" cy="197597"/>
            </a:xfrm>
            <a:custGeom>
              <a:avLst/>
              <a:gdLst/>
              <a:ahLst/>
              <a:cxnLst/>
              <a:rect l="l" t="t" r="r" b="b"/>
              <a:pathLst>
                <a:path w="5706" h="3978" extrusionOk="0">
                  <a:moveTo>
                    <a:pt x="4137" y="1"/>
                  </a:moveTo>
                  <a:cubicBezTo>
                    <a:pt x="3937" y="1"/>
                    <a:pt x="3738" y="77"/>
                    <a:pt x="3587" y="228"/>
                  </a:cubicBezTo>
                  <a:cubicBezTo>
                    <a:pt x="3447" y="368"/>
                    <a:pt x="3377" y="543"/>
                    <a:pt x="3365" y="717"/>
                  </a:cubicBezTo>
                  <a:cubicBezTo>
                    <a:pt x="3307" y="752"/>
                    <a:pt x="3249" y="787"/>
                    <a:pt x="3202" y="834"/>
                  </a:cubicBezTo>
                  <a:cubicBezTo>
                    <a:pt x="3167" y="880"/>
                    <a:pt x="3133" y="927"/>
                    <a:pt x="3098" y="973"/>
                  </a:cubicBezTo>
                  <a:cubicBezTo>
                    <a:pt x="2972" y="896"/>
                    <a:pt x="2827" y="857"/>
                    <a:pt x="2683" y="857"/>
                  </a:cubicBezTo>
                  <a:cubicBezTo>
                    <a:pt x="2482" y="857"/>
                    <a:pt x="2281" y="933"/>
                    <a:pt x="2131" y="1090"/>
                  </a:cubicBezTo>
                  <a:cubicBezTo>
                    <a:pt x="1992" y="1229"/>
                    <a:pt x="1922" y="1404"/>
                    <a:pt x="1910" y="1579"/>
                  </a:cubicBezTo>
                  <a:lnTo>
                    <a:pt x="1735" y="1416"/>
                  </a:lnTo>
                  <a:cubicBezTo>
                    <a:pt x="1543" y="1224"/>
                    <a:pt x="1293" y="1128"/>
                    <a:pt x="1043" y="1128"/>
                  </a:cubicBezTo>
                  <a:cubicBezTo>
                    <a:pt x="792" y="1128"/>
                    <a:pt x="542" y="1224"/>
                    <a:pt x="350" y="1416"/>
                  </a:cubicBezTo>
                  <a:cubicBezTo>
                    <a:pt x="59" y="1707"/>
                    <a:pt x="1" y="2138"/>
                    <a:pt x="152" y="2498"/>
                  </a:cubicBezTo>
                  <a:cubicBezTo>
                    <a:pt x="175" y="2696"/>
                    <a:pt x="269" y="2906"/>
                    <a:pt x="432" y="3057"/>
                  </a:cubicBezTo>
                  <a:lnTo>
                    <a:pt x="1060" y="3698"/>
                  </a:lnTo>
                  <a:cubicBezTo>
                    <a:pt x="1246" y="3884"/>
                    <a:pt x="1497" y="3977"/>
                    <a:pt x="1747" y="3977"/>
                  </a:cubicBezTo>
                  <a:cubicBezTo>
                    <a:pt x="1997" y="3977"/>
                    <a:pt x="2248" y="3884"/>
                    <a:pt x="2434" y="3698"/>
                  </a:cubicBezTo>
                  <a:cubicBezTo>
                    <a:pt x="2702" y="3430"/>
                    <a:pt x="2772" y="3057"/>
                    <a:pt x="2678" y="2731"/>
                  </a:cubicBezTo>
                  <a:lnTo>
                    <a:pt x="2678" y="2731"/>
                  </a:lnTo>
                  <a:cubicBezTo>
                    <a:pt x="2814" y="2830"/>
                    <a:pt x="2977" y="2880"/>
                    <a:pt x="3141" y="2880"/>
                  </a:cubicBezTo>
                  <a:cubicBezTo>
                    <a:pt x="3342" y="2880"/>
                    <a:pt x="3543" y="2804"/>
                    <a:pt x="3691" y="2650"/>
                  </a:cubicBezTo>
                  <a:cubicBezTo>
                    <a:pt x="3773" y="2580"/>
                    <a:pt x="3831" y="2487"/>
                    <a:pt x="3878" y="2382"/>
                  </a:cubicBezTo>
                  <a:cubicBezTo>
                    <a:pt x="3981" y="2451"/>
                    <a:pt x="4101" y="2484"/>
                    <a:pt x="4221" y="2484"/>
                  </a:cubicBezTo>
                  <a:cubicBezTo>
                    <a:pt x="4384" y="2484"/>
                    <a:pt x="4548" y="2422"/>
                    <a:pt x="4669" y="2301"/>
                  </a:cubicBezTo>
                  <a:cubicBezTo>
                    <a:pt x="4762" y="2207"/>
                    <a:pt x="4821" y="2103"/>
                    <a:pt x="4844" y="1986"/>
                  </a:cubicBezTo>
                  <a:cubicBezTo>
                    <a:pt x="4960" y="1951"/>
                    <a:pt x="5065" y="1893"/>
                    <a:pt x="5158" y="1800"/>
                  </a:cubicBezTo>
                  <a:cubicBezTo>
                    <a:pt x="5240" y="1707"/>
                    <a:pt x="5298" y="1614"/>
                    <a:pt x="5333" y="1497"/>
                  </a:cubicBezTo>
                  <a:lnTo>
                    <a:pt x="5414" y="1427"/>
                  </a:lnTo>
                  <a:cubicBezTo>
                    <a:pt x="5706" y="1136"/>
                    <a:pt x="5706" y="659"/>
                    <a:pt x="5414" y="368"/>
                  </a:cubicBezTo>
                  <a:cubicBezTo>
                    <a:pt x="5269" y="222"/>
                    <a:pt x="5084" y="155"/>
                    <a:pt x="4899" y="155"/>
                  </a:cubicBezTo>
                  <a:cubicBezTo>
                    <a:pt x="4817" y="155"/>
                    <a:pt x="4736" y="168"/>
                    <a:pt x="4658" y="193"/>
                  </a:cubicBezTo>
                  <a:cubicBezTo>
                    <a:pt x="4507" y="65"/>
                    <a:pt x="4322" y="1"/>
                    <a:pt x="4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84" name="Google Shape;1084;p34"/>
          <p:cNvSpPr txBox="1">
            <a:spLocks noGrp="1"/>
          </p:cNvSpPr>
          <p:nvPr>
            <p:ph type="title"/>
          </p:nvPr>
        </p:nvSpPr>
        <p:spPr>
          <a:xfrm>
            <a:off x="299629" y="740542"/>
            <a:ext cx="5864449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 b="1" dirty="0">
                <a:solidFill>
                  <a:srgbClr val="FF0000"/>
                </a:solidFill>
              </a:rPr>
              <a:t>A. SING AND DANCE </a:t>
            </a:r>
            <a:endParaRPr sz="4000" b="1" dirty="0">
              <a:solidFill>
                <a:srgbClr val="FF0000"/>
              </a:solidFill>
            </a:endParaRPr>
          </a:p>
        </p:txBody>
      </p:sp>
      <p:grpSp>
        <p:nvGrpSpPr>
          <p:cNvPr id="1086" name="Google Shape;1086;p34"/>
          <p:cNvGrpSpPr/>
          <p:nvPr/>
        </p:nvGrpSpPr>
        <p:grpSpPr>
          <a:xfrm flipH="1">
            <a:off x="5733472" y="3906049"/>
            <a:ext cx="2475296" cy="1669404"/>
            <a:chOff x="2431602" y="2516783"/>
            <a:chExt cx="1985956" cy="1339380"/>
          </a:xfrm>
        </p:grpSpPr>
        <p:sp>
          <p:nvSpPr>
            <p:cNvPr id="1087" name="Google Shape;1087;p34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203812" y="114300"/>
            <a:ext cx="6450376" cy="475515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ove Left! Directions Song For Kids">
            <a:hlinkClick r:id="" action="ppaction://media"/>
            <a:extLst>
              <a:ext uri="{FF2B5EF4-FFF2-40B4-BE49-F238E27FC236}">
                <a16:creationId xmlns:a16="http://schemas.microsoft.com/office/drawing/2014/main" id="{7B60C2A4-178E-6F8E-8E05-CCEB2CC8C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12" y="114300"/>
            <a:ext cx="6450376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4"/>
          <p:cNvSpPr/>
          <p:nvPr/>
        </p:nvSpPr>
        <p:spPr>
          <a:xfrm rot="6300001">
            <a:off x="2835224" y="-1000718"/>
            <a:ext cx="4474659" cy="2677605"/>
          </a:xfrm>
          <a:custGeom>
            <a:avLst/>
            <a:gdLst/>
            <a:ahLst/>
            <a:cxnLst/>
            <a:rect l="l" t="t" r="r" b="b"/>
            <a:pathLst>
              <a:path w="119241" h="71353" extrusionOk="0">
                <a:moveTo>
                  <a:pt x="59620" y="0"/>
                </a:moveTo>
                <a:cubicBezTo>
                  <a:pt x="43007" y="0"/>
                  <a:pt x="29048" y="11351"/>
                  <a:pt x="25078" y="26719"/>
                </a:cubicBezTo>
                <a:cubicBezTo>
                  <a:pt x="24591" y="28620"/>
                  <a:pt x="22904" y="29933"/>
                  <a:pt x="20947" y="29933"/>
                </a:cubicBezTo>
                <a:cubicBezTo>
                  <a:pt x="20939" y="29933"/>
                  <a:pt x="20930" y="29933"/>
                  <a:pt x="20921" y="29933"/>
                </a:cubicBezTo>
                <a:lnTo>
                  <a:pt x="20863" y="29933"/>
                </a:lnTo>
                <a:cubicBezTo>
                  <a:pt x="9337" y="29933"/>
                  <a:pt x="0" y="39363"/>
                  <a:pt x="163" y="50935"/>
                </a:cubicBezTo>
                <a:cubicBezTo>
                  <a:pt x="315" y="61984"/>
                  <a:pt x="9256" y="71042"/>
                  <a:pt x="20293" y="71344"/>
                </a:cubicBezTo>
                <a:cubicBezTo>
                  <a:pt x="20485" y="71349"/>
                  <a:pt x="20677" y="71352"/>
                  <a:pt x="20868" y="71352"/>
                </a:cubicBezTo>
                <a:cubicBezTo>
                  <a:pt x="27492" y="71352"/>
                  <a:pt x="33383" y="68236"/>
                  <a:pt x="37174" y="63404"/>
                </a:cubicBezTo>
                <a:cubicBezTo>
                  <a:pt x="43310" y="68375"/>
                  <a:pt x="51110" y="71344"/>
                  <a:pt x="59620" y="71344"/>
                </a:cubicBezTo>
                <a:cubicBezTo>
                  <a:pt x="68131" y="71344"/>
                  <a:pt x="75931" y="68375"/>
                  <a:pt x="82067" y="63404"/>
                </a:cubicBezTo>
                <a:cubicBezTo>
                  <a:pt x="85858" y="68236"/>
                  <a:pt x="91749" y="71352"/>
                  <a:pt x="98373" y="71352"/>
                </a:cubicBezTo>
                <a:cubicBezTo>
                  <a:pt x="98564" y="71352"/>
                  <a:pt x="98756" y="71349"/>
                  <a:pt x="98948" y="71344"/>
                </a:cubicBezTo>
                <a:cubicBezTo>
                  <a:pt x="109985" y="71042"/>
                  <a:pt x="118926" y="61984"/>
                  <a:pt x="119078" y="50935"/>
                </a:cubicBezTo>
                <a:cubicBezTo>
                  <a:pt x="119241" y="39363"/>
                  <a:pt x="109904" y="29933"/>
                  <a:pt x="98378" y="29933"/>
                </a:cubicBezTo>
                <a:lnTo>
                  <a:pt x="98319" y="29933"/>
                </a:lnTo>
                <a:cubicBezTo>
                  <a:pt x="98311" y="29933"/>
                  <a:pt x="98302" y="29933"/>
                  <a:pt x="98294" y="29933"/>
                </a:cubicBezTo>
                <a:cubicBezTo>
                  <a:pt x="96337" y="29933"/>
                  <a:pt x="94650" y="28620"/>
                  <a:pt x="94163" y="26719"/>
                </a:cubicBezTo>
                <a:cubicBezTo>
                  <a:pt x="90193" y="11351"/>
                  <a:pt x="76234" y="0"/>
                  <a:pt x="59620" y="0"/>
                </a:cubicBezTo>
                <a:close/>
              </a:path>
            </a:pathLst>
          </a:custGeom>
          <a:solidFill>
            <a:srgbClr val="C6D9FF">
              <a:alpha val="45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67" name="Google Shape;1067;p34"/>
          <p:cNvGrpSpPr/>
          <p:nvPr/>
        </p:nvGrpSpPr>
        <p:grpSpPr>
          <a:xfrm rot="899867">
            <a:off x="4285876" y="286437"/>
            <a:ext cx="4277333" cy="4155857"/>
            <a:chOff x="3374844" y="524488"/>
            <a:chExt cx="3717341" cy="2903109"/>
          </a:xfrm>
        </p:grpSpPr>
        <p:sp>
          <p:nvSpPr>
            <p:cNvPr id="1068" name="Google Shape;1068;p34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5838975" y="1400625"/>
              <a:ext cx="470796" cy="397926"/>
            </a:xfrm>
            <a:custGeom>
              <a:avLst/>
              <a:gdLst/>
              <a:ahLst/>
              <a:cxnLst/>
              <a:rect l="l" t="t" r="r" b="b"/>
              <a:pathLst>
                <a:path w="9478" h="8011" extrusionOk="0">
                  <a:moveTo>
                    <a:pt x="4786" y="0"/>
                  </a:moveTo>
                  <a:lnTo>
                    <a:pt x="1771" y="1002"/>
                  </a:lnTo>
                  <a:lnTo>
                    <a:pt x="1107" y="2364"/>
                  </a:lnTo>
                  <a:lnTo>
                    <a:pt x="1561" y="3528"/>
                  </a:lnTo>
                  <a:lnTo>
                    <a:pt x="862" y="4937"/>
                  </a:lnTo>
                  <a:lnTo>
                    <a:pt x="1" y="5274"/>
                  </a:lnTo>
                  <a:lnTo>
                    <a:pt x="36" y="5309"/>
                  </a:lnTo>
                  <a:lnTo>
                    <a:pt x="1305" y="6578"/>
                  </a:lnTo>
                  <a:lnTo>
                    <a:pt x="1503" y="6776"/>
                  </a:lnTo>
                  <a:lnTo>
                    <a:pt x="3482" y="6194"/>
                  </a:lnTo>
                  <a:lnTo>
                    <a:pt x="4437" y="6753"/>
                  </a:lnTo>
                  <a:lnTo>
                    <a:pt x="4995" y="6602"/>
                  </a:lnTo>
                  <a:lnTo>
                    <a:pt x="7720" y="8010"/>
                  </a:lnTo>
                  <a:lnTo>
                    <a:pt x="8721" y="7708"/>
                  </a:lnTo>
                  <a:lnTo>
                    <a:pt x="9478" y="6148"/>
                  </a:lnTo>
                  <a:lnTo>
                    <a:pt x="9128" y="4785"/>
                  </a:lnTo>
                  <a:lnTo>
                    <a:pt x="7766" y="4227"/>
                  </a:lnTo>
                  <a:lnTo>
                    <a:pt x="6905" y="1654"/>
                  </a:lnTo>
                  <a:lnTo>
                    <a:pt x="6358" y="1560"/>
                  </a:lnTo>
                  <a:lnTo>
                    <a:pt x="6055" y="757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3979166" y="1324873"/>
              <a:ext cx="515899" cy="355705"/>
            </a:xfrm>
            <a:custGeom>
              <a:avLst/>
              <a:gdLst/>
              <a:ahLst/>
              <a:cxnLst/>
              <a:rect l="l" t="t" r="r" b="b"/>
              <a:pathLst>
                <a:path w="10386" h="7161" extrusionOk="0">
                  <a:moveTo>
                    <a:pt x="8755" y="0"/>
                  </a:moveTo>
                  <a:lnTo>
                    <a:pt x="6322" y="722"/>
                  </a:lnTo>
                  <a:lnTo>
                    <a:pt x="5507" y="291"/>
                  </a:lnTo>
                  <a:lnTo>
                    <a:pt x="1921" y="1490"/>
                  </a:lnTo>
                  <a:lnTo>
                    <a:pt x="1153" y="3016"/>
                  </a:lnTo>
                  <a:lnTo>
                    <a:pt x="1537" y="4168"/>
                  </a:lnTo>
                  <a:lnTo>
                    <a:pt x="0" y="7160"/>
                  </a:lnTo>
                  <a:lnTo>
                    <a:pt x="8453" y="5763"/>
                  </a:lnTo>
                  <a:lnTo>
                    <a:pt x="8569" y="5647"/>
                  </a:lnTo>
                  <a:lnTo>
                    <a:pt x="8383" y="4890"/>
                  </a:lnTo>
                  <a:lnTo>
                    <a:pt x="9291" y="2736"/>
                  </a:lnTo>
                  <a:lnTo>
                    <a:pt x="10199" y="2492"/>
                  </a:lnTo>
                  <a:lnTo>
                    <a:pt x="10385" y="1828"/>
                  </a:lnTo>
                  <a:lnTo>
                    <a:pt x="9861" y="43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3912654" y="1878879"/>
              <a:ext cx="685928" cy="569098"/>
            </a:xfrm>
            <a:custGeom>
              <a:avLst/>
              <a:gdLst/>
              <a:ahLst/>
              <a:cxnLst/>
              <a:rect l="l" t="t" r="r" b="b"/>
              <a:pathLst>
                <a:path w="13809" h="11457" extrusionOk="0">
                  <a:moveTo>
                    <a:pt x="9792" y="1"/>
                  </a:moveTo>
                  <a:lnTo>
                    <a:pt x="1339" y="1386"/>
                  </a:lnTo>
                  <a:lnTo>
                    <a:pt x="1200" y="1654"/>
                  </a:lnTo>
                  <a:lnTo>
                    <a:pt x="536" y="1840"/>
                  </a:lnTo>
                  <a:lnTo>
                    <a:pt x="0" y="2853"/>
                  </a:lnTo>
                  <a:lnTo>
                    <a:pt x="1630" y="7638"/>
                  </a:lnTo>
                  <a:lnTo>
                    <a:pt x="3738" y="8686"/>
                  </a:lnTo>
                  <a:lnTo>
                    <a:pt x="4355" y="10362"/>
                  </a:lnTo>
                  <a:lnTo>
                    <a:pt x="5507" y="11026"/>
                  </a:lnTo>
                  <a:lnTo>
                    <a:pt x="6078" y="10746"/>
                  </a:lnTo>
                  <a:lnTo>
                    <a:pt x="7370" y="11457"/>
                  </a:lnTo>
                  <a:lnTo>
                    <a:pt x="9477" y="10700"/>
                  </a:lnTo>
                  <a:lnTo>
                    <a:pt x="9908" y="9792"/>
                  </a:lnTo>
                  <a:lnTo>
                    <a:pt x="11061" y="9408"/>
                  </a:lnTo>
                  <a:lnTo>
                    <a:pt x="11340" y="8825"/>
                  </a:lnTo>
                  <a:lnTo>
                    <a:pt x="13808" y="7976"/>
                  </a:lnTo>
                  <a:lnTo>
                    <a:pt x="13599" y="1328"/>
                  </a:lnTo>
                  <a:lnTo>
                    <a:pt x="11584" y="2038"/>
                  </a:lnTo>
                  <a:lnTo>
                    <a:pt x="10152" y="1468"/>
                  </a:lnTo>
                  <a:lnTo>
                    <a:pt x="9617" y="175"/>
                  </a:lnTo>
                  <a:lnTo>
                    <a:pt x="97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910238" y="1659125"/>
              <a:ext cx="757059" cy="835690"/>
            </a:xfrm>
            <a:custGeom>
              <a:avLst/>
              <a:gdLst/>
              <a:ahLst/>
              <a:cxnLst/>
              <a:rect l="l" t="t" r="r" b="b"/>
              <a:pathLst>
                <a:path w="15241" h="16824" extrusionOk="0">
                  <a:moveTo>
                    <a:pt x="6520" y="1"/>
                  </a:moveTo>
                  <a:lnTo>
                    <a:pt x="874" y="1758"/>
                  </a:lnTo>
                  <a:lnTo>
                    <a:pt x="59" y="3703"/>
                  </a:lnTo>
                  <a:lnTo>
                    <a:pt x="0" y="3726"/>
                  </a:lnTo>
                  <a:lnTo>
                    <a:pt x="268" y="12446"/>
                  </a:lnTo>
                  <a:lnTo>
                    <a:pt x="303" y="12423"/>
                  </a:lnTo>
                  <a:lnTo>
                    <a:pt x="4133" y="14379"/>
                  </a:lnTo>
                  <a:lnTo>
                    <a:pt x="4634" y="16009"/>
                  </a:lnTo>
                  <a:lnTo>
                    <a:pt x="6334" y="16824"/>
                  </a:lnTo>
                  <a:lnTo>
                    <a:pt x="11550" y="15077"/>
                  </a:lnTo>
                  <a:lnTo>
                    <a:pt x="15228" y="9885"/>
                  </a:lnTo>
                  <a:lnTo>
                    <a:pt x="14798" y="8721"/>
                  </a:lnTo>
                  <a:lnTo>
                    <a:pt x="15240" y="7789"/>
                  </a:lnTo>
                  <a:lnTo>
                    <a:pt x="14868" y="6904"/>
                  </a:lnTo>
                  <a:lnTo>
                    <a:pt x="15065" y="6415"/>
                  </a:lnTo>
                  <a:lnTo>
                    <a:pt x="9850" y="2783"/>
                  </a:lnTo>
                  <a:lnTo>
                    <a:pt x="9722" y="2830"/>
                  </a:lnTo>
                  <a:lnTo>
                    <a:pt x="8278" y="2131"/>
                  </a:lnTo>
                  <a:lnTo>
                    <a:pt x="7649" y="629"/>
                  </a:lnTo>
                  <a:lnTo>
                    <a:pt x="6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281960" y="2057008"/>
              <a:ext cx="318699" cy="416405"/>
            </a:xfrm>
            <a:custGeom>
              <a:avLst/>
              <a:gdLst/>
              <a:ahLst/>
              <a:cxnLst/>
              <a:rect l="l" t="t" r="r" b="b"/>
              <a:pathLst>
                <a:path w="6416" h="8383" extrusionOk="0">
                  <a:moveTo>
                    <a:pt x="4483" y="0"/>
                  </a:moveTo>
                  <a:lnTo>
                    <a:pt x="2434" y="641"/>
                  </a:lnTo>
                  <a:lnTo>
                    <a:pt x="1410" y="2736"/>
                  </a:lnTo>
                  <a:lnTo>
                    <a:pt x="339" y="3062"/>
                  </a:lnTo>
                  <a:lnTo>
                    <a:pt x="71" y="3761"/>
                  </a:lnTo>
                  <a:lnTo>
                    <a:pt x="1" y="3784"/>
                  </a:lnTo>
                  <a:cubicBezTo>
                    <a:pt x="24" y="3994"/>
                    <a:pt x="36" y="4192"/>
                    <a:pt x="71" y="4390"/>
                  </a:cubicBezTo>
                  <a:cubicBezTo>
                    <a:pt x="129" y="4844"/>
                    <a:pt x="141" y="5298"/>
                    <a:pt x="82" y="5740"/>
                  </a:cubicBezTo>
                  <a:lnTo>
                    <a:pt x="339" y="5647"/>
                  </a:lnTo>
                  <a:lnTo>
                    <a:pt x="1794" y="6345"/>
                  </a:lnTo>
                  <a:lnTo>
                    <a:pt x="2434" y="7952"/>
                  </a:lnTo>
                  <a:lnTo>
                    <a:pt x="3296" y="8383"/>
                  </a:lnTo>
                  <a:lnTo>
                    <a:pt x="4262" y="8069"/>
                  </a:lnTo>
                  <a:lnTo>
                    <a:pt x="4483" y="7312"/>
                  </a:lnTo>
                  <a:lnTo>
                    <a:pt x="5496" y="7044"/>
                  </a:lnTo>
                  <a:lnTo>
                    <a:pt x="5764" y="6450"/>
                  </a:lnTo>
                  <a:lnTo>
                    <a:pt x="5287" y="4995"/>
                  </a:lnTo>
                  <a:lnTo>
                    <a:pt x="6416" y="2585"/>
                  </a:lnTo>
                  <a:lnTo>
                    <a:pt x="5764" y="641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 rot="8973067">
              <a:off x="4092366" y="1508792"/>
              <a:ext cx="1822700" cy="643140"/>
            </a:xfrm>
            <a:custGeom>
              <a:avLst/>
              <a:gdLst/>
              <a:ahLst/>
              <a:cxnLst/>
              <a:rect l="l" t="t" r="r" b="b"/>
              <a:pathLst>
                <a:path w="36698" h="12948" extrusionOk="0">
                  <a:moveTo>
                    <a:pt x="9396" y="1"/>
                  </a:moveTo>
                  <a:cubicBezTo>
                    <a:pt x="9326" y="1"/>
                    <a:pt x="9268" y="59"/>
                    <a:pt x="9268" y="129"/>
                  </a:cubicBezTo>
                  <a:cubicBezTo>
                    <a:pt x="9268" y="164"/>
                    <a:pt x="9280" y="199"/>
                    <a:pt x="9303" y="222"/>
                  </a:cubicBezTo>
                  <a:cubicBezTo>
                    <a:pt x="9326" y="245"/>
                    <a:pt x="9361" y="257"/>
                    <a:pt x="9396" y="257"/>
                  </a:cubicBezTo>
                  <a:cubicBezTo>
                    <a:pt x="9664" y="257"/>
                    <a:pt x="9920" y="269"/>
                    <a:pt x="10176" y="280"/>
                  </a:cubicBezTo>
                  <a:cubicBezTo>
                    <a:pt x="10258" y="280"/>
                    <a:pt x="10316" y="234"/>
                    <a:pt x="10316" y="152"/>
                  </a:cubicBezTo>
                  <a:cubicBezTo>
                    <a:pt x="10328" y="82"/>
                    <a:pt x="10269" y="24"/>
                    <a:pt x="10199" y="13"/>
                  </a:cubicBezTo>
                  <a:cubicBezTo>
                    <a:pt x="9932" y="1"/>
                    <a:pt x="9664" y="1"/>
                    <a:pt x="9396" y="1"/>
                  </a:cubicBezTo>
                  <a:close/>
                  <a:moveTo>
                    <a:pt x="8604" y="24"/>
                  </a:moveTo>
                  <a:cubicBezTo>
                    <a:pt x="8337" y="47"/>
                    <a:pt x="8069" y="71"/>
                    <a:pt x="7813" y="106"/>
                  </a:cubicBezTo>
                  <a:cubicBezTo>
                    <a:pt x="7731" y="117"/>
                    <a:pt x="7685" y="176"/>
                    <a:pt x="7696" y="245"/>
                  </a:cubicBezTo>
                  <a:cubicBezTo>
                    <a:pt x="7696" y="280"/>
                    <a:pt x="7708" y="304"/>
                    <a:pt x="7731" y="327"/>
                  </a:cubicBezTo>
                  <a:cubicBezTo>
                    <a:pt x="7750" y="346"/>
                    <a:pt x="7785" y="365"/>
                    <a:pt x="7816" y="365"/>
                  </a:cubicBezTo>
                  <a:cubicBezTo>
                    <a:pt x="7823" y="365"/>
                    <a:pt x="7830" y="364"/>
                    <a:pt x="7836" y="362"/>
                  </a:cubicBezTo>
                  <a:cubicBezTo>
                    <a:pt x="8104" y="339"/>
                    <a:pt x="8360" y="304"/>
                    <a:pt x="8616" y="292"/>
                  </a:cubicBezTo>
                  <a:cubicBezTo>
                    <a:pt x="8686" y="292"/>
                    <a:pt x="8744" y="222"/>
                    <a:pt x="8744" y="152"/>
                  </a:cubicBezTo>
                  <a:cubicBezTo>
                    <a:pt x="8733" y="82"/>
                    <a:pt x="8674" y="24"/>
                    <a:pt x="8604" y="24"/>
                  </a:cubicBezTo>
                  <a:close/>
                  <a:moveTo>
                    <a:pt x="10970" y="92"/>
                  </a:moveTo>
                  <a:cubicBezTo>
                    <a:pt x="10907" y="92"/>
                    <a:pt x="10850" y="136"/>
                    <a:pt x="10840" y="199"/>
                  </a:cubicBezTo>
                  <a:cubicBezTo>
                    <a:pt x="10840" y="245"/>
                    <a:pt x="10851" y="280"/>
                    <a:pt x="10886" y="315"/>
                  </a:cubicBezTo>
                  <a:cubicBezTo>
                    <a:pt x="10898" y="339"/>
                    <a:pt x="10933" y="350"/>
                    <a:pt x="10956" y="350"/>
                  </a:cubicBezTo>
                  <a:cubicBezTo>
                    <a:pt x="11212" y="385"/>
                    <a:pt x="11480" y="420"/>
                    <a:pt x="11725" y="478"/>
                  </a:cubicBezTo>
                  <a:cubicBezTo>
                    <a:pt x="11732" y="479"/>
                    <a:pt x="11739" y="480"/>
                    <a:pt x="11746" y="480"/>
                  </a:cubicBezTo>
                  <a:cubicBezTo>
                    <a:pt x="11808" y="480"/>
                    <a:pt x="11867" y="436"/>
                    <a:pt x="11888" y="373"/>
                  </a:cubicBezTo>
                  <a:cubicBezTo>
                    <a:pt x="11899" y="304"/>
                    <a:pt x="11853" y="234"/>
                    <a:pt x="11783" y="210"/>
                  </a:cubicBezTo>
                  <a:cubicBezTo>
                    <a:pt x="11515" y="164"/>
                    <a:pt x="11259" y="117"/>
                    <a:pt x="10991" y="94"/>
                  </a:cubicBezTo>
                  <a:cubicBezTo>
                    <a:pt x="10984" y="93"/>
                    <a:pt x="10977" y="92"/>
                    <a:pt x="10970" y="92"/>
                  </a:cubicBezTo>
                  <a:close/>
                  <a:moveTo>
                    <a:pt x="7043" y="220"/>
                  </a:moveTo>
                  <a:cubicBezTo>
                    <a:pt x="7036" y="220"/>
                    <a:pt x="7028" y="221"/>
                    <a:pt x="7021" y="222"/>
                  </a:cubicBezTo>
                  <a:cubicBezTo>
                    <a:pt x="6765" y="269"/>
                    <a:pt x="6497" y="315"/>
                    <a:pt x="6241" y="373"/>
                  </a:cubicBezTo>
                  <a:cubicBezTo>
                    <a:pt x="6171" y="397"/>
                    <a:pt x="6125" y="467"/>
                    <a:pt x="6136" y="536"/>
                  </a:cubicBezTo>
                  <a:cubicBezTo>
                    <a:pt x="6148" y="560"/>
                    <a:pt x="6160" y="583"/>
                    <a:pt x="6171" y="595"/>
                  </a:cubicBezTo>
                  <a:cubicBezTo>
                    <a:pt x="6197" y="621"/>
                    <a:pt x="6230" y="634"/>
                    <a:pt x="6265" y="634"/>
                  </a:cubicBezTo>
                  <a:cubicBezTo>
                    <a:pt x="6276" y="634"/>
                    <a:pt x="6288" y="633"/>
                    <a:pt x="6299" y="630"/>
                  </a:cubicBezTo>
                  <a:cubicBezTo>
                    <a:pt x="6555" y="571"/>
                    <a:pt x="6812" y="525"/>
                    <a:pt x="7068" y="478"/>
                  </a:cubicBezTo>
                  <a:cubicBezTo>
                    <a:pt x="7138" y="467"/>
                    <a:pt x="7184" y="397"/>
                    <a:pt x="7172" y="327"/>
                  </a:cubicBezTo>
                  <a:cubicBezTo>
                    <a:pt x="7162" y="264"/>
                    <a:pt x="7105" y="220"/>
                    <a:pt x="7043" y="220"/>
                  </a:cubicBezTo>
                  <a:close/>
                  <a:moveTo>
                    <a:pt x="12514" y="391"/>
                  </a:moveTo>
                  <a:cubicBezTo>
                    <a:pt x="12458" y="391"/>
                    <a:pt x="12409" y="432"/>
                    <a:pt x="12400" y="490"/>
                  </a:cubicBezTo>
                  <a:cubicBezTo>
                    <a:pt x="12377" y="536"/>
                    <a:pt x="12400" y="583"/>
                    <a:pt x="12423" y="618"/>
                  </a:cubicBezTo>
                  <a:cubicBezTo>
                    <a:pt x="12446" y="630"/>
                    <a:pt x="12470" y="641"/>
                    <a:pt x="12481" y="653"/>
                  </a:cubicBezTo>
                  <a:cubicBezTo>
                    <a:pt x="12737" y="723"/>
                    <a:pt x="12982" y="804"/>
                    <a:pt x="13226" y="886"/>
                  </a:cubicBezTo>
                  <a:cubicBezTo>
                    <a:pt x="13241" y="891"/>
                    <a:pt x="13256" y="893"/>
                    <a:pt x="13271" y="893"/>
                  </a:cubicBezTo>
                  <a:cubicBezTo>
                    <a:pt x="13328" y="893"/>
                    <a:pt x="13383" y="860"/>
                    <a:pt x="13401" y="804"/>
                  </a:cubicBezTo>
                  <a:cubicBezTo>
                    <a:pt x="13424" y="734"/>
                    <a:pt x="13389" y="665"/>
                    <a:pt x="13320" y="641"/>
                  </a:cubicBezTo>
                  <a:cubicBezTo>
                    <a:pt x="13075" y="548"/>
                    <a:pt x="12819" y="467"/>
                    <a:pt x="12551" y="397"/>
                  </a:cubicBezTo>
                  <a:cubicBezTo>
                    <a:pt x="12539" y="393"/>
                    <a:pt x="12526" y="391"/>
                    <a:pt x="12514" y="391"/>
                  </a:cubicBezTo>
                  <a:close/>
                  <a:moveTo>
                    <a:pt x="5509" y="565"/>
                  </a:moveTo>
                  <a:cubicBezTo>
                    <a:pt x="5497" y="565"/>
                    <a:pt x="5485" y="567"/>
                    <a:pt x="5473" y="571"/>
                  </a:cubicBezTo>
                  <a:cubicBezTo>
                    <a:pt x="5217" y="641"/>
                    <a:pt x="4960" y="711"/>
                    <a:pt x="4704" y="793"/>
                  </a:cubicBezTo>
                  <a:cubicBezTo>
                    <a:pt x="4634" y="816"/>
                    <a:pt x="4600" y="886"/>
                    <a:pt x="4623" y="956"/>
                  </a:cubicBezTo>
                  <a:cubicBezTo>
                    <a:pt x="4623" y="979"/>
                    <a:pt x="4634" y="991"/>
                    <a:pt x="4646" y="1014"/>
                  </a:cubicBezTo>
                  <a:cubicBezTo>
                    <a:pt x="4669" y="1036"/>
                    <a:pt x="4701" y="1049"/>
                    <a:pt x="4733" y="1049"/>
                  </a:cubicBezTo>
                  <a:cubicBezTo>
                    <a:pt x="4751" y="1049"/>
                    <a:pt x="4769" y="1045"/>
                    <a:pt x="4786" y="1037"/>
                  </a:cubicBezTo>
                  <a:cubicBezTo>
                    <a:pt x="5030" y="967"/>
                    <a:pt x="5286" y="886"/>
                    <a:pt x="5531" y="816"/>
                  </a:cubicBezTo>
                  <a:cubicBezTo>
                    <a:pt x="5601" y="804"/>
                    <a:pt x="5647" y="734"/>
                    <a:pt x="5624" y="665"/>
                  </a:cubicBezTo>
                  <a:cubicBezTo>
                    <a:pt x="5614" y="607"/>
                    <a:pt x="5565" y="565"/>
                    <a:pt x="5509" y="565"/>
                  </a:cubicBezTo>
                  <a:close/>
                  <a:moveTo>
                    <a:pt x="14006" y="930"/>
                  </a:moveTo>
                  <a:cubicBezTo>
                    <a:pt x="13954" y="930"/>
                    <a:pt x="13907" y="960"/>
                    <a:pt x="13890" y="1002"/>
                  </a:cubicBezTo>
                  <a:cubicBezTo>
                    <a:pt x="13867" y="1060"/>
                    <a:pt x="13878" y="1119"/>
                    <a:pt x="13913" y="1154"/>
                  </a:cubicBezTo>
                  <a:cubicBezTo>
                    <a:pt x="13925" y="1165"/>
                    <a:pt x="13937" y="1177"/>
                    <a:pt x="13948" y="1177"/>
                  </a:cubicBezTo>
                  <a:cubicBezTo>
                    <a:pt x="14193" y="1282"/>
                    <a:pt x="14426" y="1410"/>
                    <a:pt x="14647" y="1526"/>
                  </a:cubicBezTo>
                  <a:cubicBezTo>
                    <a:pt x="14669" y="1537"/>
                    <a:pt x="14693" y="1542"/>
                    <a:pt x="14716" y="1542"/>
                  </a:cubicBezTo>
                  <a:cubicBezTo>
                    <a:pt x="14764" y="1542"/>
                    <a:pt x="14809" y="1519"/>
                    <a:pt x="14833" y="1479"/>
                  </a:cubicBezTo>
                  <a:cubicBezTo>
                    <a:pt x="14868" y="1410"/>
                    <a:pt x="14845" y="1328"/>
                    <a:pt x="14775" y="1293"/>
                  </a:cubicBezTo>
                  <a:cubicBezTo>
                    <a:pt x="14542" y="1165"/>
                    <a:pt x="14298" y="1049"/>
                    <a:pt x="14065" y="944"/>
                  </a:cubicBezTo>
                  <a:cubicBezTo>
                    <a:pt x="14045" y="934"/>
                    <a:pt x="14025" y="930"/>
                    <a:pt x="14006" y="930"/>
                  </a:cubicBezTo>
                  <a:close/>
                  <a:moveTo>
                    <a:pt x="3948" y="1049"/>
                  </a:moveTo>
                  <a:cubicBezTo>
                    <a:pt x="3691" y="1142"/>
                    <a:pt x="3447" y="1247"/>
                    <a:pt x="3214" y="1351"/>
                  </a:cubicBezTo>
                  <a:cubicBezTo>
                    <a:pt x="3144" y="1386"/>
                    <a:pt x="3121" y="1468"/>
                    <a:pt x="3144" y="1538"/>
                  </a:cubicBezTo>
                  <a:cubicBezTo>
                    <a:pt x="3156" y="1549"/>
                    <a:pt x="3168" y="1561"/>
                    <a:pt x="3179" y="1573"/>
                  </a:cubicBezTo>
                  <a:cubicBezTo>
                    <a:pt x="3202" y="1595"/>
                    <a:pt x="3234" y="1608"/>
                    <a:pt x="3270" y="1608"/>
                  </a:cubicBezTo>
                  <a:cubicBezTo>
                    <a:pt x="3289" y="1608"/>
                    <a:pt x="3310" y="1604"/>
                    <a:pt x="3331" y="1596"/>
                  </a:cubicBezTo>
                  <a:cubicBezTo>
                    <a:pt x="3552" y="1479"/>
                    <a:pt x="3785" y="1386"/>
                    <a:pt x="4041" y="1293"/>
                  </a:cubicBezTo>
                  <a:lnTo>
                    <a:pt x="3994" y="1165"/>
                  </a:lnTo>
                  <a:lnTo>
                    <a:pt x="3948" y="1049"/>
                  </a:lnTo>
                  <a:close/>
                  <a:moveTo>
                    <a:pt x="15390" y="1693"/>
                  </a:moveTo>
                  <a:cubicBezTo>
                    <a:pt x="15347" y="1693"/>
                    <a:pt x="15305" y="1711"/>
                    <a:pt x="15276" y="1747"/>
                  </a:cubicBezTo>
                  <a:cubicBezTo>
                    <a:pt x="15241" y="1805"/>
                    <a:pt x="15252" y="1875"/>
                    <a:pt x="15299" y="1910"/>
                  </a:cubicBezTo>
                  <a:cubicBezTo>
                    <a:pt x="15299" y="1922"/>
                    <a:pt x="15310" y="1922"/>
                    <a:pt x="15310" y="1934"/>
                  </a:cubicBezTo>
                  <a:cubicBezTo>
                    <a:pt x="15532" y="2073"/>
                    <a:pt x="15741" y="2225"/>
                    <a:pt x="15951" y="2388"/>
                  </a:cubicBezTo>
                  <a:cubicBezTo>
                    <a:pt x="15975" y="2407"/>
                    <a:pt x="16003" y="2416"/>
                    <a:pt x="16032" y="2416"/>
                  </a:cubicBezTo>
                  <a:cubicBezTo>
                    <a:pt x="16071" y="2416"/>
                    <a:pt x="16110" y="2398"/>
                    <a:pt x="16137" y="2364"/>
                  </a:cubicBezTo>
                  <a:cubicBezTo>
                    <a:pt x="16172" y="2306"/>
                    <a:pt x="16172" y="2225"/>
                    <a:pt x="16114" y="2178"/>
                  </a:cubicBezTo>
                  <a:cubicBezTo>
                    <a:pt x="15904" y="2015"/>
                    <a:pt x="15683" y="1864"/>
                    <a:pt x="15462" y="1712"/>
                  </a:cubicBezTo>
                  <a:cubicBezTo>
                    <a:pt x="15440" y="1699"/>
                    <a:pt x="15415" y="1693"/>
                    <a:pt x="15390" y="1693"/>
                  </a:cubicBezTo>
                  <a:close/>
                  <a:moveTo>
                    <a:pt x="2587" y="1739"/>
                  </a:moveTo>
                  <a:cubicBezTo>
                    <a:pt x="2562" y="1739"/>
                    <a:pt x="2537" y="1746"/>
                    <a:pt x="2516" y="1759"/>
                  </a:cubicBezTo>
                  <a:cubicBezTo>
                    <a:pt x="2283" y="1910"/>
                    <a:pt x="2073" y="2085"/>
                    <a:pt x="1875" y="2260"/>
                  </a:cubicBezTo>
                  <a:cubicBezTo>
                    <a:pt x="1829" y="2318"/>
                    <a:pt x="1817" y="2399"/>
                    <a:pt x="1875" y="2446"/>
                  </a:cubicBezTo>
                  <a:lnTo>
                    <a:pt x="1875" y="2457"/>
                  </a:lnTo>
                  <a:cubicBezTo>
                    <a:pt x="1899" y="2481"/>
                    <a:pt x="1931" y="2492"/>
                    <a:pt x="1964" y="2492"/>
                  </a:cubicBezTo>
                  <a:cubicBezTo>
                    <a:pt x="1997" y="2492"/>
                    <a:pt x="2032" y="2481"/>
                    <a:pt x="2061" y="2457"/>
                  </a:cubicBezTo>
                  <a:cubicBezTo>
                    <a:pt x="2236" y="2283"/>
                    <a:pt x="2446" y="2131"/>
                    <a:pt x="2655" y="1980"/>
                  </a:cubicBezTo>
                  <a:cubicBezTo>
                    <a:pt x="2713" y="1945"/>
                    <a:pt x="2737" y="1852"/>
                    <a:pt x="2690" y="1794"/>
                  </a:cubicBezTo>
                  <a:cubicBezTo>
                    <a:pt x="2668" y="1757"/>
                    <a:pt x="2628" y="1739"/>
                    <a:pt x="2587" y="1739"/>
                  </a:cubicBezTo>
                  <a:close/>
                  <a:moveTo>
                    <a:pt x="16627" y="2668"/>
                  </a:moveTo>
                  <a:cubicBezTo>
                    <a:pt x="16592" y="2668"/>
                    <a:pt x="16557" y="2683"/>
                    <a:pt x="16533" y="2714"/>
                  </a:cubicBezTo>
                  <a:cubicBezTo>
                    <a:pt x="16486" y="2760"/>
                    <a:pt x="16486" y="2842"/>
                    <a:pt x="16545" y="2900"/>
                  </a:cubicBezTo>
                  <a:cubicBezTo>
                    <a:pt x="16708" y="3051"/>
                    <a:pt x="16894" y="3226"/>
                    <a:pt x="17080" y="3447"/>
                  </a:cubicBezTo>
                  <a:cubicBezTo>
                    <a:pt x="17080" y="3447"/>
                    <a:pt x="17080" y="3459"/>
                    <a:pt x="17080" y="3459"/>
                  </a:cubicBezTo>
                  <a:cubicBezTo>
                    <a:pt x="17111" y="3484"/>
                    <a:pt x="17146" y="3495"/>
                    <a:pt x="17180" y="3495"/>
                  </a:cubicBezTo>
                  <a:cubicBezTo>
                    <a:pt x="17210" y="3495"/>
                    <a:pt x="17239" y="3487"/>
                    <a:pt x="17266" y="3470"/>
                  </a:cubicBezTo>
                  <a:cubicBezTo>
                    <a:pt x="17325" y="3424"/>
                    <a:pt x="17325" y="3331"/>
                    <a:pt x="17278" y="3284"/>
                  </a:cubicBezTo>
                  <a:cubicBezTo>
                    <a:pt x="17103" y="3074"/>
                    <a:pt x="16917" y="2888"/>
                    <a:pt x="16719" y="2702"/>
                  </a:cubicBezTo>
                  <a:cubicBezTo>
                    <a:pt x="16692" y="2680"/>
                    <a:pt x="16659" y="2668"/>
                    <a:pt x="16627" y="2668"/>
                  </a:cubicBezTo>
                  <a:close/>
                  <a:moveTo>
                    <a:pt x="1429" y="2812"/>
                  </a:moveTo>
                  <a:cubicBezTo>
                    <a:pt x="1391" y="2812"/>
                    <a:pt x="1354" y="2827"/>
                    <a:pt x="1328" y="2853"/>
                  </a:cubicBezTo>
                  <a:cubicBezTo>
                    <a:pt x="1165" y="3063"/>
                    <a:pt x="1014" y="3296"/>
                    <a:pt x="874" y="3529"/>
                  </a:cubicBezTo>
                  <a:cubicBezTo>
                    <a:pt x="851" y="3575"/>
                    <a:pt x="851" y="3645"/>
                    <a:pt x="897" y="3692"/>
                  </a:cubicBezTo>
                  <a:cubicBezTo>
                    <a:pt x="909" y="3692"/>
                    <a:pt x="909" y="3703"/>
                    <a:pt x="921" y="3703"/>
                  </a:cubicBezTo>
                  <a:cubicBezTo>
                    <a:pt x="946" y="3716"/>
                    <a:pt x="972" y="3722"/>
                    <a:pt x="998" y="3722"/>
                  </a:cubicBezTo>
                  <a:cubicBezTo>
                    <a:pt x="1043" y="3722"/>
                    <a:pt x="1084" y="3701"/>
                    <a:pt x="1107" y="3657"/>
                  </a:cubicBezTo>
                  <a:cubicBezTo>
                    <a:pt x="1235" y="3435"/>
                    <a:pt x="1375" y="3226"/>
                    <a:pt x="1538" y="3016"/>
                  </a:cubicBezTo>
                  <a:cubicBezTo>
                    <a:pt x="1584" y="2970"/>
                    <a:pt x="1573" y="2888"/>
                    <a:pt x="1514" y="2842"/>
                  </a:cubicBezTo>
                  <a:cubicBezTo>
                    <a:pt x="1489" y="2821"/>
                    <a:pt x="1459" y="2812"/>
                    <a:pt x="1429" y="2812"/>
                  </a:cubicBezTo>
                  <a:close/>
                  <a:moveTo>
                    <a:pt x="17651" y="3865"/>
                  </a:moveTo>
                  <a:cubicBezTo>
                    <a:pt x="17627" y="3865"/>
                    <a:pt x="17602" y="3872"/>
                    <a:pt x="17581" y="3889"/>
                  </a:cubicBezTo>
                  <a:cubicBezTo>
                    <a:pt x="17522" y="3924"/>
                    <a:pt x="17499" y="4006"/>
                    <a:pt x="17546" y="4076"/>
                  </a:cubicBezTo>
                  <a:cubicBezTo>
                    <a:pt x="17685" y="4274"/>
                    <a:pt x="17814" y="4483"/>
                    <a:pt x="17965" y="4728"/>
                  </a:cubicBezTo>
                  <a:cubicBezTo>
                    <a:pt x="17977" y="4739"/>
                    <a:pt x="17977" y="4751"/>
                    <a:pt x="17988" y="4751"/>
                  </a:cubicBezTo>
                  <a:cubicBezTo>
                    <a:pt x="18009" y="4779"/>
                    <a:pt x="18043" y="4795"/>
                    <a:pt x="18080" y="4795"/>
                  </a:cubicBezTo>
                  <a:cubicBezTo>
                    <a:pt x="18103" y="4795"/>
                    <a:pt x="18128" y="4788"/>
                    <a:pt x="18151" y="4774"/>
                  </a:cubicBezTo>
                  <a:cubicBezTo>
                    <a:pt x="18209" y="4739"/>
                    <a:pt x="18233" y="4658"/>
                    <a:pt x="18186" y="4600"/>
                  </a:cubicBezTo>
                  <a:cubicBezTo>
                    <a:pt x="18035" y="4344"/>
                    <a:pt x="17895" y="4122"/>
                    <a:pt x="17767" y="3924"/>
                  </a:cubicBezTo>
                  <a:cubicBezTo>
                    <a:pt x="17737" y="3888"/>
                    <a:pt x="17694" y="3865"/>
                    <a:pt x="17651" y="3865"/>
                  </a:cubicBezTo>
                  <a:close/>
                  <a:moveTo>
                    <a:pt x="654" y="4173"/>
                  </a:moveTo>
                  <a:cubicBezTo>
                    <a:pt x="597" y="4173"/>
                    <a:pt x="543" y="4205"/>
                    <a:pt x="525" y="4250"/>
                  </a:cubicBezTo>
                  <a:cubicBezTo>
                    <a:pt x="432" y="4495"/>
                    <a:pt x="338" y="4751"/>
                    <a:pt x="269" y="5019"/>
                  </a:cubicBezTo>
                  <a:cubicBezTo>
                    <a:pt x="257" y="5065"/>
                    <a:pt x="280" y="5112"/>
                    <a:pt x="304" y="5147"/>
                  </a:cubicBezTo>
                  <a:cubicBezTo>
                    <a:pt x="327" y="5158"/>
                    <a:pt x="338" y="5170"/>
                    <a:pt x="362" y="5182"/>
                  </a:cubicBezTo>
                  <a:cubicBezTo>
                    <a:pt x="371" y="5183"/>
                    <a:pt x="380" y="5184"/>
                    <a:pt x="389" y="5184"/>
                  </a:cubicBezTo>
                  <a:cubicBezTo>
                    <a:pt x="451" y="5184"/>
                    <a:pt x="515" y="5150"/>
                    <a:pt x="525" y="5089"/>
                  </a:cubicBezTo>
                  <a:cubicBezTo>
                    <a:pt x="595" y="4832"/>
                    <a:pt x="676" y="4588"/>
                    <a:pt x="769" y="4355"/>
                  </a:cubicBezTo>
                  <a:cubicBezTo>
                    <a:pt x="792" y="4285"/>
                    <a:pt x="769" y="4204"/>
                    <a:pt x="699" y="4181"/>
                  </a:cubicBezTo>
                  <a:cubicBezTo>
                    <a:pt x="684" y="4176"/>
                    <a:pt x="669" y="4173"/>
                    <a:pt x="654" y="4173"/>
                  </a:cubicBezTo>
                  <a:close/>
                  <a:moveTo>
                    <a:pt x="18471" y="5212"/>
                  </a:moveTo>
                  <a:cubicBezTo>
                    <a:pt x="18451" y="5212"/>
                    <a:pt x="18429" y="5218"/>
                    <a:pt x="18407" y="5228"/>
                  </a:cubicBezTo>
                  <a:cubicBezTo>
                    <a:pt x="18349" y="5263"/>
                    <a:pt x="18326" y="5345"/>
                    <a:pt x="18361" y="5415"/>
                  </a:cubicBezTo>
                  <a:cubicBezTo>
                    <a:pt x="18489" y="5636"/>
                    <a:pt x="18605" y="5869"/>
                    <a:pt x="18733" y="6101"/>
                  </a:cubicBezTo>
                  <a:cubicBezTo>
                    <a:pt x="18745" y="6113"/>
                    <a:pt x="18757" y="6125"/>
                    <a:pt x="18757" y="6136"/>
                  </a:cubicBezTo>
                  <a:cubicBezTo>
                    <a:pt x="18787" y="6159"/>
                    <a:pt x="18822" y="6172"/>
                    <a:pt x="18858" y="6172"/>
                  </a:cubicBezTo>
                  <a:cubicBezTo>
                    <a:pt x="18878" y="6172"/>
                    <a:pt x="18899" y="6168"/>
                    <a:pt x="18920" y="6160"/>
                  </a:cubicBezTo>
                  <a:cubicBezTo>
                    <a:pt x="18978" y="6125"/>
                    <a:pt x="19001" y="6043"/>
                    <a:pt x="18966" y="5973"/>
                  </a:cubicBezTo>
                  <a:cubicBezTo>
                    <a:pt x="18838" y="5741"/>
                    <a:pt x="18710" y="5508"/>
                    <a:pt x="18594" y="5287"/>
                  </a:cubicBezTo>
                  <a:cubicBezTo>
                    <a:pt x="18561" y="5238"/>
                    <a:pt x="18518" y="5212"/>
                    <a:pt x="18471" y="5212"/>
                  </a:cubicBezTo>
                  <a:close/>
                  <a:moveTo>
                    <a:pt x="236" y="5692"/>
                  </a:moveTo>
                  <a:cubicBezTo>
                    <a:pt x="173" y="5692"/>
                    <a:pt x="116" y="5737"/>
                    <a:pt x="106" y="5810"/>
                  </a:cubicBezTo>
                  <a:cubicBezTo>
                    <a:pt x="71" y="6067"/>
                    <a:pt x="36" y="6334"/>
                    <a:pt x="24" y="6602"/>
                  </a:cubicBezTo>
                  <a:cubicBezTo>
                    <a:pt x="12" y="6637"/>
                    <a:pt x="36" y="6684"/>
                    <a:pt x="59" y="6707"/>
                  </a:cubicBezTo>
                  <a:cubicBezTo>
                    <a:pt x="82" y="6730"/>
                    <a:pt x="106" y="6742"/>
                    <a:pt x="141" y="6742"/>
                  </a:cubicBezTo>
                  <a:cubicBezTo>
                    <a:pt x="210" y="6742"/>
                    <a:pt x="280" y="6695"/>
                    <a:pt x="280" y="6625"/>
                  </a:cubicBezTo>
                  <a:cubicBezTo>
                    <a:pt x="304" y="6358"/>
                    <a:pt x="327" y="6090"/>
                    <a:pt x="373" y="5845"/>
                  </a:cubicBezTo>
                  <a:cubicBezTo>
                    <a:pt x="385" y="5776"/>
                    <a:pt x="327" y="5706"/>
                    <a:pt x="257" y="5694"/>
                  </a:cubicBezTo>
                  <a:cubicBezTo>
                    <a:pt x="250" y="5693"/>
                    <a:pt x="243" y="5692"/>
                    <a:pt x="236" y="5692"/>
                  </a:cubicBezTo>
                  <a:close/>
                  <a:moveTo>
                    <a:pt x="19230" y="6609"/>
                  </a:moveTo>
                  <a:cubicBezTo>
                    <a:pt x="19209" y="6609"/>
                    <a:pt x="19186" y="6614"/>
                    <a:pt x="19164" y="6625"/>
                  </a:cubicBezTo>
                  <a:cubicBezTo>
                    <a:pt x="19106" y="6660"/>
                    <a:pt x="19071" y="6730"/>
                    <a:pt x="19106" y="6800"/>
                  </a:cubicBezTo>
                  <a:cubicBezTo>
                    <a:pt x="19234" y="7033"/>
                    <a:pt x="19362" y="7266"/>
                    <a:pt x="19490" y="7499"/>
                  </a:cubicBezTo>
                  <a:cubicBezTo>
                    <a:pt x="19490" y="7510"/>
                    <a:pt x="19502" y="7522"/>
                    <a:pt x="19513" y="7522"/>
                  </a:cubicBezTo>
                  <a:cubicBezTo>
                    <a:pt x="19534" y="7550"/>
                    <a:pt x="19568" y="7565"/>
                    <a:pt x="19602" y="7565"/>
                  </a:cubicBezTo>
                  <a:cubicBezTo>
                    <a:pt x="19624" y="7565"/>
                    <a:pt x="19646" y="7559"/>
                    <a:pt x="19665" y="7545"/>
                  </a:cubicBezTo>
                  <a:cubicBezTo>
                    <a:pt x="19735" y="7510"/>
                    <a:pt x="19758" y="7429"/>
                    <a:pt x="19723" y="7371"/>
                  </a:cubicBezTo>
                  <a:cubicBezTo>
                    <a:pt x="19595" y="7138"/>
                    <a:pt x="19467" y="6905"/>
                    <a:pt x="19339" y="6672"/>
                  </a:cubicBezTo>
                  <a:cubicBezTo>
                    <a:pt x="19315" y="6632"/>
                    <a:pt x="19275" y="6609"/>
                    <a:pt x="19230" y="6609"/>
                  </a:cubicBezTo>
                  <a:close/>
                  <a:moveTo>
                    <a:pt x="36544" y="7958"/>
                  </a:moveTo>
                  <a:cubicBezTo>
                    <a:pt x="36488" y="7958"/>
                    <a:pt x="36437" y="8000"/>
                    <a:pt x="36418" y="8057"/>
                  </a:cubicBezTo>
                  <a:lnTo>
                    <a:pt x="36534" y="8116"/>
                  </a:lnTo>
                  <a:lnTo>
                    <a:pt x="36418" y="8069"/>
                  </a:lnTo>
                  <a:lnTo>
                    <a:pt x="36418" y="8069"/>
                  </a:lnTo>
                  <a:cubicBezTo>
                    <a:pt x="36395" y="8116"/>
                    <a:pt x="36406" y="8174"/>
                    <a:pt x="36441" y="8209"/>
                  </a:cubicBezTo>
                  <a:cubicBezTo>
                    <a:pt x="36453" y="8220"/>
                    <a:pt x="36476" y="8232"/>
                    <a:pt x="36499" y="8232"/>
                  </a:cubicBezTo>
                  <a:cubicBezTo>
                    <a:pt x="36512" y="8237"/>
                    <a:pt x="36525" y="8239"/>
                    <a:pt x="36538" y="8239"/>
                  </a:cubicBezTo>
                  <a:cubicBezTo>
                    <a:pt x="36589" y="8239"/>
                    <a:pt x="36644" y="8206"/>
                    <a:pt x="36662" y="8151"/>
                  </a:cubicBezTo>
                  <a:cubicBezTo>
                    <a:pt x="36662" y="8151"/>
                    <a:pt x="36674" y="8127"/>
                    <a:pt x="36674" y="8127"/>
                  </a:cubicBezTo>
                  <a:cubicBezTo>
                    <a:pt x="36697" y="8057"/>
                    <a:pt x="36651" y="7988"/>
                    <a:pt x="36581" y="7964"/>
                  </a:cubicBezTo>
                  <a:cubicBezTo>
                    <a:pt x="36569" y="7960"/>
                    <a:pt x="36556" y="7958"/>
                    <a:pt x="36544" y="7958"/>
                  </a:cubicBezTo>
                  <a:close/>
                  <a:moveTo>
                    <a:pt x="129" y="7266"/>
                  </a:moveTo>
                  <a:cubicBezTo>
                    <a:pt x="59" y="7266"/>
                    <a:pt x="1" y="7324"/>
                    <a:pt x="1" y="7405"/>
                  </a:cubicBezTo>
                  <a:cubicBezTo>
                    <a:pt x="1" y="7662"/>
                    <a:pt x="12" y="7929"/>
                    <a:pt x="24" y="8197"/>
                  </a:cubicBezTo>
                  <a:cubicBezTo>
                    <a:pt x="36" y="8232"/>
                    <a:pt x="47" y="8267"/>
                    <a:pt x="71" y="8290"/>
                  </a:cubicBezTo>
                  <a:cubicBezTo>
                    <a:pt x="94" y="8314"/>
                    <a:pt x="129" y="8325"/>
                    <a:pt x="164" y="8325"/>
                  </a:cubicBezTo>
                  <a:cubicBezTo>
                    <a:pt x="245" y="8314"/>
                    <a:pt x="292" y="8255"/>
                    <a:pt x="292" y="8185"/>
                  </a:cubicBezTo>
                  <a:cubicBezTo>
                    <a:pt x="269" y="7918"/>
                    <a:pt x="257" y="7650"/>
                    <a:pt x="257" y="7405"/>
                  </a:cubicBezTo>
                  <a:cubicBezTo>
                    <a:pt x="257" y="7324"/>
                    <a:pt x="199" y="7266"/>
                    <a:pt x="129" y="7266"/>
                  </a:cubicBezTo>
                  <a:close/>
                  <a:moveTo>
                    <a:pt x="19987" y="7994"/>
                  </a:moveTo>
                  <a:cubicBezTo>
                    <a:pt x="19966" y="7994"/>
                    <a:pt x="19943" y="8000"/>
                    <a:pt x="19921" y="8011"/>
                  </a:cubicBezTo>
                  <a:cubicBezTo>
                    <a:pt x="19863" y="8046"/>
                    <a:pt x="19839" y="8127"/>
                    <a:pt x="19874" y="8185"/>
                  </a:cubicBezTo>
                  <a:cubicBezTo>
                    <a:pt x="20002" y="8418"/>
                    <a:pt x="20142" y="8651"/>
                    <a:pt x="20282" y="8872"/>
                  </a:cubicBezTo>
                  <a:cubicBezTo>
                    <a:pt x="20282" y="8884"/>
                    <a:pt x="20293" y="8896"/>
                    <a:pt x="20293" y="8896"/>
                  </a:cubicBezTo>
                  <a:cubicBezTo>
                    <a:pt x="20322" y="8924"/>
                    <a:pt x="20358" y="8939"/>
                    <a:pt x="20393" y="8939"/>
                  </a:cubicBezTo>
                  <a:cubicBezTo>
                    <a:pt x="20416" y="8939"/>
                    <a:pt x="20438" y="8933"/>
                    <a:pt x="20456" y="8919"/>
                  </a:cubicBezTo>
                  <a:cubicBezTo>
                    <a:pt x="20515" y="8884"/>
                    <a:pt x="20538" y="8803"/>
                    <a:pt x="20503" y="8733"/>
                  </a:cubicBezTo>
                  <a:cubicBezTo>
                    <a:pt x="20363" y="8511"/>
                    <a:pt x="20235" y="8290"/>
                    <a:pt x="20107" y="8057"/>
                  </a:cubicBezTo>
                  <a:cubicBezTo>
                    <a:pt x="20075" y="8018"/>
                    <a:pt x="20033" y="7994"/>
                    <a:pt x="19987" y="7994"/>
                  </a:cubicBezTo>
                  <a:close/>
                  <a:moveTo>
                    <a:pt x="36246" y="8719"/>
                  </a:moveTo>
                  <a:cubicBezTo>
                    <a:pt x="36197" y="8719"/>
                    <a:pt x="36152" y="8751"/>
                    <a:pt x="36127" y="8803"/>
                  </a:cubicBezTo>
                  <a:cubicBezTo>
                    <a:pt x="36022" y="9047"/>
                    <a:pt x="35906" y="9280"/>
                    <a:pt x="35789" y="9501"/>
                  </a:cubicBezTo>
                  <a:cubicBezTo>
                    <a:pt x="35766" y="9559"/>
                    <a:pt x="35778" y="9617"/>
                    <a:pt x="35813" y="9652"/>
                  </a:cubicBezTo>
                  <a:cubicBezTo>
                    <a:pt x="35824" y="9664"/>
                    <a:pt x="35836" y="9676"/>
                    <a:pt x="35847" y="9676"/>
                  </a:cubicBezTo>
                  <a:cubicBezTo>
                    <a:pt x="35870" y="9687"/>
                    <a:pt x="35893" y="9692"/>
                    <a:pt x="35916" y="9692"/>
                  </a:cubicBezTo>
                  <a:cubicBezTo>
                    <a:pt x="35964" y="9692"/>
                    <a:pt x="36006" y="9669"/>
                    <a:pt x="36022" y="9629"/>
                  </a:cubicBezTo>
                  <a:cubicBezTo>
                    <a:pt x="36150" y="9396"/>
                    <a:pt x="36267" y="9152"/>
                    <a:pt x="36371" y="8896"/>
                  </a:cubicBezTo>
                  <a:cubicBezTo>
                    <a:pt x="36395" y="8837"/>
                    <a:pt x="36371" y="8756"/>
                    <a:pt x="36302" y="8733"/>
                  </a:cubicBezTo>
                  <a:cubicBezTo>
                    <a:pt x="36283" y="8723"/>
                    <a:pt x="36264" y="8719"/>
                    <a:pt x="36246" y="8719"/>
                  </a:cubicBezTo>
                  <a:close/>
                  <a:moveTo>
                    <a:pt x="243" y="8847"/>
                  </a:moveTo>
                  <a:cubicBezTo>
                    <a:pt x="236" y="8847"/>
                    <a:pt x="229" y="8848"/>
                    <a:pt x="222" y="8849"/>
                  </a:cubicBezTo>
                  <a:cubicBezTo>
                    <a:pt x="152" y="8861"/>
                    <a:pt x="94" y="8919"/>
                    <a:pt x="106" y="9000"/>
                  </a:cubicBezTo>
                  <a:cubicBezTo>
                    <a:pt x="141" y="9257"/>
                    <a:pt x="187" y="9513"/>
                    <a:pt x="234" y="9780"/>
                  </a:cubicBezTo>
                  <a:cubicBezTo>
                    <a:pt x="234" y="9815"/>
                    <a:pt x="245" y="9839"/>
                    <a:pt x="269" y="9850"/>
                  </a:cubicBezTo>
                  <a:cubicBezTo>
                    <a:pt x="286" y="9877"/>
                    <a:pt x="317" y="9890"/>
                    <a:pt x="350" y="9890"/>
                  </a:cubicBezTo>
                  <a:cubicBezTo>
                    <a:pt x="362" y="9890"/>
                    <a:pt x="373" y="9888"/>
                    <a:pt x="385" y="9885"/>
                  </a:cubicBezTo>
                  <a:cubicBezTo>
                    <a:pt x="455" y="9874"/>
                    <a:pt x="501" y="9804"/>
                    <a:pt x="490" y="9734"/>
                  </a:cubicBezTo>
                  <a:cubicBezTo>
                    <a:pt x="443" y="9478"/>
                    <a:pt x="408" y="9210"/>
                    <a:pt x="373" y="8966"/>
                  </a:cubicBezTo>
                  <a:cubicBezTo>
                    <a:pt x="363" y="8892"/>
                    <a:pt x="306" y="8847"/>
                    <a:pt x="243" y="8847"/>
                  </a:cubicBezTo>
                  <a:close/>
                  <a:moveTo>
                    <a:pt x="20814" y="9337"/>
                  </a:moveTo>
                  <a:cubicBezTo>
                    <a:pt x="20789" y="9337"/>
                    <a:pt x="20761" y="9344"/>
                    <a:pt x="20736" y="9361"/>
                  </a:cubicBezTo>
                  <a:cubicBezTo>
                    <a:pt x="20678" y="9396"/>
                    <a:pt x="20666" y="9489"/>
                    <a:pt x="20701" y="9548"/>
                  </a:cubicBezTo>
                  <a:cubicBezTo>
                    <a:pt x="20864" y="9780"/>
                    <a:pt x="21015" y="9990"/>
                    <a:pt x="21178" y="10188"/>
                  </a:cubicBezTo>
                  <a:cubicBezTo>
                    <a:pt x="21178" y="10200"/>
                    <a:pt x="21178" y="10200"/>
                    <a:pt x="21190" y="10200"/>
                  </a:cubicBezTo>
                  <a:cubicBezTo>
                    <a:pt x="21209" y="10226"/>
                    <a:pt x="21244" y="10241"/>
                    <a:pt x="21278" y="10241"/>
                  </a:cubicBezTo>
                  <a:cubicBezTo>
                    <a:pt x="21305" y="10241"/>
                    <a:pt x="21332" y="10232"/>
                    <a:pt x="21353" y="10211"/>
                  </a:cubicBezTo>
                  <a:cubicBezTo>
                    <a:pt x="21411" y="10176"/>
                    <a:pt x="21423" y="10083"/>
                    <a:pt x="21376" y="10025"/>
                  </a:cubicBezTo>
                  <a:cubicBezTo>
                    <a:pt x="21236" y="9839"/>
                    <a:pt x="21073" y="9629"/>
                    <a:pt x="20922" y="9396"/>
                  </a:cubicBezTo>
                  <a:cubicBezTo>
                    <a:pt x="20900" y="9359"/>
                    <a:pt x="20859" y="9337"/>
                    <a:pt x="20814" y="9337"/>
                  </a:cubicBezTo>
                  <a:close/>
                  <a:moveTo>
                    <a:pt x="31441" y="10536"/>
                  </a:moveTo>
                  <a:cubicBezTo>
                    <a:pt x="31435" y="10536"/>
                    <a:pt x="31429" y="10536"/>
                    <a:pt x="31423" y="10537"/>
                  </a:cubicBezTo>
                  <a:cubicBezTo>
                    <a:pt x="31179" y="10549"/>
                    <a:pt x="30911" y="10584"/>
                    <a:pt x="30620" y="10654"/>
                  </a:cubicBezTo>
                  <a:cubicBezTo>
                    <a:pt x="30550" y="10665"/>
                    <a:pt x="30504" y="10735"/>
                    <a:pt x="30515" y="10805"/>
                  </a:cubicBezTo>
                  <a:cubicBezTo>
                    <a:pt x="30527" y="10840"/>
                    <a:pt x="30539" y="10863"/>
                    <a:pt x="30550" y="10875"/>
                  </a:cubicBezTo>
                  <a:cubicBezTo>
                    <a:pt x="30576" y="10901"/>
                    <a:pt x="30609" y="10914"/>
                    <a:pt x="30644" y="10914"/>
                  </a:cubicBezTo>
                  <a:cubicBezTo>
                    <a:pt x="30655" y="10914"/>
                    <a:pt x="30667" y="10913"/>
                    <a:pt x="30678" y="10910"/>
                  </a:cubicBezTo>
                  <a:cubicBezTo>
                    <a:pt x="30958" y="10852"/>
                    <a:pt x="31202" y="10817"/>
                    <a:pt x="31435" y="10793"/>
                  </a:cubicBezTo>
                  <a:cubicBezTo>
                    <a:pt x="31505" y="10793"/>
                    <a:pt x="31563" y="10735"/>
                    <a:pt x="31563" y="10654"/>
                  </a:cubicBezTo>
                  <a:cubicBezTo>
                    <a:pt x="31552" y="10590"/>
                    <a:pt x="31503" y="10536"/>
                    <a:pt x="31441" y="10536"/>
                  </a:cubicBezTo>
                  <a:close/>
                  <a:moveTo>
                    <a:pt x="35511" y="10111"/>
                  </a:moveTo>
                  <a:cubicBezTo>
                    <a:pt x="35469" y="10111"/>
                    <a:pt x="35427" y="10132"/>
                    <a:pt x="35405" y="10176"/>
                  </a:cubicBezTo>
                  <a:cubicBezTo>
                    <a:pt x="35242" y="10409"/>
                    <a:pt x="35079" y="10607"/>
                    <a:pt x="34928" y="10770"/>
                  </a:cubicBezTo>
                  <a:cubicBezTo>
                    <a:pt x="34870" y="10828"/>
                    <a:pt x="34870" y="10910"/>
                    <a:pt x="34928" y="10956"/>
                  </a:cubicBezTo>
                  <a:cubicBezTo>
                    <a:pt x="34951" y="10980"/>
                    <a:pt x="34986" y="10991"/>
                    <a:pt x="35021" y="10991"/>
                  </a:cubicBezTo>
                  <a:cubicBezTo>
                    <a:pt x="35056" y="10991"/>
                    <a:pt x="35091" y="10980"/>
                    <a:pt x="35114" y="10956"/>
                  </a:cubicBezTo>
                  <a:cubicBezTo>
                    <a:pt x="35289" y="10782"/>
                    <a:pt x="35452" y="10561"/>
                    <a:pt x="35615" y="10316"/>
                  </a:cubicBezTo>
                  <a:cubicBezTo>
                    <a:pt x="35661" y="10258"/>
                    <a:pt x="35638" y="10176"/>
                    <a:pt x="35580" y="10130"/>
                  </a:cubicBezTo>
                  <a:cubicBezTo>
                    <a:pt x="35559" y="10117"/>
                    <a:pt x="35535" y="10111"/>
                    <a:pt x="35511" y="10111"/>
                  </a:cubicBezTo>
                  <a:close/>
                  <a:moveTo>
                    <a:pt x="32217" y="10582"/>
                  </a:moveTo>
                  <a:cubicBezTo>
                    <a:pt x="32155" y="10582"/>
                    <a:pt x="32097" y="10626"/>
                    <a:pt x="32087" y="10689"/>
                  </a:cubicBezTo>
                  <a:cubicBezTo>
                    <a:pt x="32075" y="10735"/>
                    <a:pt x="32087" y="10782"/>
                    <a:pt x="32122" y="10805"/>
                  </a:cubicBezTo>
                  <a:cubicBezTo>
                    <a:pt x="32134" y="10828"/>
                    <a:pt x="32157" y="10840"/>
                    <a:pt x="32180" y="10840"/>
                  </a:cubicBezTo>
                  <a:cubicBezTo>
                    <a:pt x="32436" y="10898"/>
                    <a:pt x="32657" y="10991"/>
                    <a:pt x="32867" y="11119"/>
                  </a:cubicBezTo>
                  <a:cubicBezTo>
                    <a:pt x="32889" y="11132"/>
                    <a:pt x="32914" y="11139"/>
                    <a:pt x="32939" y="11139"/>
                  </a:cubicBezTo>
                  <a:cubicBezTo>
                    <a:pt x="32980" y="11139"/>
                    <a:pt x="33020" y="11121"/>
                    <a:pt x="33042" y="11084"/>
                  </a:cubicBezTo>
                  <a:cubicBezTo>
                    <a:pt x="33088" y="11026"/>
                    <a:pt x="33065" y="10945"/>
                    <a:pt x="33007" y="10898"/>
                  </a:cubicBezTo>
                  <a:cubicBezTo>
                    <a:pt x="32774" y="10747"/>
                    <a:pt x="32518" y="10642"/>
                    <a:pt x="32238" y="10584"/>
                  </a:cubicBezTo>
                  <a:cubicBezTo>
                    <a:pt x="32231" y="10583"/>
                    <a:pt x="32224" y="10582"/>
                    <a:pt x="32217" y="10582"/>
                  </a:cubicBezTo>
                  <a:close/>
                  <a:moveTo>
                    <a:pt x="29878" y="10846"/>
                  </a:moveTo>
                  <a:cubicBezTo>
                    <a:pt x="29865" y="10846"/>
                    <a:pt x="29852" y="10847"/>
                    <a:pt x="29840" y="10852"/>
                  </a:cubicBezTo>
                  <a:cubicBezTo>
                    <a:pt x="29596" y="10921"/>
                    <a:pt x="29351" y="11003"/>
                    <a:pt x="29083" y="11096"/>
                  </a:cubicBezTo>
                  <a:cubicBezTo>
                    <a:pt x="29013" y="11119"/>
                    <a:pt x="28979" y="11189"/>
                    <a:pt x="29002" y="11259"/>
                  </a:cubicBezTo>
                  <a:cubicBezTo>
                    <a:pt x="29013" y="11282"/>
                    <a:pt x="29025" y="11294"/>
                    <a:pt x="29037" y="11306"/>
                  </a:cubicBezTo>
                  <a:cubicBezTo>
                    <a:pt x="29063" y="11332"/>
                    <a:pt x="29096" y="11345"/>
                    <a:pt x="29130" y="11345"/>
                  </a:cubicBezTo>
                  <a:cubicBezTo>
                    <a:pt x="29141" y="11345"/>
                    <a:pt x="29153" y="11343"/>
                    <a:pt x="29165" y="11341"/>
                  </a:cubicBezTo>
                  <a:cubicBezTo>
                    <a:pt x="29421" y="11259"/>
                    <a:pt x="29677" y="11178"/>
                    <a:pt x="29922" y="11108"/>
                  </a:cubicBezTo>
                  <a:cubicBezTo>
                    <a:pt x="29991" y="11084"/>
                    <a:pt x="30026" y="11015"/>
                    <a:pt x="30003" y="10945"/>
                  </a:cubicBezTo>
                  <a:cubicBezTo>
                    <a:pt x="29993" y="10887"/>
                    <a:pt x="29937" y="10846"/>
                    <a:pt x="29878" y="10846"/>
                  </a:cubicBezTo>
                  <a:close/>
                  <a:moveTo>
                    <a:pt x="21785" y="10585"/>
                  </a:moveTo>
                  <a:cubicBezTo>
                    <a:pt x="21754" y="10585"/>
                    <a:pt x="21724" y="10597"/>
                    <a:pt x="21702" y="10619"/>
                  </a:cubicBezTo>
                  <a:cubicBezTo>
                    <a:pt x="21644" y="10665"/>
                    <a:pt x="21644" y="10747"/>
                    <a:pt x="21690" y="10805"/>
                  </a:cubicBezTo>
                  <a:cubicBezTo>
                    <a:pt x="21749" y="10875"/>
                    <a:pt x="21807" y="10933"/>
                    <a:pt x="21877" y="10991"/>
                  </a:cubicBezTo>
                  <a:cubicBezTo>
                    <a:pt x="22005" y="11131"/>
                    <a:pt x="22144" y="11247"/>
                    <a:pt x="22273" y="11364"/>
                  </a:cubicBezTo>
                  <a:cubicBezTo>
                    <a:pt x="22297" y="11383"/>
                    <a:pt x="22325" y="11393"/>
                    <a:pt x="22353" y="11393"/>
                  </a:cubicBezTo>
                  <a:cubicBezTo>
                    <a:pt x="22393" y="11393"/>
                    <a:pt x="22432" y="11374"/>
                    <a:pt x="22459" y="11341"/>
                  </a:cubicBezTo>
                  <a:cubicBezTo>
                    <a:pt x="22505" y="11294"/>
                    <a:pt x="22494" y="11201"/>
                    <a:pt x="22447" y="11154"/>
                  </a:cubicBezTo>
                  <a:cubicBezTo>
                    <a:pt x="22249" y="11003"/>
                    <a:pt x="22063" y="10817"/>
                    <a:pt x="21888" y="10630"/>
                  </a:cubicBezTo>
                  <a:cubicBezTo>
                    <a:pt x="21858" y="10600"/>
                    <a:pt x="21820" y="10585"/>
                    <a:pt x="21785" y="10585"/>
                  </a:cubicBezTo>
                  <a:close/>
                  <a:moveTo>
                    <a:pt x="527" y="10403"/>
                  </a:moveTo>
                  <a:cubicBezTo>
                    <a:pt x="515" y="10403"/>
                    <a:pt x="502" y="10405"/>
                    <a:pt x="490" y="10409"/>
                  </a:cubicBezTo>
                  <a:cubicBezTo>
                    <a:pt x="420" y="10421"/>
                    <a:pt x="373" y="10491"/>
                    <a:pt x="385" y="10561"/>
                  </a:cubicBezTo>
                  <a:cubicBezTo>
                    <a:pt x="455" y="10828"/>
                    <a:pt x="513" y="11084"/>
                    <a:pt x="583" y="11341"/>
                  </a:cubicBezTo>
                  <a:cubicBezTo>
                    <a:pt x="595" y="11364"/>
                    <a:pt x="606" y="11375"/>
                    <a:pt x="618" y="11399"/>
                  </a:cubicBezTo>
                  <a:cubicBezTo>
                    <a:pt x="644" y="11425"/>
                    <a:pt x="677" y="11438"/>
                    <a:pt x="711" y="11438"/>
                  </a:cubicBezTo>
                  <a:cubicBezTo>
                    <a:pt x="723" y="11438"/>
                    <a:pt x="734" y="11437"/>
                    <a:pt x="746" y="11434"/>
                  </a:cubicBezTo>
                  <a:cubicBezTo>
                    <a:pt x="816" y="11410"/>
                    <a:pt x="862" y="11341"/>
                    <a:pt x="839" y="11271"/>
                  </a:cubicBezTo>
                  <a:cubicBezTo>
                    <a:pt x="769" y="11015"/>
                    <a:pt x="711" y="10758"/>
                    <a:pt x="653" y="10502"/>
                  </a:cubicBezTo>
                  <a:cubicBezTo>
                    <a:pt x="634" y="10445"/>
                    <a:pt x="583" y="10403"/>
                    <a:pt x="527" y="10403"/>
                  </a:cubicBezTo>
                  <a:close/>
                  <a:moveTo>
                    <a:pt x="34391" y="11199"/>
                  </a:moveTo>
                  <a:cubicBezTo>
                    <a:pt x="34372" y="11199"/>
                    <a:pt x="34353" y="11203"/>
                    <a:pt x="34334" y="11212"/>
                  </a:cubicBezTo>
                  <a:cubicBezTo>
                    <a:pt x="34192" y="11276"/>
                    <a:pt x="34055" y="11306"/>
                    <a:pt x="33916" y="11306"/>
                  </a:cubicBezTo>
                  <a:cubicBezTo>
                    <a:pt x="33827" y="11306"/>
                    <a:pt x="33738" y="11293"/>
                    <a:pt x="33647" y="11271"/>
                  </a:cubicBezTo>
                  <a:cubicBezTo>
                    <a:pt x="33635" y="11267"/>
                    <a:pt x="33622" y="11265"/>
                    <a:pt x="33610" y="11265"/>
                  </a:cubicBezTo>
                  <a:cubicBezTo>
                    <a:pt x="33554" y="11265"/>
                    <a:pt x="33503" y="11306"/>
                    <a:pt x="33484" y="11364"/>
                  </a:cubicBezTo>
                  <a:cubicBezTo>
                    <a:pt x="33472" y="11410"/>
                    <a:pt x="33496" y="11457"/>
                    <a:pt x="33519" y="11492"/>
                  </a:cubicBezTo>
                  <a:cubicBezTo>
                    <a:pt x="33542" y="11504"/>
                    <a:pt x="33554" y="11515"/>
                    <a:pt x="33577" y="11527"/>
                  </a:cubicBezTo>
                  <a:cubicBezTo>
                    <a:pt x="33683" y="11556"/>
                    <a:pt x="33789" y="11571"/>
                    <a:pt x="33894" y="11571"/>
                  </a:cubicBezTo>
                  <a:cubicBezTo>
                    <a:pt x="34078" y="11571"/>
                    <a:pt x="34261" y="11527"/>
                    <a:pt x="34439" y="11445"/>
                  </a:cubicBezTo>
                  <a:cubicBezTo>
                    <a:pt x="34509" y="11422"/>
                    <a:pt x="34532" y="11341"/>
                    <a:pt x="34509" y="11271"/>
                  </a:cubicBezTo>
                  <a:cubicBezTo>
                    <a:pt x="34483" y="11228"/>
                    <a:pt x="34440" y="11199"/>
                    <a:pt x="34391" y="11199"/>
                  </a:cubicBezTo>
                  <a:close/>
                  <a:moveTo>
                    <a:pt x="28381" y="11333"/>
                  </a:moveTo>
                  <a:cubicBezTo>
                    <a:pt x="28367" y="11333"/>
                    <a:pt x="28353" y="11336"/>
                    <a:pt x="28338" y="11341"/>
                  </a:cubicBezTo>
                  <a:cubicBezTo>
                    <a:pt x="28094" y="11410"/>
                    <a:pt x="27838" y="11492"/>
                    <a:pt x="27581" y="11562"/>
                  </a:cubicBezTo>
                  <a:cubicBezTo>
                    <a:pt x="27512" y="11585"/>
                    <a:pt x="27477" y="11655"/>
                    <a:pt x="27488" y="11725"/>
                  </a:cubicBezTo>
                  <a:cubicBezTo>
                    <a:pt x="27500" y="11748"/>
                    <a:pt x="27512" y="11771"/>
                    <a:pt x="27523" y="11783"/>
                  </a:cubicBezTo>
                  <a:cubicBezTo>
                    <a:pt x="27549" y="11809"/>
                    <a:pt x="27582" y="11822"/>
                    <a:pt x="27621" y="11822"/>
                  </a:cubicBezTo>
                  <a:cubicBezTo>
                    <a:pt x="27635" y="11822"/>
                    <a:pt x="27648" y="11821"/>
                    <a:pt x="27663" y="11818"/>
                  </a:cubicBezTo>
                  <a:cubicBezTo>
                    <a:pt x="27919" y="11748"/>
                    <a:pt x="28164" y="11667"/>
                    <a:pt x="28420" y="11585"/>
                  </a:cubicBezTo>
                  <a:cubicBezTo>
                    <a:pt x="28490" y="11562"/>
                    <a:pt x="28524" y="11492"/>
                    <a:pt x="28501" y="11422"/>
                  </a:cubicBezTo>
                  <a:cubicBezTo>
                    <a:pt x="28483" y="11367"/>
                    <a:pt x="28435" y="11333"/>
                    <a:pt x="28381" y="11333"/>
                  </a:cubicBezTo>
                  <a:close/>
                  <a:moveTo>
                    <a:pt x="23003" y="11580"/>
                  </a:moveTo>
                  <a:cubicBezTo>
                    <a:pt x="22959" y="11580"/>
                    <a:pt x="22913" y="11604"/>
                    <a:pt x="22890" y="11643"/>
                  </a:cubicBezTo>
                  <a:cubicBezTo>
                    <a:pt x="22855" y="11701"/>
                    <a:pt x="22866" y="11760"/>
                    <a:pt x="22913" y="11806"/>
                  </a:cubicBezTo>
                  <a:cubicBezTo>
                    <a:pt x="22925" y="11818"/>
                    <a:pt x="22925" y="11818"/>
                    <a:pt x="22936" y="11830"/>
                  </a:cubicBezTo>
                  <a:cubicBezTo>
                    <a:pt x="23181" y="11969"/>
                    <a:pt x="23437" y="12074"/>
                    <a:pt x="23693" y="12144"/>
                  </a:cubicBezTo>
                  <a:cubicBezTo>
                    <a:pt x="23707" y="12149"/>
                    <a:pt x="23722" y="12151"/>
                    <a:pt x="23736" y="12151"/>
                  </a:cubicBezTo>
                  <a:cubicBezTo>
                    <a:pt x="23790" y="12151"/>
                    <a:pt x="23837" y="12118"/>
                    <a:pt x="23856" y="12062"/>
                  </a:cubicBezTo>
                  <a:cubicBezTo>
                    <a:pt x="23879" y="11993"/>
                    <a:pt x="23833" y="11911"/>
                    <a:pt x="23763" y="11899"/>
                  </a:cubicBezTo>
                  <a:cubicBezTo>
                    <a:pt x="23530" y="11830"/>
                    <a:pt x="23297" y="11725"/>
                    <a:pt x="23064" y="11597"/>
                  </a:cubicBezTo>
                  <a:cubicBezTo>
                    <a:pt x="23046" y="11585"/>
                    <a:pt x="23025" y="11580"/>
                    <a:pt x="23003" y="11580"/>
                  </a:cubicBezTo>
                  <a:close/>
                  <a:moveTo>
                    <a:pt x="26862" y="11765"/>
                  </a:moveTo>
                  <a:cubicBezTo>
                    <a:pt x="26849" y="11765"/>
                    <a:pt x="26837" y="11767"/>
                    <a:pt x="26825" y="11771"/>
                  </a:cubicBezTo>
                  <a:cubicBezTo>
                    <a:pt x="26557" y="11830"/>
                    <a:pt x="26312" y="11876"/>
                    <a:pt x="26056" y="11923"/>
                  </a:cubicBezTo>
                  <a:cubicBezTo>
                    <a:pt x="25986" y="11934"/>
                    <a:pt x="25940" y="11993"/>
                    <a:pt x="25952" y="12074"/>
                  </a:cubicBezTo>
                  <a:cubicBezTo>
                    <a:pt x="25952" y="12097"/>
                    <a:pt x="25975" y="12121"/>
                    <a:pt x="25986" y="12144"/>
                  </a:cubicBezTo>
                  <a:cubicBezTo>
                    <a:pt x="26015" y="12163"/>
                    <a:pt x="26043" y="12182"/>
                    <a:pt x="26078" y="12182"/>
                  </a:cubicBezTo>
                  <a:cubicBezTo>
                    <a:pt x="26086" y="12182"/>
                    <a:pt x="26094" y="12181"/>
                    <a:pt x="26103" y="12179"/>
                  </a:cubicBezTo>
                  <a:cubicBezTo>
                    <a:pt x="26359" y="12144"/>
                    <a:pt x="26615" y="12086"/>
                    <a:pt x="26883" y="12027"/>
                  </a:cubicBezTo>
                  <a:cubicBezTo>
                    <a:pt x="26953" y="12004"/>
                    <a:pt x="26999" y="11934"/>
                    <a:pt x="26988" y="11864"/>
                  </a:cubicBezTo>
                  <a:cubicBezTo>
                    <a:pt x="26969" y="11807"/>
                    <a:pt x="26918" y="11765"/>
                    <a:pt x="26862" y="11765"/>
                  </a:cubicBezTo>
                  <a:close/>
                  <a:moveTo>
                    <a:pt x="25288" y="12004"/>
                  </a:moveTo>
                  <a:cubicBezTo>
                    <a:pt x="25131" y="12018"/>
                    <a:pt x="24978" y="12023"/>
                    <a:pt x="24829" y="12023"/>
                  </a:cubicBezTo>
                  <a:cubicBezTo>
                    <a:pt x="24724" y="12023"/>
                    <a:pt x="24621" y="12021"/>
                    <a:pt x="24520" y="12016"/>
                  </a:cubicBezTo>
                  <a:cubicBezTo>
                    <a:pt x="24512" y="12015"/>
                    <a:pt x="24506" y="12014"/>
                    <a:pt x="24499" y="12014"/>
                  </a:cubicBezTo>
                  <a:cubicBezTo>
                    <a:pt x="24428" y="12014"/>
                    <a:pt x="24380" y="12068"/>
                    <a:pt x="24380" y="12132"/>
                  </a:cubicBezTo>
                  <a:cubicBezTo>
                    <a:pt x="24368" y="12179"/>
                    <a:pt x="24391" y="12214"/>
                    <a:pt x="24415" y="12237"/>
                  </a:cubicBezTo>
                  <a:cubicBezTo>
                    <a:pt x="24438" y="12260"/>
                    <a:pt x="24461" y="12272"/>
                    <a:pt x="24496" y="12272"/>
                  </a:cubicBezTo>
                  <a:cubicBezTo>
                    <a:pt x="24630" y="12278"/>
                    <a:pt x="24764" y="12281"/>
                    <a:pt x="24898" y="12281"/>
                  </a:cubicBezTo>
                  <a:cubicBezTo>
                    <a:pt x="25032" y="12281"/>
                    <a:pt x="25166" y="12278"/>
                    <a:pt x="25300" y="12272"/>
                  </a:cubicBezTo>
                  <a:cubicBezTo>
                    <a:pt x="25381" y="12260"/>
                    <a:pt x="25428" y="12202"/>
                    <a:pt x="25428" y="12132"/>
                  </a:cubicBezTo>
                  <a:cubicBezTo>
                    <a:pt x="25428" y="12062"/>
                    <a:pt x="25358" y="12004"/>
                    <a:pt x="25288" y="12004"/>
                  </a:cubicBezTo>
                  <a:close/>
                  <a:moveTo>
                    <a:pt x="934" y="11928"/>
                  </a:moveTo>
                  <a:cubicBezTo>
                    <a:pt x="922" y="11928"/>
                    <a:pt x="910" y="11930"/>
                    <a:pt x="897" y="11934"/>
                  </a:cubicBezTo>
                  <a:cubicBezTo>
                    <a:pt x="827" y="11958"/>
                    <a:pt x="792" y="12039"/>
                    <a:pt x="816" y="12097"/>
                  </a:cubicBezTo>
                  <a:cubicBezTo>
                    <a:pt x="967" y="12575"/>
                    <a:pt x="1072" y="12854"/>
                    <a:pt x="1084" y="12866"/>
                  </a:cubicBezTo>
                  <a:cubicBezTo>
                    <a:pt x="1084" y="12877"/>
                    <a:pt x="1095" y="12889"/>
                    <a:pt x="1107" y="12901"/>
                  </a:cubicBezTo>
                  <a:cubicBezTo>
                    <a:pt x="1130" y="12932"/>
                    <a:pt x="1164" y="12947"/>
                    <a:pt x="1197" y="12947"/>
                  </a:cubicBezTo>
                  <a:cubicBezTo>
                    <a:pt x="1214" y="12947"/>
                    <a:pt x="1231" y="12943"/>
                    <a:pt x="1247" y="12936"/>
                  </a:cubicBezTo>
                  <a:cubicBezTo>
                    <a:pt x="1316" y="12912"/>
                    <a:pt x="1351" y="12831"/>
                    <a:pt x="1328" y="12761"/>
                  </a:cubicBezTo>
                  <a:cubicBezTo>
                    <a:pt x="1328" y="12761"/>
                    <a:pt x="1212" y="12481"/>
                    <a:pt x="1060" y="12027"/>
                  </a:cubicBezTo>
                  <a:cubicBezTo>
                    <a:pt x="1041" y="11970"/>
                    <a:pt x="990" y="11928"/>
                    <a:pt x="934" y="119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 rot="10800000">
              <a:off x="4126571" y="2161709"/>
              <a:ext cx="122635" cy="120052"/>
            </a:xfrm>
            <a:custGeom>
              <a:avLst/>
              <a:gdLst/>
              <a:ahLst/>
              <a:cxnLst/>
              <a:rect l="l" t="t" r="r" b="b"/>
              <a:pathLst>
                <a:path w="2469" h="2417" extrusionOk="0">
                  <a:moveTo>
                    <a:pt x="351" y="1"/>
                  </a:moveTo>
                  <a:cubicBezTo>
                    <a:pt x="268" y="1"/>
                    <a:pt x="187" y="33"/>
                    <a:pt x="129" y="97"/>
                  </a:cubicBezTo>
                  <a:cubicBezTo>
                    <a:pt x="1" y="225"/>
                    <a:pt x="1" y="434"/>
                    <a:pt x="129" y="562"/>
                  </a:cubicBezTo>
                  <a:lnTo>
                    <a:pt x="781" y="1214"/>
                  </a:lnTo>
                  <a:lnTo>
                    <a:pt x="129" y="1866"/>
                  </a:lnTo>
                  <a:cubicBezTo>
                    <a:pt x="1" y="1994"/>
                    <a:pt x="1" y="2192"/>
                    <a:pt x="129" y="2320"/>
                  </a:cubicBezTo>
                  <a:cubicBezTo>
                    <a:pt x="187" y="2384"/>
                    <a:pt x="268" y="2416"/>
                    <a:pt x="351" y="2416"/>
                  </a:cubicBezTo>
                  <a:cubicBezTo>
                    <a:pt x="434" y="2416"/>
                    <a:pt x="519" y="2384"/>
                    <a:pt x="583" y="2320"/>
                  </a:cubicBezTo>
                  <a:lnTo>
                    <a:pt x="1235" y="1668"/>
                  </a:lnTo>
                  <a:lnTo>
                    <a:pt x="1887" y="2320"/>
                  </a:lnTo>
                  <a:cubicBezTo>
                    <a:pt x="1951" y="2384"/>
                    <a:pt x="2035" y="2416"/>
                    <a:pt x="2120" y="2416"/>
                  </a:cubicBezTo>
                  <a:cubicBezTo>
                    <a:pt x="2204" y="2416"/>
                    <a:pt x="2288" y="2384"/>
                    <a:pt x="2352" y="2320"/>
                  </a:cubicBezTo>
                  <a:cubicBezTo>
                    <a:pt x="2469" y="2192"/>
                    <a:pt x="2469" y="1994"/>
                    <a:pt x="2352" y="1866"/>
                  </a:cubicBezTo>
                  <a:lnTo>
                    <a:pt x="1689" y="1214"/>
                  </a:lnTo>
                  <a:lnTo>
                    <a:pt x="2352" y="562"/>
                  </a:lnTo>
                  <a:cubicBezTo>
                    <a:pt x="2469" y="434"/>
                    <a:pt x="2469" y="225"/>
                    <a:pt x="2352" y="97"/>
                  </a:cubicBezTo>
                  <a:cubicBezTo>
                    <a:pt x="2288" y="33"/>
                    <a:pt x="2204" y="1"/>
                    <a:pt x="2120" y="1"/>
                  </a:cubicBezTo>
                  <a:cubicBezTo>
                    <a:pt x="2035" y="1"/>
                    <a:pt x="1951" y="33"/>
                    <a:pt x="1887" y="97"/>
                  </a:cubicBezTo>
                  <a:lnTo>
                    <a:pt x="1235" y="749"/>
                  </a:lnTo>
                  <a:lnTo>
                    <a:pt x="583" y="97"/>
                  </a:lnTo>
                  <a:cubicBezTo>
                    <a:pt x="519" y="33"/>
                    <a:pt x="434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5603624" y="2273831"/>
              <a:ext cx="327938" cy="212350"/>
            </a:xfrm>
            <a:custGeom>
              <a:avLst/>
              <a:gdLst/>
              <a:ahLst/>
              <a:cxnLst/>
              <a:rect l="l" t="t" r="r" b="b"/>
              <a:pathLst>
                <a:path w="6602" h="4275" extrusionOk="0">
                  <a:moveTo>
                    <a:pt x="1324" y="1"/>
                  </a:moveTo>
                  <a:cubicBezTo>
                    <a:pt x="1310" y="1"/>
                    <a:pt x="1295" y="1"/>
                    <a:pt x="1281" y="1"/>
                  </a:cubicBezTo>
                  <a:cubicBezTo>
                    <a:pt x="792" y="25"/>
                    <a:pt x="385" y="351"/>
                    <a:pt x="233" y="793"/>
                  </a:cubicBezTo>
                  <a:cubicBezTo>
                    <a:pt x="82" y="991"/>
                    <a:pt x="0" y="1247"/>
                    <a:pt x="12" y="1515"/>
                  </a:cubicBezTo>
                  <a:lnTo>
                    <a:pt x="59" y="2574"/>
                  </a:lnTo>
                  <a:cubicBezTo>
                    <a:pt x="81" y="3200"/>
                    <a:pt x="605" y="3693"/>
                    <a:pt x="1227" y="3693"/>
                  </a:cubicBezTo>
                  <a:cubicBezTo>
                    <a:pt x="1241" y="3693"/>
                    <a:pt x="1255" y="3692"/>
                    <a:pt x="1269" y="3692"/>
                  </a:cubicBezTo>
                  <a:cubicBezTo>
                    <a:pt x="1712" y="3669"/>
                    <a:pt x="2073" y="3412"/>
                    <a:pt x="2259" y="3040"/>
                  </a:cubicBezTo>
                  <a:cubicBezTo>
                    <a:pt x="2349" y="3468"/>
                    <a:pt x="2723" y="3798"/>
                    <a:pt x="3168" y="3798"/>
                  </a:cubicBezTo>
                  <a:cubicBezTo>
                    <a:pt x="3183" y="3798"/>
                    <a:pt x="3199" y="3797"/>
                    <a:pt x="3214" y="3797"/>
                  </a:cubicBezTo>
                  <a:cubicBezTo>
                    <a:pt x="3353" y="3797"/>
                    <a:pt x="3482" y="3762"/>
                    <a:pt x="3598" y="3704"/>
                  </a:cubicBezTo>
                  <a:cubicBezTo>
                    <a:pt x="3678" y="4033"/>
                    <a:pt x="3991" y="4274"/>
                    <a:pt x="4342" y="4274"/>
                  </a:cubicBezTo>
                  <a:cubicBezTo>
                    <a:pt x="4350" y="4274"/>
                    <a:pt x="4358" y="4274"/>
                    <a:pt x="4366" y="4274"/>
                  </a:cubicBezTo>
                  <a:cubicBezTo>
                    <a:pt x="4518" y="4262"/>
                    <a:pt x="4657" y="4216"/>
                    <a:pt x="4762" y="4134"/>
                  </a:cubicBezTo>
                  <a:cubicBezTo>
                    <a:pt x="4884" y="4185"/>
                    <a:pt x="5006" y="4218"/>
                    <a:pt x="5135" y="4218"/>
                  </a:cubicBezTo>
                  <a:cubicBezTo>
                    <a:pt x="5154" y="4218"/>
                    <a:pt x="5173" y="4217"/>
                    <a:pt x="5193" y="4216"/>
                  </a:cubicBezTo>
                  <a:cubicBezTo>
                    <a:pt x="5344" y="4216"/>
                    <a:pt x="5472" y="4169"/>
                    <a:pt x="5600" y="4111"/>
                  </a:cubicBezTo>
                  <a:lnTo>
                    <a:pt x="5728" y="4099"/>
                  </a:lnTo>
                  <a:cubicBezTo>
                    <a:pt x="6217" y="4076"/>
                    <a:pt x="6602" y="3669"/>
                    <a:pt x="6578" y="3180"/>
                  </a:cubicBezTo>
                  <a:cubicBezTo>
                    <a:pt x="6567" y="2830"/>
                    <a:pt x="6346" y="2539"/>
                    <a:pt x="6054" y="2400"/>
                  </a:cubicBezTo>
                  <a:cubicBezTo>
                    <a:pt x="5998" y="1936"/>
                    <a:pt x="5602" y="1572"/>
                    <a:pt x="5121" y="1572"/>
                  </a:cubicBezTo>
                  <a:cubicBezTo>
                    <a:pt x="5106" y="1572"/>
                    <a:pt x="5091" y="1572"/>
                    <a:pt x="5077" y="1573"/>
                  </a:cubicBezTo>
                  <a:cubicBezTo>
                    <a:pt x="4855" y="1585"/>
                    <a:pt x="4646" y="1678"/>
                    <a:pt x="4494" y="1829"/>
                  </a:cubicBezTo>
                  <a:cubicBezTo>
                    <a:pt x="4413" y="1806"/>
                    <a:pt x="4343" y="1794"/>
                    <a:pt x="4262" y="1794"/>
                  </a:cubicBezTo>
                  <a:cubicBezTo>
                    <a:pt x="4192" y="1794"/>
                    <a:pt x="4122" y="1817"/>
                    <a:pt x="4052" y="1841"/>
                  </a:cubicBezTo>
                  <a:cubicBezTo>
                    <a:pt x="3940" y="1448"/>
                    <a:pt x="3579" y="1153"/>
                    <a:pt x="3157" y="1153"/>
                  </a:cubicBezTo>
                  <a:cubicBezTo>
                    <a:pt x="3141" y="1153"/>
                    <a:pt x="3125" y="1153"/>
                    <a:pt x="3109" y="1154"/>
                  </a:cubicBezTo>
                  <a:cubicBezTo>
                    <a:pt x="2876" y="1166"/>
                    <a:pt x="2667" y="1259"/>
                    <a:pt x="2515" y="1410"/>
                  </a:cubicBezTo>
                  <a:lnTo>
                    <a:pt x="2492" y="1119"/>
                  </a:lnTo>
                  <a:cubicBezTo>
                    <a:pt x="2469" y="493"/>
                    <a:pt x="1946" y="1"/>
                    <a:pt x="13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030032" y="1662850"/>
              <a:ext cx="283431" cy="197597"/>
            </a:xfrm>
            <a:custGeom>
              <a:avLst/>
              <a:gdLst/>
              <a:ahLst/>
              <a:cxnLst/>
              <a:rect l="l" t="t" r="r" b="b"/>
              <a:pathLst>
                <a:path w="5706" h="3978" extrusionOk="0">
                  <a:moveTo>
                    <a:pt x="4137" y="1"/>
                  </a:moveTo>
                  <a:cubicBezTo>
                    <a:pt x="3937" y="1"/>
                    <a:pt x="3738" y="77"/>
                    <a:pt x="3587" y="228"/>
                  </a:cubicBezTo>
                  <a:cubicBezTo>
                    <a:pt x="3447" y="368"/>
                    <a:pt x="3377" y="543"/>
                    <a:pt x="3365" y="717"/>
                  </a:cubicBezTo>
                  <a:cubicBezTo>
                    <a:pt x="3307" y="752"/>
                    <a:pt x="3249" y="787"/>
                    <a:pt x="3202" y="834"/>
                  </a:cubicBezTo>
                  <a:cubicBezTo>
                    <a:pt x="3167" y="880"/>
                    <a:pt x="3133" y="927"/>
                    <a:pt x="3098" y="973"/>
                  </a:cubicBezTo>
                  <a:cubicBezTo>
                    <a:pt x="2972" y="896"/>
                    <a:pt x="2827" y="857"/>
                    <a:pt x="2683" y="857"/>
                  </a:cubicBezTo>
                  <a:cubicBezTo>
                    <a:pt x="2482" y="857"/>
                    <a:pt x="2281" y="933"/>
                    <a:pt x="2131" y="1090"/>
                  </a:cubicBezTo>
                  <a:cubicBezTo>
                    <a:pt x="1992" y="1229"/>
                    <a:pt x="1922" y="1404"/>
                    <a:pt x="1910" y="1579"/>
                  </a:cubicBezTo>
                  <a:lnTo>
                    <a:pt x="1735" y="1416"/>
                  </a:lnTo>
                  <a:cubicBezTo>
                    <a:pt x="1543" y="1224"/>
                    <a:pt x="1293" y="1128"/>
                    <a:pt x="1043" y="1128"/>
                  </a:cubicBezTo>
                  <a:cubicBezTo>
                    <a:pt x="792" y="1128"/>
                    <a:pt x="542" y="1224"/>
                    <a:pt x="350" y="1416"/>
                  </a:cubicBezTo>
                  <a:cubicBezTo>
                    <a:pt x="59" y="1707"/>
                    <a:pt x="1" y="2138"/>
                    <a:pt x="152" y="2498"/>
                  </a:cubicBezTo>
                  <a:cubicBezTo>
                    <a:pt x="175" y="2696"/>
                    <a:pt x="269" y="2906"/>
                    <a:pt x="432" y="3057"/>
                  </a:cubicBezTo>
                  <a:lnTo>
                    <a:pt x="1060" y="3698"/>
                  </a:lnTo>
                  <a:cubicBezTo>
                    <a:pt x="1246" y="3884"/>
                    <a:pt x="1497" y="3977"/>
                    <a:pt x="1747" y="3977"/>
                  </a:cubicBezTo>
                  <a:cubicBezTo>
                    <a:pt x="1997" y="3977"/>
                    <a:pt x="2248" y="3884"/>
                    <a:pt x="2434" y="3698"/>
                  </a:cubicBezTo>
                  <a:cubicBezTo>
                    <a:pt x="2702" y="3430"/>
                    <a:pt x="2772" y="3057"/>
                    <a:pt x="2678" y="2731"/>
                  </a:cubicBezTo>
                  <a:lnTo>
                    <a:pt x="2678" y="2731"/>
                  </a:lnTo>
                  <a:cubicBezTo>
                    <a:pt x="2814" y="2830"/>
                    <a:pt x="2977" y="2880"/>
                    <a:pt x="3141" y="2880"/>
                  </a:cubicBezTo>
                  <a:cubicBezTo>
                    <a:pt x="3342" y="2880"/>
                    <a:pt x="3543" y="2804"/>
                    <a:pt x="3691" y="2650"/>
                  </a:cubicBezTo>
                  <a:cubicBezTo>
                    <a:pt x="3773" y="2580"/>
                    <a:pt x="3831" y="2487"/>
                    <a:pt x="3878" y="2382"/>
                  </a:cubicBezTo>
                  <a:cubicBezTo>
                    <a:pt x="3981" y="2451"/>
                    <a:pt x="4101" y="2484"/>
                    <a:pt x="4221" y="2484"/>
                  </a:cubicBezTo>
                  <a:cubicBezTo>
                    <a:pt x="4384" y="2484"/>
                    <a:pt x="4548" y="2422"/>
                    <a:pt x="4669" y="2301"/>
                  </a:cubicBezTo>
                  <a:cubicBezTo>
                    <a:pt x="4762" y="2207"/>
                    <a:pt x="4821" y="2103"/>
                    <a:pt x="4844" y="1986"/>
                  </a:cubicBezTo>
                  <a:cubicBezTo>
                    <a:pt x="4960" y="1951"/>
                    <a:pt x="5065" y="1893"/>
                    <a:pt x="5158" y="1800"/>
                  </a:cubicBezTo>
                  <a:cubicBezTo>
                    <a:pt x="5240" y="1707"/>
                    <a:pt x="5298" y="1614"/>
                    <a:pt x="5333" y="1497"/>
                  </a:cubicBezTo>
                  <a:lnTo>
                    <a:pt x="5414" y="1427"/>
                  </a:lnTo>
                  <a:cubicBezTo>
                    <a:pt x="5706" y="1136"/>
                    <a:pt x="5706" y="659"/>
                    <a:pt x="5414" y="368"/>
                  </a:cubicBezTo>
                  <a:cubicBezTo>
                    <a:pt x="5269" y="222"/>
                    <a:pt x="5084" y="155"/>
                    <a:pt x="4899" y="155"/>
                  </a:cubicBezTo>
                  <a:cubicBezTo>
                    <a:pt x="4817" y="155"/>
                    <a:pt x="4736" y="168"/>
                    <a:pt x="4658" y="193"/>
                  </a:cubicBezTo>
                  <a:cubicBezTo>
                    <a:pt x="4507" y="65"/>
                    <a:pt x="4322" y="1"/>
                    <a:pt x="4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84" name="Google Shape;1084;p34"/>
          <p:cNvSpPr txBox="1">
            <a:spLocks noGrp="1"/>
          </p:cNvSpPr>
          <p:nvPr>
            <p:ph type="title"/>
          </p:nvPr>
        </p:nvSpPr>
        <p:spPr>
          <a:xfrm>
            <a:off x="723222" y="1697051"/>
            <a:ext cx="5864449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 b="1" dirty="0">
                <a:solidFill>
                  <a:srgbClr val="FF0000"/>
                </a:solidFill>
              </a:rPr>
              <a:t>B. DO A PUZZLE</a:t>
            </a:r>
            <a:endParaRPr sz="4000" b="1" dirty="0">
              <a:solidFill>
                <a:srgbClr val="FF0000"/>
              </a:solidFill>
            </a:endParaRPr>
          </a:p>
        </p:txBody>
      </p:sp>
      <p:grpSp>
        <p:nvGrpSpPr>
          <p:cNvPr id="1086" name="Google Shape;1086;p34"/>
          <p:cNvGrpSpPr/>
          <p:nvPr/>
        </p:nvGrpSpPr>
        <p:grpSpPr>
          <a:xfrm flipH="1">
            <a:off x="5733472" y="3906049"/>
            <a:ext cx="2475296" cy="1669404"/>
            <a:chOff x="2431602" y="2516783"/>
            <a:chExt cx="1985956" cy="1339380"/>
          </a:xfrm>
        </p:grpSpPr>
        <p:sp>
          <p:nvSpPr>
            <p:cNvPr id="1087" name="Google Shape;1087;p34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202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34"/>
          <p:cNvGrpSpPr/>
          <p:nvPr/>
        </p:nvGrpSpPr>
        <p:grpSpPr>
          <a:xfrm flipH="1">
            <a:off x="5733472" y="3906049"/>
            <a:ext cx="2475296" cy="1669404"/>
            <a:chOff x="2431602" y="2516783"/>
            <a:chExt cx="1985956" cy="1339380"/>
          </a:xfrm>
        </p:grpSpPr>
        <p:sp>
          <p:nvSpPr>
            <p:cNvPr id="1087" name="Google Shape;1087;p34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CB030C1-5371-8D9E-BBE8-4086A3F6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62" y="116732"/>
            <a:ext cx="2527107" cy="1410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0923B-7667-3B2E-7426-946D6DCE8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63" y="1553851"/>
            <a:ext cx="2527106" cy="148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111E49-A4FA-92FC-8D8D-20E739303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16731"/>
            <a:ext cx="2684832" cy="141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BA054-6A8C-484C-DE40-104708485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149" y="1527243"/>
            <a:ext cx="2646534" cy="1540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03CEB-986C-5D66-194B-3B92F8735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55" y="3067883"/>
            <a:ext cx="2548713" cy="1579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103BB3-1DFC-AB45-E3F9-E8238C2B5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3329" y="3067883"/>
            <a:ext cx="2596174" cy="15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9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0"/>
          <p:cNvSpPr/>
          <p:nvPr/>
        </p:nvSpPr>
        <p:spPr>
          <a:xfrm rot="-6299960" flipH="1">
            <a:off x="79831" y="-14999"/>
            <a:ext cx="1932667" cy="4014905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34" name="Google Shape;934;p30"/>
          <p:cNvGrpSpPr/>
          <p:nvPr/>
        </p:nvGrpSpPr>
        <p:grpSpPr>
          <a:xfrm>
            <a:off x="586176" y="539500"/>
            <a:ext cx="5685673" cy="4064643"/>
            <a:chOff x="3374844" y="524488"/>
            <a:chExt cx="3717341" cy="2903109"/>
          </a:xfrm>
        </p:grpSpPr>
        <p:sp>
          <p:nvSpPr>
            <p:cNvPr id="935" name="Google Shape;935;p30"/>
            <p:cNvSpPr/>
            <p:nvPr/>
          </p:nvSpPr>
          <p:spPr>
            <a:xfrm>
              <a:off x="3374844" y="524488"/>
              <a:ext cx="3717341" cy="2903109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233510" y="531989"/>
              <a:ext cx="875031" cy="288751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374844" y="533131"/>
              <a:ext cx="961759" cy="2894466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38" name="Google Shape;938;p30"/>
          <p:cNvSpPr txBox="1">
            <a:spLocks noGrp="1"/>
          </p:cNvSpPr>
          <p:nvPr>
            <p:ph type="ctrTitle"/>
          </p:nvPr>
        </p:nvSpPr>
        <p:spPr>
          <a:xfrm>
            <a:off x="198428" y="1366383"/>
            <a:ext cx="6461137" cy="23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chemeClr val="accent1"/>
                </a:solidFill>
              </a:rPr>
              <a:t>UNIT 5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4"/>
                </a:solidFill>
              </a:rPr>
              <a:t>GETTING AROUND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939" name="Google Shape;939;p30"/>
          <p:cNvSpPr txBox="1">
            <a:spLocks noGrp="1"/>
          </p:cNvSpPr>
          <p:nvPr>
            <p:ph type="subTitle" idx="1"/>
          </p:nvPr>
        </p:nvSpPr>
        <p:spPr>
          <a:xfrm>
            <a:off x="785095" y="3601558"/>
            <a:ext cx="528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000" b="1" dirty="0">
                <a:solidFill>
                  <a:srgbClr val="0070C0"/>
                </a:solidFill>
              </a:rPr>
              <a:t>LESSON 2.1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940" name="Google Shape;940;p30"/>
          <p:cNvSpPr/>
          <p:nvPr/>
        </p:nvSpPr>
        <p:spPr>
          <a:xfrm rot="-1800181">
            <a:off x="4675685" y="-953614"/>
            <a:ext cx="2985014" cy="6201041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41" name="Google Shape;941;p30"/>
          <p:cNvSpPr/>
          <p:nvPr/>
        </p:nvSpPr>
        <p:spPr>
          <a:xfrm>
            <a:off x="3186051" y="792142"/>
            <a:ext cx="485899" cy="475654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42" name="Google Shape;942;p30"/>
          <p:cNvGrpSpPr/>
          <p:nvPr/>
        </p:nvGrpSpPr>
        <p:grpSpPr>
          <a:xfrm>
            <a:off x="5982830" y="3606828"/>
            <a:ext cx="2336279" cy="1575647"/>
            <a:chOff x="2431602" y="2516783"/>
            <a:chExt cx="1985956" cy="1339380"/>
          </a:xfrm>
        </p:grpSpPr>
        <p:sp>
          <p:nvSpPr>
            <p:cNvPr id="943" name="Google Shape;943;p30"/>
            <p:cNvSpPr/>
            <p:nvPr/>
          </p:nvSpPr>
          <p:spPr>
            <a:xfrm>
              <a:off x="2624185" y="2516783"/>
              <a:ext cx="881389" cy="844333"/>
            </a:xfrm>
            <a:custGeom>
              <a:avLst/>
              <a:gdLst/>
              <a:ahLst/>
              <a:cxnLst/>
              <a:rect l="l" t="t" r="r" b="b"/>
              <a:pathLst>
                <a:path w="17744" h="16998" extrusionOk="0">
                  <a:moveTo>
                    <a:pt x="6799" y="0"/>
                  </a:moveTo>
                  <a:cubicBezTo>
                    <a:pt x="6765" y="0"/>
                    <a:pt x="6741" y="23"/>
                    <a:pt x="6741" y="47"/>
                  </a:cubicBezTo>
                  <a:cubicBezTo>
                    <a:pt x="6741" y="699"/>
                    <a:pt x="6788" y="1351"/>
                    <a:pt x="6834" y="2003"/>
                  </a:cubicBezTo>
                  <a:cubicBezTo>
                    <a:pt x="6881" y="2655"/>
                    <a:pt x="6939" y="3306"/>
                    <a:pt x="7009" y="3947"/>
                  </a:cubicBezTo>
                  <a:cubicBezTo>
                    <a:pt x="7149" y="5239"/>
                    <a:pt x="7347" y="6520"/>
                    <a:pt x="7568" y="7800"/>
                  </a:cubicBezTo>
                  <a:cubicBezTo>
                    <a:pt x="7614" y="8057"/>
                    <a:pt x="7649" y="8301"/>
                    <a:pt x="7696" y="8557"/>
                  </a:cubicBezTo>
                  <a:cubicBezTo>
                    <a:pt x="7673" y="8464"/>
                    <a:pt x="7638" y="8371"/>
                    <a:pt x="7614" y="8278"/>
                  </a:cubicBezTo>
                  <a:cubicBezTo>
                    <a:pt x="7253" y="7114"/>
                    <a:pt x="6869" y="5949"/>
                    <a:pt x="6439" y="4808"/>
                  </a:cubicBezTo>
                  <a:cubicBezTo>
                    <a:pt x="6229" y="4238"/>
                    <a:pt x="5996" y="3679"/>
                    <a:pt x="5763" y="3109"/>
                  </a:cubicBezTo>
                  <a:cubicBezTo>
                    <a:pt x="5519" y="2550"/>
                    <a:pt x="5263" y="1991"/>
                    <a:pt x="4983" y="1444"/>
                  </a:cubicBezTo>
                  <a:cubicBezTo>
                    <a:pt x="4972" y="1420"/>
                    <a:pt x="4948" y="1409"/>
                    <a:pt x="4937" y="1409"/>
                  </a:cubicBezTo>
                  <a:cubicBezTo>
                    <a:pt x="4902" y="1420"/>
                    <a:pt x="4890" y="1444"/>
                    <a:pt x="4890" y="1467"/>
                  </a:cubicBezTo>
                  <a:cubicBezTo>
                    <a:pt x="4972" y="2084"/>
                    <a:pt x="5088" y="2678"/>
                    <a:pt x="5216" y="3283"/>
                  </a:cubicBezTo>
                  <a:cubicBezTo>
                    <a:pt x="5333" y="3877"/>
                    <a:pt x="5472" y="4482"/>
                    <a:pt x="5635" y="5064"/>
                  </a:cubicBezTo>
                  <a:cubicBezTo>
                    <a:pt x="5926" y="6252"/>
                    <a:pt x="6276" y="7416"/>
                    <a:pt x="6648" y="8580"/>
                  </a:cubicBezTo>
                  <a:cubicBezTo>
                    <a:pt x="6683" y="8685"/>
                    <a:pt x="6730" y="8802"/>
                    <a:pt x="6765" y="8906"/>
                  </a:cubicBezTo>
                  <a:cubicBezTo>
                    <a:pt x="6706" y="8790"/>
                    <a:pt x="6660" y="8685"/>
                    <a:pt x="6602" y="8569"/>
                  </a:cubicBezTo>
                  <a:cubicBezTo>
                    <a:pt x="6078" y="7463"/>
                    <a:pt x="5530" y="6368"/>
                    <a:pt x="4937" y="5297"/>
                  </a:cubicBezTo>
                  <a:cubicBezTo>
                    <a:pt x="4646" y="4750"/>
                    <a:pt x="4331" y="4226"/>
                    <a:pt x="4017" y="3702"/>
                  </a:cubicBezTo>
                  <a:cubicBezTo>
                    <a:pt x="3691" y="3178"/>
                    <a:pt x="3365" y="2655"/>
                    <a:pt x="3004" y="2154"/>
                  </a:cubicBezTo>
                  <a:cubicBezTo>
                    <a:pt x="2996" y="2137"/>
                    <a:pt x="2981" y="2126"/>
                    <a:pt x="2964" y="2126"/>
                  </a:cubicBezTo>
                  <a:cubicBezTo>
                    <a:pt x="2958" y="2126"/>
                    <a:pt x="2952" y="2127"/>
                    <a:pt x="2946" y="2131"/>
                  </a:cubicBezTo>
                  <a:cubicBezTo>
                    <a:pt x="2923" y="2142"/>
                    <a:pt x="2911" y="2166"/>
                    <a:pt x="2923" y="2189"/>
                  </a:cubicBezTo>
                  <a:cubicBezTo>
                    <a:pt x="3086" y="2783"/>
                    <a:pt x="3283" y="3365"/>
                    <a:pt x="3493" y="3947"/>
                  </a:cubicBezTo>
                  <a:cubicBezTo>
                    <a:pt x="3714" y="4529"/>
                    <a:pt x="3935" y="5099"/>
                    <a:pt x="4168" y="5658"/>
                  </a:cubicBezTo>
                  <a:cubicBezTo>
                    <a:pt x="4646" y="6788"/>
                    <a:pt x="5158" y="7905"/>
                    <a:pt x="5693" y="9000"/>
                  </a:cubicBezTo>
                  <a:cubicBezTo>
                    <a:pt x="6229" y="10106"/>
                    <a:pt x="6788" y="11188"/>
                    <a:pt x="7382" y="12259"/>
                  </a:cubicBezTo>
                  <a:cubicBezTo>
                    <a:pt x="7405" y="12294"/>
                    <a:pt x="7416" y="12318"/>
                    <a:pt x="7428" y="12341"/>
                  </a:cubicBezTo>
                  <a:cubicBezTo>
                    <a:pt x="6799" y="11444"/>
                    <a:pt x="6147" y="10560"/>
                    <a:pt x="5472" y="9698"/>
                  </a:cubicBezTo>
                  <a:cubicBezTo>
                    <a:pt x="4762" y="8790"/>
                    <a:pt x="4040" y="7905"/>
                    <a:pt x="3283" y="7044"/>
                  </a:cubicBezTo>
                  <a:cubicBezTo>
                    <a:pt x="2899" y="6625"/>
                    <a:pt x="2503" y="6194"/>
                    <a:pt x="2108" y="5786"/>
                  </a:cubicBezTo>
                  <a:cubicBezTo>
                    <a:pt x="1700" y="5379"/>
                    <a:pt x="1293" y="4971"/>
                    <a:pt x="850" y="4587"/>
                  </a:cubicBezTo>
                  <a:cubicBezTo>
                    <a:pt x="839" y="4575"/>
                    <a:pt x="815" y="4575"/>
                    <a:pt x="804" y="4575"/>
                  </a:cubicBezTo>
                  <a:cubicBezTo>
                    <a:pt x="780" y="4587"/>
                    <a:pt x="769" y="4622"/>
                    <a:pt x="780" y="4645"/>
                  </a:cubicBezTo>
                  <a:cubicBezTo>
                    <a:pt x="1048" y="5158"/>
                    <a:pt x="1351" y="5658"/>
                    <a:pt x="1654" y="6147"/>
                  </a:cubicBezTo>
                  <a:cubicBezTo>
                    <a:pt x="1968" y="6625"/>
                    <a:pt x="2282" y="7102"/>
                    <a:pt x="2608" y="7579"/>
                  </a:cubicBezTo>
                  <a:cubicBezTo>
                    <a:pt x="3272" y="8522"/>
                    <a:pt x="3959" y="9430"/>
                    <a:pt x="4681" y="10315"/>
                  </a:cubicBezTo>
                  <a:cubicBezTo>
                    <a:pt x="5379" y="11200"/>
                    <a:pt x="6101" y="12061"/>
                    <a:pt x="6858" y="12900"/>
                  </a:cubicBezTo>
                  <a:cubicBezTo>
                    <a:pt x="6252" y="12364"/>
                    <a:pt x="5635" y="11852"/>
                    <a:pt x="5007" y="11351"/>
                  </a:cubicBezTo>
                  <a:cubicBezTo>
                    <a:pt x="4250" y="10734"/>
                    <a:pt x="3458" y="10141"/>
                    <a:pt x="2643" y="9593"/>
                  </a:cubicBezTo>
                  <a:cubicBezTo>
                    <a:pt x="2236" y="9314"/>
                    <a:pt x="1828" y="9046"/>
                    <a:pt x="1409" y="8778"/>
                  </a:cubicBezTo>
                  <a:cubicBezTo>
                    <a:pt x="978" y="8522"/>
                    <a:pt x="548" y="8278"/>
                    <a:pt x="93" y="8057"/>
                  </a:cubicBezTo>
                  <a:cubicBezTo>
                    <a:pt x="90" y="8053"/>
                    <a:pt x="86" y="8052"/>
                    <a:pt x="81" y="8052"/>
                  </a:cubicBezTo>
                  <a:cubicBezTo>
                    <a:pt x="69" y="8052"/>
                    <a:pt x="55" y="8060"/>
                    <a:pt x="47" y="8068"/>
                  </a:cubicBezTo>
                  <a:cubicBezTo>
                    <a:pt x="24" y="8080"/>
                    <a:pt x="24" y="8115"/>
                    <a:pt x="35" y="8138"/>
                  </a:cubicBezTo>
                  <a:cubicBezTo>
                    <a:pt x="361" y="8522"/>
                    <a:pt x="699" y="8883"/>
                    <a:pt x="1048" y="9232"/>
                  </a:cubicBezTo>
                  <a:cubicBezTo>
                    <a:pt x="1397" y="9582"/>
                    <a:pt x="1758" y="9919"/>
                    <a:pt x="2119" y="10257"/>
                  </a:cubicBezTo>
                  <a:cubicBezTo>
                    <a:pt x="2853" y="10921"/>
                    <a:pt x="3609" y="11538"/>
                    <a:pt x="4389" y="12143"/>
                  </a:cubicBezTo>
                  <a:cubicBezTo>
                    <a:pt x="4925" y="12562"/>
                    <a:pt x="5484" y="12970"/>
                    <a:pt x="6043" y="13365"/>
                  </a:cubicBezTo>
                  <a:cubicBezTo>
                    <a:pt x="5658" y="13179"/>
                    <a:pt x="5286" y="12993"/>
                    <a:pt x="4902" y="12818"/>
                  </a:cubicBezTo>
                  <a:cubicBezTo>
                    <a:pt x="4133" y="12457"/>
                    <a:pt x="3353" y="12120"/>
                    <a:pt x="2550" y="11829"/>
                  </a:cubicBezTo>
                  <a:cubicBezTo>
                    <a:pt x="2143" y="11677"/>
                    <a:pt x="1735" y="11538"/>
                    <a:pt x="1328" y="11421"/>
                  </a:cubicBezTo>
                  <a:cubicBezTo>
                    <a:pt x="920" y="11293"/>
                    <a:pt x="501" y="11177"/>
                    <a:pt x="70" y="11107"/>
                  </a:cubicBezTo>
                  <a:cubicBezTo>
                    <a:pt x="63" y="11103"/>
                    <a:pt x="58" y="11102"/>
                    <a:pt x="52" y="11102"/>
                  </a:cubicBezTo>
                  <a:cubicBezTo>
                    <a:pt x="40" y="11102"/>
                    <a:pt x="32" y="11110"/>
                    <a:pt x="24" y="11118"/>
                  </a:cubicBezTo>
                  <a:cubicBezTo>
                    <a:pt x="0" y="11142"/>
                    <a:pt x="12" y="11177"/>
                    <a:pt x="24" y="11188"/>
                  </a:cubicBezTo>
                  <a:cubicBezTo>
                    <a:pt x="373" y="11468"/>
                    <a:pt x="722" y="11701"/>
                    <a:pt x="1095" y="11933"/>
                  </a:cubicBezTo>
                  <a:cubicBezTo>
                    <a:pt x="1456" y="12166"/>
                    <a:pt x="1817" y="12387"/>
                    <a:pt x="2189" y="12597"/>
                  </a:cubicBezTo>
                  <a:cubicBezTo>
                    <a:pt x="2934" y="13016"/>
                    <a:pt x="3703" y="13389"/>
                    <a:pt x="4483" y="13726"/>
                  </a:cubicBezTo>
                  <a:cubicBezTo>
                    <a:pt x="5170" y="14041"/>
                    <a:pt x="5880" y="14332"/>
                    <a:pt x="6590" y="14600"/>
                  </a:cubicBezTo>
                  <a:cubicBezTo>
                    <a:pt x="6066" y="14495"/>
                    <a:pt x="5542" y="14402"/>
                    <a:pt x="5018" y="14332"/>
                  </a:cubicBezTo>
                  <a:cubicBezTo>
                    <a:pt x="4285" y="14227"/>
                    <a:pt x="3551" y="14157"/>
                    <a:pt x="2806" y="14122"/>
                  </a:cubicBezTo>
                  <a:cubicBezTo>
                    <a:pt x="2626" y="14116"/>
                    <a:pt x="2442" y="14113"/>
                    <a:pt x="2257" y="14113"/>
                  </a:cubicBezTo>
                  <a:cubicBezTo>
                    <a:pt x="2073" y="14113"/>
                    <a:pt x="1886" y="14116"/>
                    <a:pt x="1700" y="14122"/>
                  </a:cubicBezTo>
                  <a:cubicBezTo>
                    <a:pt x="1328" y="14134"/>
                    <a:pt x="943" y="14157"/>
                    <a:pt x="571" y="14215"/>
                  </a:cubicBezTo>
                  <a:cubicBezTo>
                    <a:pt x="548" y="14215"/>
                    <a:pt x="536" y="14227"/>
                    <a:pt x="536" y="14239"/>
                  </a:cubicBezTo>
                  <a:cubicBezTo>
                    <a:pt x="524" y="14274"/>
                    <a:pt x="536" y="14297"/>
                    <a:pt x="559" y="14308"/>
                  </a:cubicBezTo>
                  <a:cubicBezTo>
                    <a:pt x="908" y="14460"/>
                    <a:pt x="1269" y="14576"/>
                    <a:pt x="1619" y="14693"/>
                  </a:cubicBezTo>
                  <a:cubicBezTo>
                    <a:pt x="1980" y="14797"/>
                    <a:pt x="2340" y="14891"/>
                    <a:pt x="2701" y="14972"/>
                  </a:cubicBezTo>
                  <a:cubicBezTo>
                    <a:pt x="3423" y="15135"/>
                    <a:pt x="4157" y="15240"/>
                    <a:pt x="4878" y="15333"/>
                  </a:cubicBezTo>
                  <a:cubicBezTo>
                    <a:pt x="5379" y="15391"/>
                    <a:pt x="5880" y="15438"/>
                    <a:pt x="6369" y="15473"/>
                  </a:cubicBezTo>
                  <a:cubicBezTo>
                    <a:pt x="5938" y="15519"/>
                    <a:pt x="5507" y="15577"/>
                    <a:pt x="5076" y="15647"/>
                  </a:cubicBezTo>
                  <a:cubicBezTo>
                    <a:pt x="4378" y="15764"/>
                    <a:pt x="3691" y="15915"/>
                    <a:pt x="3004" y="16101"/>
                  </a:cubicBezTo>
                  <a:cubicBezTo>
                    <a:pt x="2666" y="16195"/>
                    <a:pt x="2329" y="16311"/>
                    <a:pt x="1991" y="16427"/>
                  </a:cubicBezTo>
                  <a:cubicBezTo>
                    <a:pt x="1654" y="16555"/>
                    <a:pt x="1316" y="16683"/>
                    <a:pt x="990" y="16846"/>
                  </a:cubicBezTo>
                  <a:cubicBezTo>
                    <a:pt x="978" y="16858"/>
                    <a:pt x="967" y="16870"/>
                    <a:pt x="967" y="16893"/>
                  </a:cubicBezTo>
                  <a:cubicBezTo>
                    <a:pt x="955" y="16916"/>
                    <a:pt x="978" y="16940"/>
                    <a:pt x="1013" y="16951"/>
                  </a:cubicBezTo>
                  <a:cubicBezTo>
                    <a:pt x="1374" y="16986"/>
                    <a:pt x="1735" y="16998"/>
                    <a:pt x="2096" y="16998"/>
                  </a:cubicBezTo>
                  <a:cubicBezTo>
                    <a:pt x="2445" y="16986"/>
                    <a:pt x="2806" y="16975"/>
                    <a:pt x="3155" y="16940"/>
                  </a:cubicBezTo>
                  <a:cubicBezTo>
                    <a:pt x="3866" y="16881"/>
                    <a:pt x="4564" y="16777"/>
                    <a:pt x="5251" y="16649"/>
                  </a:cubicBezTo>
                  <a:cubicBezTo>
                    <a:pt x="5950" y="16509"/>
                    <a:pt x="6636" y="16358"/>
                    <a:pt x="7323" y="16160"/>
                  </a:cubicBezTo>
                  <a:cubicBezTo>
                    <a:pt x="7999" y="15962"/>
                    <a:pt x="8674" y="15752"/>
                    <a:pt x="9337" y="15449"/>
                  </a:cubicBezTo>
                  <a:cubicBezTo>
                    <a:pt x="9719" y="15486"/>
                    <a:pt x="10100" y="15500"/>
                    <a:pt x="10478" y="15500"/>
                  </a:cubicBezTo>
                  <a:cubicBezTo>
                    <a:pt x="10815" y="15500"/>
                    <a:pt x="11150" y="15489"/>
                    <a:pt x="11480" y="15473"/>
                  </a:cubicBezTo>
                  <a:cubicBezTo>
                    <a:pt x="12190" y="15438"/>
                    <a:pt x="12900" y="15368"/>
                    <a:pt x="13599" y="15263"/>
                  </a:cubicBezTo>
                  <a:cubicBezTo>
                    <a:pt x="14297" y="15170"/>
                    <a:pt x="14984" y="15042"/>
                    <a:pt x="15671" y="14879"/>
                  </a:cubicBezTo>
                  <a:cubicBezTo>
                    <a:pt x="16020" y="14786"/>
                    <a:pt x="16358" y="14693"/>
                    <a:pt x="16695" y="14576"/>
                  </a:cubicBezTo>
                  <a:cubicBezTo>
                    <a:pt x="17045" y="14471"/>
                    <a:pt x="17382" y="14343"/>
                    <a:pt x="17708" y="14192"/>
                  </a:cubicBezTo>
                  <a:cubicBezTo>
                    <a:pt x="17732" y="14180"/>
                    <a:pt x="17743" y="14169"/>
                    <a:pt x="17743" y="14145"/>
                  </a:cubicBezTo>
                  <a:cubicBezTo>
                    <a:pt x="17743" y="14122"/>
                    <a:pt x="17720" y="14099"/>
                    <a:pt x="17697" y="14087"/>
                  </a:cubicBezTo>
                  <a:cubicBezTo>
                    <a:pt x="17336" y="14041"/>
                    <a:pt x="16975" y="14017"/>
                    <a:pt x="16614" y="14017"/>
                  </a:cubicBezTo>
                  <a:cubicBezTo>
                    <a:pt x="16508" y="14014"/>
                    <a:pt x="16403" y="14013"/>
                    <a:pt x="16299" y="14013"/>
                  </a:cubicBezTo>
                  <a:cubicBezTo>
                    <a:pt x="16047" y="14013"/>
                    <a:pt x="15798" y="14021"/>
                    <a:pt x="15543" y="14029"/>
                  </a:cubicBezTo>
                  <a:cubicBezTo>
                    <a:pt x="14844" y="14076"/>
                    <a:pt x="14146" y="14157"/>
                    <a:pt x="13447" y="14274"/>
                  </a:cubicBezTo>
                  <a:cubicBezTo>
                    <a:pt x="13016" y="14343"/>
                    <a:pt x="12586" y="14425"/>
                    <a:pt x="12155" y="14506"/>
                  </a:cubicBezTo>
                  <a:cubicBezTo>
                    <a:pt x="12621" y="14320"/>
                    <a:pt x="13075" y="14122"/>
                    <a:pt x="13529" y="13901"/>
                  </a:cubicBezTo>
                  <a:cubicBezTo>
                    <a:pt x="14192" y="13587"/>
                    <a:pt x="14844" y="13249"/>
                    <a:pt x="15473" y="12853"/>
                  </a:cubicBezTo>
                  <a:cubicBezTo>
                    <a:pt x="15787" y="12667"/>
                    <a:pt x="16102" y="12457"/>
                    <a:pt x="16404" y="12248"/>
                  </a:cubicBezTo>
                  <a:cubicBezTo>
                    <a:pt x="16707" y="12027"/>
                    <a:pt x="17010" y="11805"/>
                    <a:pt x="17289" y="11549"/>
                  </a:cubicBezTo>
                  <a:cubicBezTo>
                    <a:pt x="17301" y="11538"/>
                    <a:pt x="17312" y="11514"/>
                    <a:pt x="17301" y="11503"/>
                  </a:cubicBezTo>
                  <a:cubicBezTo>
                    <a:pt x="17301" y="11468"/>
                    <a:pt x="17278" y="11456"/>
                    <a:pt x="17243" y="11456"/>
                  </a:cubicBezTo>
                  <a:cubicBezTo>
                    <a:pt x="16870" y="11526"/>
                    <a:pt x="16509" y="11619"/>
                    <a:pt x="16148" y="11736"/>
                  </a:cubicBezTo>
                  <a:cubicBezTo>
                    <a:pt x="15799" y="11840"/>
                    <a:pt x="15438" y="11957"/>
                    <a:pt x="15100" y="12096"/>
                  </a:cubicBezTo>
                  <a:cubicBezTo>
                    <a:pt x="14402" y="12353"/>
                    <a:pt x="13738" y="12667"/>
                    <a:pt x="13075" y="12993"/>
                  </a:cubicBezTo>
                  <a:cubicBezTo>
                    <a:pt x="12609" y="13237"/>
                    <a:pt x="12132" y="13494"/>
                    <a:pt x="11678" y="13761"/>
                  </a:cubicBezTo>
                  <a:cubicBezTo>
                    <a:pt x="12260" y="13272"/>
                    <a:pt x="12830" y="12772"/>
                    <a:pt x="13389" y="12259"/>
                  </a:cubicBezTo>
                  <a:cubicBezTo>
                    <a:pt x="14018" y="11677"/>
                    <a:pt x="14623" y="11084"/>
                    <a:pt x="15194" y="10443"/>
                  </a:cubicBezTo>
                  <a:cubicBezTo>
                    <a:pt x="15473" y="10129"/>
                    <a:pt x="15752" y="9803"/>
                    <a:pt x="16020" y="9477"/>
                  </a:cubicBezTo>
                  <a:cubicBezTo>
                    <a:pt x="16288" y="9139"/>
                    <a:pt x="16556" y="8790"/>
                    <a:pt x="16789" y="8417"/>
                  </a:cubicBezTo>
                  <a:cubicBezTo>
                    <a:pt x="16800" y="8406"/>
                    <a:pt x="16800" y="8383"/>
                    <a:pt x="16789" y="8371"/>
                  </a:cubicBezTo>
                  <a:cubicBezTo>
                    <a:pt x="16780" y="8354"/>
                    <a:pt x="16759" y="8343"/>
                    <a:pt x="16739" y="8343"/>
                  </a:cubicBezTo>
                  <a:cubicBezTo>
                    <a:pt x="16732" y="8343"/>
                    <a:pt x="16725" y="8344"/>
                    <a:pt x="16719" y="8348"/>
                  </a:cubicBezTo>
                  <a:cubicBezTo>
                    <a:pt x="16334" y="8569"/>
                    <a:pt x="15985" y="8802"/>
                    <a:pt x="15624" y="9058"/>
                  </a:cubicBezTo>
                  <a:cubicBezTo>
                    <a:pt x="15275" y="9302"/>
                    <a:pt x="14937" y="9558"/>
                    <a:pt x="14611" y="9826"/>
                  </a:cubicBezTo>
                  <a:cubicBezTo>
                    <a:pt x="13936" y="10362"/>
                    <a:pt x="13307" y="10932"/>
                    <a:pt x="12702" y="11526"/>
                  </a:cubicBezTo>
                  <a:cubicBezTo>
                    <a:pt x="12388" y="11817"/>
                    <a:pt x="12097" y="12120"/>
                    <a:pt x="11794" y="12422"/>
                  </a:cubicBezTo>
                  <a:cubicBezTo>
                    <a:pt x="12201" y="11864"/>
                    <a:pt x="12586" y="11293"/>
                    <a:pt x="12970" y="10723"/>
                  </a:cubicBezTo>
                  <a:cubicBezTo>
                    <a:pt x="13505" y="9908"/>
                    <a:pt x="14029" y="9069"/>
                    <a:pt x="14507" y="8208"/>
                  </a:cubicBezTo>
                  <a:cubicBezTo>
                    <a:pt x="14751" y="7777"/>
                    <a:pt x="14972" y="7346"/>
                    <a:pt x="15194" y="6892"/>
                  </a:cubicBezTo>
                  <a:cubicBezTo>
                    <a:pt x="15415" y="6450"/>
                    <a:pt x="15624" y="5996"/>
                    <a:pt x="15799" y="5530"/>
                  </a:cubicBezTo>
                  <a:cubicBezTo>
                    <a:pt x="15799" y="5507"/>
                    <a:pt x="15799" y="5495"/>
                    <a:pt x="15787" y="5484"/>
                  </a:cubicBezTo>
                  <a:cubicBezTo>
                    <a:pt x="15774" y="5470"/>
                    <a:pt x="15756" y="5464"/>
                    <a:pt x="15741" y="5464"/>
                  </a:cubicBezTo>
                  <a:cubicBezTo>
                    <a:pt x="15731" y="5464"/>
                    <a:pt x="15722" y="5467"/>
                    <a:pt x="15717" y="5472"/>
                  </a:cubicBezTo>
                  <a:cubicBezTo>
                    <a:pt x="15357" y="5833"/>
                    <a:pt x="15031" y="6205"/>
                    <a:pt x="14716" y="6590"/>
                  </a:cubicBezTo>
                  <a:cubicBezTo>
                    <a:pt x="14390" y="6962"/>
                    <a:pt x="14088" y="7346"/>
                    <a:pt x="13796" y="7742"/>
                  </a:cubicBezTo>
                  <a:cubicBezTo>
                    <a:pt x="13203" y="8534"/>
                    <a:pt x="12644" y="9349"/>
                    <a:pt x="12120" y="10175"/>
                  </a:cubicBezTo>
                  <a:cubicBezTo>
                    <a:pt x="11689" y="10851"/>
                    <a:pt x="11270" y="11538"/>
                    <a:pt x="10874" y="12236"/>
                  </a:cubicBezTo>
                  <a:cubicBezTo>
                    <a:pt x="11317" y="11200"/>
                    <a:pt x="11724" y="10152"/>
                    <a:pt x="12108" y="9093"/>
                  </a:cubicBezTo>
                  <a:cubicBezTo>
                    <a:pt x="12493" y="8022"/>
                    <a:pt x="12865" y="6927"/>
                    <a:pt x="13179" y="5833"/>
                  </a:cubicBezTo>
                  <a:cubicBezTo>
                    <a:pt x="13342" y="5274"/>
                    <a:pt x="13482" y="4727"/>
                    <a:pt x="13622" y="4168"/>
                  </a:cubicBezTo>
                  <a:cubicBezTo>
                    <a:pt x="13762" y="3609"/>
                    <a:pt x="13878" y="3039"/>
                    <a:pt x="13971" y="2468"/>
                  </a:cubicBezTo>
                  <a:cubicBezTo>
                    <a:pt x="13971" y="2445"/>
                    <a:pt x="13971" y="2422"/>
                    <a:pt x="13948" y="2422"/>
                  </a:cubicBezTo>
                  <a:cubicBezTo>
                    <a:pt x="13939" y="2413"/>
                    <a:pt x="13928" y="2409"/>
                    <a:pt x="13918" y="2409"/>
                  </a:cubicBezTo>
                  <a:cubicBezTo>
                    <a:pt x="13901" y="2409"/>
                    <a:pt x="13885" y="2419"/>
                    <a:pt x="13878" y="2433"/>
                  </a:cubicBezTo>
                  <a:cubicBezTo>
                    <a:pt x="13587" y="2934"/>
                    <a:pt x="13331" y="3458"/>
                    <a:pt x="13086" y="3970"/>
                  </a:cubicBezTo>
                  <a:cubicBezTo>
                    <a:pt x="12830" y="4494"/>
                    <a:pt x="12597" y="5018"/>
                    <a:pt x="12376" y="5542"/>
                  </a:cubicBezTo>
                  <a:cubicBezTo>
                    <a:pt x="11934" y="6601"/>
                    <a:pt x="11526" y="7672"/>
                    <a:pt x="11154" y="8755"/>
                  </a:cubicBezTo>
                  <a:cubicBezTo>
                    <a:pt x="10793" y="9791"/>
                    <a:pt x="10455" y="10839"/>
                    <a:pt x="10152" y="11887"/>
                  </a:cubicBezTo>
                  <a:cubicBezTo>
                    <a:pt x="10152" y="11864"/>
                    <a:pt x="10164" y="11829"/>
                    <a:pt x="10164" y="11805"/>
                  </a:cubicBezTo>
                  <a:cubicBezTo>
                    <a:pt x="10385" y="10595"/>
                    <a:pt x="10560" y="9384"/>
                    <a:pt x="10723" y="8173"/>
                  </a:cubicBezTo>
                  <a:cubicBezTo>
                    <a:pt x="10874" y="6962"/>
                    <a:pt x="11002" y="5740"/>
                    <a:pt x="11084" y="4517"/>
                  </a:cubicBezTo>
                  <a:cubicBezTo>
                    <a:pt x="11130" y="3912"/>
                    <a:pt x="11154" y="3295"/>
                    <a:pt x="11177" y="2678"/>
                  </a:cubicBezTo>
                  <a:cubicBezTo>
                    <a:pt x="11189" y="2061"/>
                    <a:pt x="11189" y="1444"/>
                    <a:pt x="11154" y="827"/>
                  </a:cubicBezTo>
                  <a:cubicBezTo>
                    <a:pt x="11154" y="803"/>
                    <a:pt x="11142" y="792"/>
                    <a:pt x="11119" y="780"/>
                  </a:cubicBezTo>
                  <a:cubicBezTo>
                    <a:pt x="11095" y="780"/>
                    <a:pt x="11072" y="792"/>
                    <a:pt x="11061" y="815"/>
                  </a:cubicBezTo>
                  <a:cubicBezTo>
                    <a:pt x="10886" y="1409"/>
                    <a:pt x="10735" y="2014"/>
                    <a:pt x="10606" y="2608"/>
                  </a:cubicBezTo>
                  <a:cubicBezTo>
                    <a:pt x="10467" y="3213"/>
                    <a:pt x="10350" y="3807"/>
                    <a:pt x="10246" y="4412"/>
                  </a:cubicBezTo>
                  <a:cubicBezTo>
                    <a:pt x="10024" y="5623"/>
                    <a:pt x="9861" y="6834"/>
                    <a:pt x="9722" y="8045"/>
                  </a:cubicBezTo>
                  <a:cubicBezTo>
                    <a:pt x="9710" y="8173"/>
                    <a:pt x="9698" y="8301"/>
                    <a:pt x="9675" y="8429"/>
                  </a:cubicBezTo>
                  <a:cubicBezTo>
                    <a:pt x="9675" y="8313"/>
                    <a:pt x="9675" y="8196"/>
                    <a:pt x="9675" y="8080"/>
                  </a:cubicBezTo>
                  <a:cubicBezTo>
                    <a:pt x="9652" y="6857"/>
                    <a:pt x="9605" y="5647"/>
                    <a:pt x="9512" y="4424"/>
                  </a:cubicBezTo>
                  <a:cubicBezTo>
                    <a:pt x="9466" y="3819"/>
                    <a:pt x="9407" y="3213"/>
                    <a:pt x="9337" y="2596"/>
                  </a:cubicBezTo>
                  <a:cubicBezTo>
                    <a:pt x="9268" y="1991"/>
                    <a:pt x="9174" y="1385"/>
                    <a:pt x="9058" y="780"/>
                  </a:cubicBezTo>
                  <a:cubicBezTo>
                    <a:pt x="9058" y="757"/>
                    <a:pt x="9035" y="745"/>
                    <a:pt x="9023" y="745"/>
                  </a:cubicBezTo>
                  <a:cubicBezTo>
                    <a:pt x="9017" y="743"/>
                    <a:pt x="9011" y="742"/>
                    <a:pt x="9005" y="742"/>
                  </a:cubicBezTo>
                  <a:cubicBezTo>
                    <a:pt x="8980" y="742"/>
                    <a:pt x="8965" y="761"/>
                    <a:pt x="8965" y="780"/>
                  </a:cubicBezTo>
                  <a:cubicBezTo>
                    <a:pt x="8872" y="1397"/>
                    <a:pt x="8814" y="2003"/>
                    <a:pt x="8767" y="2620"/>
                  </a:cubicBezTo>
                  <a:cubicBezTo>
                    <a:pt x="8720" y="3225"/>
                    <a:pt x="8685" y="3830"/>
                    <a:pt x="8662" y="4447"/>
                  </a:cubicBezTo>
                  <a:cubicBezTo>
                    <a:pt x="8627" y="5658"/>
                    <a:pt x="8627" y="6881"/>
                    <a:pt x="8662" y="8103"/>
                  </a:cubicBezTo>
                  <a:cubicBezTo>
                    <a:pt x="8674" y="8196"/>
                    <a:pt x="8674" y="8289"/>
                    <a:pt x="8674" y="8394"/>
                  </a:cubicBezTo>
                  <a:cubicBezTo>
                    <a:pt x="8639" y="8138"/>
                    <a:pt x="8604" y="7882"/>
                    <a:pt x="8557" y="7637"/>
                  </a:cubicBezTo>
                  <a:cubicBezTo>
                    <a:pt x="8360" y="6357"/>
                    <a:pt x="8127" y="5076"/>
                    <a:pt x="7847" y="3807"/>
                  </a:cubicBezTo>
                  <a:cubicBezTo>
                    <a:pt x="7708" y="3178"/>
                    <a:pt x="7556" y="2538"/>
                    <a:pt x="7393" y="1909"/>
                  </a:cubicBezTo>
                  <a:cubicBezTo>
                    <a:pt x="7230" y="1281"/>
                    <a:pt x="7056" y="652"/>
                    <a:pt x="6846" y="35"/>
                  </a:cubicBezTo>
                  <a:cubicBezTo>
                    <a:pt x="6834" y="12"/>
                    <a:pt x="6823" y="0"/>
                    <a:pt x="6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2431602" y="3040141"/>
              <a:ext cx="635013" cy="593487"/>
            </a:xfrm>
            <a:custGeom>
              <a:avLst/>
              <a:gdLst/>
              <a:ahLst/>
              <a:cxnLst/>
              <a:rect l="l" t="t" r="r" b="b"/>
              <a:pathLst>
                <a:path w="12784" h="11948" extrusionOk="0">
                  <a:moveTo>
                    <a:pt x="5292" y="1"/>
                  </a:moveTo>
                  <a:cubicBezTo>
                    <a:pt x="5171" y="1"/>
                    <a:pt x="5053" y="5"/>
                    <a:pt x="4937" y="12"/>
                  </a:cubicBezTo>
                  <a:cubicBezTo>
                    <a:pt x="4937" y="12"/>
                    <a:pt x="4937" y="24"/>
                    <a:pt x="4937" y="24"/>
                  </a:cubicBezTo>
                  <a:cubicBezTo>
                    <a:pt x="4948" y="59"/>
                    <a:pt x="4972" y="93"/>
                    <a:pt x="4983" y="128"/>
                  </a:cubicBezTo>
                  <a:cubicBezTo>
                    <a:pt x="5123" y="466"/>
                    <a:pt x="5228" y="839"/>
                    <a:pt x="5286" y="1211"/>
                  </a:cubicBezTo>
                  <a:cubicBezTo>
                    <a:pt x="5356" y="1584"/>
                    <a:pt x="5379" y="1968"/>
                    <a:pt x="5379" y="2352"/>
                  </a:cubicBezTo>
                  <a:cubicBezTo>
                    <a:pt x="5379" y="2550"/>
                    <a:pt x="5379" y="2748"/>
                    <a:pt x="5368" y="2934"/>
                  </a:cubicBezTo>
                  <a:cubicBezTo>
                    <a:pt x="5356" y="3039"/>
                    <a:pt x="5344" y="3132"/>
                    <a:pt x="5333" y="3237"/>
                  </a:cubicBezTo>
                  <a:cubicBezTo>
                    <a:pt x="5333" y="3283"/>
                    <a:pt x="5321" y="3330"/>
                    <a:pt x="5321" y="3388"/>
                  </a:cubicBezTo>
                  <a:lnTo>
                    <a:pt x="5309" y="3458"/>
                  </a:lnTo>
                  <a:cubicBezTo>
                    <a:pt x="5298" y="3493"/>
                    <a:pt x="5298" y="3516"/>
                    <a:pt x="5298" y="3540"/>
                  </a:cubicBezTo>
                  <a:lnTo>
                    <a:pt x="5298" y="3551"/>
                  </a:lnTo>
                  <a:cubicBezTo>
                    <a:pt x="5263" y="3749"/>
                    <a:pt x="5100" y="3912"/>
                    <a:pt x="4913" y="3947"/>
                  </a:cubicBezTo>
                  <a:cubicBezTo>
                    <a:pt x="4884" y="3953"/>
                    <a:pt x="4856" y="3956"/>
                    <a:pt x="4829" y="3956"/>
                  </a:cubicBezTo>
                  <a:cubicBezTo>
                    <a:pt x="4605" y="3956"/>
                    <a:pt x="4453" y="3755"/>
                    <a:pt x="4494" y="3516"/>
                  </a:cubicBezTo>
                  <a:cubicBezTo>
                    <a:pt x="4494" y="3505"/>
                    <a:pt x="4506" y="3493"/>
                    <a:pt x="4506" y="3481"/>
                  </a:cubicBezTo>
                  <a:cubicBezTo>
                    <a:pt x="4506" y="3470"/>
                    <a:pt x="4518" y="3446"/>
                    <a:pt x="4518" y="3423"/>
                  </a:cubicBezTo>
                  <a:lnTo>
                    <a:pt x="4529" y="3365"/>
                  </a:lnTo>
                  <a:cubicBezTo>
                    <a:pt x="4541" y="3318"/>
                    <a:pt x="4553" y="3272"/>
                    <a:pt x="4553" y="3237"/>
                  </a:cubicBezTo>
                  <a:cubicBezTo>
                    <a:pt x="4576" y="3144"/>
                    <a:pt x="4588" y="3062"/>
                    <a:pt x="4599" y="2969"/>
                  </a:cubicBezTo>
                  <a:cubicBezTo>
                    <a:pt x="4622" y="2795"/>
                    <a:pt x="4646" y="2620"/>
                    <a:pt x="4657" y="2434"/>
                  </a:cubicBezTo>
                  <a:cubicBezTo>
                    <a:pt x="4681" y="2084"/>
                    <a:pt x="4681" y="1735"/>
                    <a:pt x="4646" y="1386"/>
                  </a:cubicBezTo>
                  <a:cubicBezTo>
                    <a:pt x="4622" y="1048"/>
                    <a:pt x="4553" y="711"/>
                    <a:pt x="4459" y="396"/>
                  </a:cubicBezTo>
                  <a:cubicBezTo>
                    <a:pt x="4425" y="291"/>
                    <a:pt x="4378" y="187"/>
                    <a:pt x="4331" y="82"/>
                  </a:cubicBezTo>
                  <a:cubicBezTo>
                    <a:pt x="3190" y="268"/>
                    <a:pt x="2352" y="745"/>
                    <a:pt x="1968" y="967"/>
                  </a:cubicBezTo>
                  <a:cubicBezTo>
                    <a:pt x="1466" y="1264"/>
                    <a:pt x="985" y="1329"/>
                    <a:pt x="661" y="1329"/>
                  </a:cubicBezTo>
                  <a:cubicBezTo>
                    <a:pt x="452" y="1329"/>
                    <a:pt x="309" y="1302"/>
                    <a:pt x="268" y="1293"/>
                  </a:cubicBezTo>
                  <a:cubicBezTo>
                    <a:pt x="268" y="1293"/>
                    <a:pt x="268" y="1304"/>
                    <a:pt x="268" y="1304"/>
                  </a:cubicBezTo>
                  <a:lnTo>
                    <a:pt x="257" y="1304"/>
                  </a:lnTo>
                  <a:cubicBezTo>
                    <a:pt x="315" y="1409"/>
                    <a:pt x="629" y="2108"/>
                    <a:pt x="373" y="3039"/>
                  </a:cubicBezTo>
                  <a:cubicBezTo>
                    <a:pt x="245" y="3470"/>
                    <a:pt x="0" y="4390"/>
                    <a:pt x="105" y="5542"/>
                  </a:cubicBezTo>
                  <a:cubicBezTo>
                    <a:pt x="210" y="5565"/>
                    <a:pt x="326" y="5577"/>
                    <a:pt x="443" y="5589"/>
                  </a:cubicBezTo>
                  <a:cubicBezTo>
                    <a:pt x="499" y="5591"/>
                    <a:pt x="555" y="5592"/>
                    <a:pt x="612" y="5592"/>
                  </a:cubicBezTo>
                  <a:cubicBezTo>
                    <a:pt x="885" y="5592"/>
                    <a:pt x="1164" y="5569"/>
                    <a:pt x="1444" y="5530"/>
                  </a:cubicBezTo>
                  <a:cubicBezTo>
                    <a:pt x="1782" y="5472"/>
                    <a:pt x="2131" y="5379"/>
                    <a:pt x="2457" y="5274"/>
                  </a:cubicBezTo>
                  <a:cubicBezTo>
                    <a:pt x="2632" y="5216"/>
                    <a:pt x="2795" y="5146"/>
                    <a:pt x="2958" y="5088"/>
                  </a:cubicBezTo>
                  <a:cubicBezTo>
                    <a:pt x="3039" y="5053"/>
                    <a:pt x="3121" y="5018"/>
                    <a:pt x="3202" y="4972"/>
                  </a:cubicBezTo>
                  <a:cubicBezTo>
                    <a:pt x="3249" y="4960"/>
                    <a:pt x="3284" y="4937"/>
                    <a:pt x="3330" y="4925"/>
                  </a:cubicBezTo>
                  <a:lnTo>
                    <a:pt x="3388" y="4890"/>
                  </a:lnTo>
                  <a:cubicBezTo>
                    <a:pt x="3400" y="4878"/>
                    <a:pt x="3423" y="4867"/>
                    <a:pt x="3435" y="4867"/>
                  </a:cubicBezTo>
                  <a:cubicBezTo>
                    <a:pt x="3447" y="4855"/>
                    <a:pt x="3458" y="4855"/>
                    <a:pt x="3470" y="4844"/>
                  </a:cubicBezTo>
                  <a:cubicBezTo>
                    <a:pt x="3527" y="4819"/>
                    <a:pt x="3585" y="4807"/>
                    <a:pt x="3641" y="4807"/>
                  </a:cubicBezTo>
                  <a:cubicBezTo>
                    <a:pt x="3822" y="4807"/>
                    <a:pt x="3976" y="4932"/>
                    <a:pt x="3994" y="5146"/>
                  </a:cubicBezTo>
                  <a:cubicBezTo>
                    <a:pt x="4005" y="5333"/>
                    <a:pt x="3877" y="5530"/>
                    <a:pt x="3703" y="5612"/>
                  </a:cubicBezTo>
                  <a:lnTo>
                    <a:pt x="3691" y="5612"/>
                  </a:lnTo>
                  <a:cubicBezTo>
                    <a:pt x="3656" y="5624"/>
                    <a:pt x="3644" y="5635"/>
                    <a:pt x="3621" y="5647"/>
                  </a:cubicBezTo>
                  <a:lnTo>
                    <a:pt x="3540" y="5670"/>
                  </a:lnTo>
                  <a:cubicBezTo>
                    <a:pt x="3493" y="5693"/>
                    <a:pt x="3447" y="5717"/>
                    <a:pt x="3400" y="5728"/>
                  </a:cubicBezTo>
                  <a:cubicBezTo>
                    <a:pt x="3307" y="5763"/>
                    <a:pt x="3214" y="5798"/>
                    <a:pt x="3121" y="5833"/>
                  </a:cubicBezTo>
                  <a:cubicBezTo>
                    <a:pt x="2934" y="5891"/>
                    <a:pt x="2748" y="5950"/>
                    <a:pt x="2562" y="5996"/>
                  </a:cubicBezTo>
                  <a:cubicBezTo>
                    <a:pt x="2189" y="6089"/>
                    <a:pt x="1805" y="6159"/>
                    <a:pt x="1432" y="6194"/>
                  </a:cubicBezTo>
                  <a:cubicBezTo>
                    <a:pt x="1284" y="6203"/>
                    <a:pt x="1136" y="6209"/>
                    <a:pt x="990" y="6209"/>
                  </a:cubicBezTo>
                  <a:cubicBezTo>
                    <a:pt x="760" y="6209"/>
                    <a:pt x="531" y="6195"/>
                    <a:pt x="303" y="6159"/>
                  </a:cubicBezTo>
                  <a:cubicBezTo>
                    <a:pt x="268" y="6159"/>
                    <a:pt x="222" y="6159"/>
                    <a:pt x="187" y="6147"/>
                  </a:cubicBezTo>
                  <a:lnTo>
                    <a:pt x="187" y="6147"/>
                  </a:lnTo>
                  <a:cubicBezTo>
                    <a:pt x="291" y="6695"/>
                    <a:pt x="478" y="7265"/>
                    <a:pt x="792" y="7859"/>
                  </a:cubicBezTo>
                  <a:cubicBezTo>
                    <a:pt x="884" y="7864"/>
                    <a:pt x="975" y="7867"/>
                    <a:pt x="1066" y="7867"/>
                  </a:cubicBezTo>
                  <a:cubicBezTo>
                    <a:pt x="1195" y="7867"/>
                    <a:pt x="1321" y="7861"/>
                    <a:pt x="1444" y="7847"/>
                  </a:cubicBezTo>
                  <a:cubicBezTo>
                    <a:pt x="1875" y="7812"/>
                    <a:pt x="2294" y="7731"/>
                    <a:pt x="2713" y="7614"/>
                  </a:cubicBezTo>
                  <a:cubicBezTo>
                    <a:pt x="3132" y="7486"/>
                    <a:pt x="3551" y="7335"/>
                    <a:pt x="3947" y="7137"/>
                  </a:cubicBezTo>
                  <a:cubicBezTo>
                    <a:pt x="4343" y="6939"/>
                    <a:pt x="4727" y="6706"/>
                    <a:pt x="5100" y="6462"/>
                  </a:cubicBezTo>
                  <a:cubicBezTo>
                    <a:pt x="5123" y="6450"/>
                    <a:pt x="5135" y="6439"/>
                    <a:pt x="5158" y="6427"/>
                  </a:cubicBezTo>
                  <a:cubicBezTo>
                    <a:pt x="5237" y="6382"/>
                    <a:pt x="5320" y="6361"/>
                    <a:pt x="5399" y="6361"/>
                  </a:cubicBezTo>
                  <a:cubicBezTo>
                    <a:pt x="5609" y="6361"/>
                    <a:pt x="5790" y="6511"/>
                    <a:pt x="5798" y="6765"/>
                  </a:cubicBezTo>
                  <a:cubicBezTo>
                    <a:pt x="5822" y="6974"/>
                    <a:pt x="5682" y="7195"/>
                    <a:pt x="5496" y="7288"/>
                  </a:cubicBezTo>
                  <a:cubicBezTo>
                    <a:pt x="5053" y="7533"/>
                    <a:pt x="4611" y="7731"/>
                    <a:pt x="4157" y="7905"/>
                  </a:cubicBezTo>
                  <a:cubicBezTo>
                    <a:pt x="3691" y="8068"/>
                    <a:pt x="3225" y="8197"/>
                    <a:pt x="2771" y="8278"/>
                  </a:cubicBezTo>
                  <a:cubicBezTo>
                    <a:pt x="2365" y="8339"/>
                    <a:pt x="1958" y="8373"/>
                    <a:pt x="1559" y="8373"/>
                  </a:cubicBezTo>
                  <a:cubicBezTo>
                    <a:pt x="1501" y="8373"/>
                    <a:pt x="1444" y="8373"/>
                    <a:pt x="1386" y="8371"/>
                  </a:cubicBezTo>
                  <a:cubicBezTo>
                    <a:pt x="1281" y="8360"/>
                    <a:pt x="1176" y="8360"/>
                    <a:pt x="1083" y="8348"/>
                  </a:cubicBezTo>
                  <a:lnTo>
                    <a:pt x="1083" y="8348"/>
                  </a:lnTo>
                  <a:cubicBezTo>
                    <a:pt x="1456" y="8942"/>
                    <a:pt x="1956" y="9535"/>
                    <a:pt x="2632" y="10118"/>
                  </a:cubicBezTo>
                  <a:cubicBezTo>
                    <a:pt x="2806" y="10118"/>
                    <a:pt x="2969" y="10094"/>
                    <a:pt x="3132" y="10071"/>
                  </a:cubicBezTo>
                  <a:cubicBezTo>
                    <a:pt x="3516" y="10024"/>
                    <a:pt x="3901" y="9920"/>
                    <a:pt x="4262" y="9768"/>
                  </a:cubicBezTo>
                  <a:cubicBezTo>
                    <a:pt x="4622" y="9629"/>
                    <a:pt x="4972" y="9431"/>
                    <a:pt x="5286" y="9209"/>
                  </a:cubicBezTo>
                  <a:cubicBezTo>
                    <a:pt x="5612" y="8977"/>
                    <a:pt x="5915" y="8709"/>
                    <a:pt x="6183" y="8418"/>
                  </a:cubicBezTo>
                  <a:cubicBezTo>
                    <a:pt x="6194" y="8406"/>
                    <a:pt x="6217" y="8383"/>
                    <a:pt x="6229" y="8371"/>
                  </a:cubicBezTo>
                  <a:cubicBezTo>
                    <a:pt x="6362" y="8253"/>
                    <a:pt x="6521" y="8193"/>
                    <a:pt x="6672" y="8193"/>
                  </a:cubicBezTo>
                  <a:cubicBezTo>
                    <a:pt x="6879" y="8193"/>
                    <a:pt x="7068" y="8305"/>
                    <a:pt x="7149" y="8534"/>
                  </a:cubicBezTo>
                  <a:cubicBezTo>
                    <a:pt x="7242" y="8767"/>
                    <a:pt x="7149" y="9058"/>
                    <a:pt x="6939" y="9244"/>
                  </a:cubicBezTo>
                  <a:cubicBezTo>
                    <a:pt x="6578" y="9582"/>
                    <a:pt x="6171" y="9885"/>
                    <a:pt x="5752" y="10129"/>
                  </a:cubicBezTo>
                  <a:cubicBezTo>
                    <a:pt x="5333" y="10385"/>
                    <a:pt x="4890" y="10572"/>
                    <a:pt x="4436" y="10711"/>
                  </a:cubicBezTo>
                  <a:cubicBezTo>
                    <a:pt x="4180" y="10793"/>
                    <a:pt x="3912" y="10851"/>
                    <a:pt x="3644" y="10886"/>
                  </a:cubicBezTo>
                  <a:cubicBezTo>
                    <a:pt x="3644" y="10886"/>
                    <a:pt x="3644" y="10886"/>
                    <a:pt x="3644" y="10898"/>
                  </a:cubicBezTo>
                  <a:cubicBezTo>
                    <a:pt x="4779" y="11656"/>
                    <a:pt x="5817" y="11948"/>
                    <a:pt x="6721" y="11948"/>
                  </a:cubicBezTo>
                  <a:cubicBezTo>
                    <a:pt x="7941" y="11948"/>
                    <a:pt x="8917" y="11416"/>
                    <a:pt x="9559" y="10781"/>
                  </a:cubicBezTo>
                  <a:cubicBezTo>
                    <a:pt x="9943" y="10385"/>
                    <a:pt x="9990" y="9780"/>
                    <a:pt x="9652" y="9442"/>
                  </a:cubicBezTo>
                  <a:lnTo>
                    <a:pt x="8709" y="8499"/>
                  </a:lnTo>
                  <a:cubicBezTo>
                    <a:pt x="8569" y="8348"/>
                    <a:pt x="8546" y="8103"/>
                    <a:pt x="8686" y="7894"/>
                  </a:cubicBezTo>
                  <a:cubicBezTo>
                    <a:pt x="8686" y="7882"/>
                    <a:pt x="8697" y="7859"/>
                    <a:pt x="8709" y="7847"/>
                  </a:cubicBezTo>
                  <a:cubicBezTo>
                    <a:pt x="8721" y="7836"/>
                    <a:pt x="8732" y="7824"/>
                    <a:pt x="8755" y="7801"/>
                  </a:cubicBezTo>
                  <a:cubicBezTo>
                    <a:pt x="8860" y="7688"/>
                    <a:pt x="8999" y="7629"/>
                    <a:pt x="9131" y="7629"/>
                  </a:cubicBezTo>
                  <a:cubicBezTo>
                    <a:pt x="9204" y="7629"/>
                    <a:pt x="9275" y="7647"/>
                    <a:pt x="9338" y="7684"/>
                  </a:cubicBezTo>
                  <a:lnTo>
                    <a:pt x="10490" y="8360"/>
                  </a:lnTo>
                  <a:cubicBezTo>
                    <a:pt x="10612" y="8427"/>
                    <a:pt x="10747" y="8459"/>
                    <a:pt x="10883" y="8459"/>
                  </a:cubicBezTo>
                  <a:cubicBezTo>
                    <a:pt x="11216" y="8459"/>
                    <a:pt x="11561" y="8267"/>
                    <a:pt x="11759" y="7929"/>
                  </a:cubicBezTo>
                  <a:cubicBezTo>
                    <a:pt x="12551" y="6578"/>
                    <a:pt x="12784" y="4320"/>
                    <a:pt x="10397" y="2177"/>
                  </a:cubicBezTo>
                  <a:cubicBezTo>
                    <a:pt x="10397" y="2177"/>
                    <a:pt x="10397" y="2177"/>
                    <a:pt x="10397" y="2189"/>
                  </a:cubicBezTo>
                  <a:cubicBezTo>
                    <a:pt x="10420" y="2445"/>
                    <a:pt x="10432" y="2713"/>
                    <a:pt x="10420" y="2992"/>
                  </a:cubicBezTo>
                  <a:cubicBezTo>
                    <a:pt x="10397" y="3458"/>
                    <a:pt x="10316" y="3935"/>
                    <a:pt x="10187" y="4413"/>
                  </a:cubicBezTo>
                  <a:cubicBezTo>
                    <a:pt x="10048" y="4878"/>
                    <a:pt x="9861" y="5344"/>
                    <a:pt x="9629" y="5787"/>
                  </a:cubicBezTo>
                  <a:cubicBezTo>
                    <a:pt x="9502" y="6009"/>
                    <a:pt x="9278" y="6164"/>
                    <a:pt x="9055" y="6164"/>
                  </a:cubicBezTo>
                  <a:cubicBezTo>
                    <a:pt x="9033" y="6164"/>
                    <a:pt x="9010" y="6162"/>
                    <a:pt x="8988" y="6159"/>
                  </a:cubicBezTo>
                  <a:cubicBezTo>
                    <a:pt x="8569" y="6124"/>
                    <a:pt x="8406" y="5682"/>
                    <a:pt x="8604" y="5309"/>
                  </a:cubicBezTo>
                  <a:cubicBezTo>
                    <a:pt x="8616" y="5286"/>
                    <a:pt x="8627" y="5274"/>
                    <a:pt x="8639" y="5251"/>
                  </a:cubicBezTo>
                  <a:cubicBezTo>
                    <a:pt x="8849" y="4925"/>
                    <a:pt x="9035" y="4564"/>
                    <a:pt x="9175" y="4192"/>
                  </a:cubicBezTo>
                  <a:cubicBezTo>
                    <a:pt x="9314" y="3819"/>
                    <a:pt x="9419" y="3435"/>
                    <a:pt x="9466" y="3051"/>
                  </a:cubicBezTo>
                  <a:cubicBezTo>
                    <a:pt x="9512" y="2666"/>
                    <a:pt x="9524" y="2271"/>
                    <a:pt x="9477" y="1898"/>
                  </a:cubicBezTo>
                  <a:cubicBezTo>
                    <a:pt x="9454" y="1723"/>
                    <a:pt x="9431" y="1560"/>
                    <a:pt x="9396" y="1397"/>
                  </a:cubicBezTo>
                  <a:cubicBezTo>
                    <a:pt x="8662" y="885"/>
                    <a:pt x="7952" y="548"/>
                    <a:pt x="7300" y="326"/>
                  </a:cubicBezTo>
                  <a:cubicBezTo>
                    <a:pt x="7289" y="326"/>
                    <a:pt x="7289" y="326"/>
                    <a:pt x="7289" y="338"/>
                  </a:cubicBezTo>
                  <a:cubicBezTo>
                    <a:pt x="7323" y="431"/>
                    <a:pt x="7358" y="524"/>
                    <a:pt x="7393" y="617"/>
                  </a:cubicBezTo>
                  <a:cubicBezTo>
                    <a:pt x="7521" y="1060"/>
                    <a:pt x="7603" y="1514"/>
                    <a:pt x="7638" y="1980"/>
                  </a:cubicBezTo>
                  <a:cubicBezTo>
                    <a:pt x="7673" y="2457"/>
                    <a:pt x="7673" y="2934"/>
                    <a:pt x="7626" y="3423"/>
                  </a:cubicBezTo>
                  <a:cubicBezTo>
                    <a:pt x="7580" y="3901"/>
                    <a:pt x="7486" y="4390"/>
                    <a:pt x="7370" y="4867"/>
                  </a:cubicBezTo>
                  <a:cubicBezTo>
                    <a:pt x="7323" y="5076"/>
                    <a:pt x="7149" y="5263"/>
                    <a:pt x="6939" y="5298"/>
                  </a:cubicBezTo>
                  <a:cubicBezTo>
                    <a:pt x="6905" y="5305"/>
                    <a:pt x="6872" y="5308"/>
                    <a:pt x="6840" y="5308"/>
                  </a:cubicBezTo>
                  <a:cubicBezTo>
                    <a:pt x="6558" y="5308"/>
                    <a:pt x="6377" y="5044"/>
                    <a:pt x="6450" y="4762"/>
                  </a:cubicBezTo>
                  <a:cubicBezTo>
                    <a:pt x="6450" y="4739"/>
                    <a:pt x="6462" y="4715"/>
                    <a:pt x="6462" y="4704"/>
                  </a:cubicBezTo>
                  <a:cubicBezTo>
                    <a:pt x="6613" y="4273"/>
                    <a:pt x="6741" y="3842"/>
                    <a:pt x="6834" y="3412"/>
                  </a:cubicBezTo>
                  <a:cubicBezTo>
                    <a:pt x="6928" y="2969"/>
                    <a:pt x="6974" y="2538"/>
                    <a:pt x="6986" y="2096"/>
                  </a:cubicBezTo>
                  <a:cubicBezTo>
                    <a:pt x="6997" y="1665"/>
                    <a:pt x="6974" y="1234"/>
                    <a:pt x="6904" y="815"/>
                  </a:cubicBezTo>
                  <a:cubicBezTo>
                    <a:pt x="6869" y="594"/>
                    <a:pt x="6811" y="385"/>
                    <a:pt x="6753" y="175"/>
                  </a:cubicBezTo>
                  <a:lnTo>
                    <a:pt x="6741" y="175"/>
                  </a:lnTo>
                  <a:cubicBezTo>
                    <a:pt x="6234" y="55"/>
                    <a:pt x="5749" y="1"/>
                    <a:pt x="5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448938" y="2971294"/>
              <a:ext cx="1968621" cy="884866"/>
            </a:xfrm>
            <a:custGeom>
              <a:avLst/>
              <a:gdLst/>
              <a:ahLst/>
              <a:cxnLst/>
              <a:rect l="l" t="t" r="r" b="b"/>
              <a:pathLst>
                <a:path w="39632" h="17814" extrusionOk="0">
                  <a:moveTo>
                    <a:pt x="19758" y="1"/>
                  </a:moveTo>
                  <a:cubicBezTo>
                    <a:pt x="15683" y="1"/>
                    <a:pt x="12260" y="2737"/>
                    <a:pt x="11201" y="6462"/>
                  </a:cubicBezTo>
                  <a:cubicBezTo>
                    <a:pt x="10653" y="6288"/>
                    <a:pt x="10071" y="6206"/>
                    <a:pt x="9478" y="6206"/>
                  </a:cubicBezTo>
                  <a:cubicBezTo>
                    <a:pt x="6602" y="6206"/>
                    <a:pt x="4227" y="8290"/>
                    <a:pt x="3761" y="11026"/>
                  </a:cubicBezTo>
                  <a:cubicBezTo>
                    <a:pt x="3645" y="11015"/>
                    <a:pt x="3528" y="11003"/>
                    <a:pt x="3400" y="11003"/>
                  </a:cubicBezTo>
                  <a:cubicBezTo>
                    <a:pt x="1526" y="11003"/>
                    <a:pt x="1" y="12528"/>
                    <a:pt x="1" y="14414"/>
                  </a:cubicBezTo>
                  <a:cubicBezTo>
                    <a:pt x="1" y="16289"/>
                    <a:pt x="1526" y="17814"/>
                    <a:pt x="3400" y="17814"/>
                  </a:cubicBezTo>
                  <a:lnTo>
                    <a:pt x="36232" y="17814"/>
                  </a:lnTo>
                  <a:cubicBezTo>
                    <a:pt x="38106" y="17814"/>
                    <a:pt x="39631" y="16289"/>
                    <a:pt x="39631" y="14414"/>
                  </a:cubicBezTo>
                  <a:cubicBezTo>
                    <a:pt x="39631" y="12528"/>
                    <a:pt x="38106" y="11003"/>
                    <a:pt x="36232" y="11003"/>
                  </a:cubicBezTo>
                  <a:cubicBezTo>
                    <a:pt x="35975" y="11003"/>
                    <a:pt x="35719" y="11038"/>
                    <a:pt x="35475" y="11096"/>
                  </a:cubicBezTo>
                  <a:cubicBezTo>
                    <a:pt x="35044" y="8325"/>
                    <a:pt x="32646" y="6206"/>
                    <a:pt x="29747" y="6206"/>
                  </a:cubicBezTo>
                  <a:cubicBezTo>
                    <a:pt x="29246" y="6206"/>
                    <a:pt x="28757" y="6276"/>
                    <a:pt x="28292" y="6393"/>
                  </a:cubicBezTo>
                  <a:cubicBezTo>
                    <a:pt x="27209" y="2702"/>
                    <a:pt x="23798" y="1"/>
                    <a:pt x="19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546695" y="3239082"/>
              <a:ext cx="1373494" cy="617081"/>
            </a:xfrm>
            <a:custGeom>
              <a:avLst/>
              <a:gdLst/>
              <a:ahLst/>
              <a:cxnLst/>
              <a:rect l="l" t="t" r="r" b="b"/>
              <a:pathLst>
                <a:path w="27651" h="12423" extrusionOk="0">
                  <a:moveTo>
                    <a:pt x="13785" y="0"/>
                  </a:moveTo>
                  <a:cubicBezTo>
                    <a:pt x="10944" y="0"/>
                    <a:pt x="8557" y="1898"/>
                    <a:pt x="7812" y="4506"/>
                  </a:cubicBezTo>
                  <a:cubicBezTo>
                    <a:pt x="7440" y="4378"/>
                    <a:pt x="7032" y="4320"/>
                    <a:pt x="6613" y="4320"/>
                  </a:cubicBezTo>
                  <a:cubicBezTo>
                    <a:pt x="4611" y="4320"/>
                    <a:pt x="2946" y="5775"/>
                    <a:pt x="2631" y="7684"/>
                  </a:cubicBezTo>
                  <a:cubicBezTo>
                    <a:pt x="2538" y="7684"/>
                    <a:pt x="2457" y="7673"/>
                    <a:pt x="2375" y="7673"/>
                  </a:cubicBezTo>
                  <a:cubicBezTo>
                    <a:pt x="1060" y="7673"/>
                    <a:pt x="0" y="8732"/>
                    <a:pt x="0" y="10048"/>
                  </a:cubicBezTo>
                  <a:cubicBezTo>
                    <a:pt x="0" y="11363"/>
                    <a:pt x="1060" y="12423"/>
                    <a:pt x="2375" y="12423"/>
                  </a:cubicBezTo>
                  <a:lnTo>
                    <a:pt x="25276" y="12423"/>
                  </a:lnTo>
                  <a:cubicBezTo>
                    <a:pt x="26591" y="12423"/>
                    <a:pt x="27651" y="11363"/>
                    <a:pt x="27651" y="10048"/>
                  </a:cubicBezTo>
                  <a:cubicBezTo>
                    <a:pt x="27651" y="8732"/>
                    <a:pt x="26591" y="7673"/>
                    <a:pt x="25276" y="7673"/>
                  </a:cubicBezTo>
                  <a:cubicBezTo>
                    <a:pt x="25101" y="7673"/>
                    <a:pt x="24926" y="7696"/>
                    <a:pt x="24752" y="7731"/>
                  </a:cubicBezTo>
                  <a:cubicBezTo>
                    <a:pt x="24449" y="5798"/>
                    <a:pt x="22773" y="4320"/>
                    <a:pt x="20758" y="4320"/>
                  </a:cubicBezTo>
                  <a:cubicBezTo>
                    <a:pt x="20409" y="4320"/>
                    <a:pt x="20072" y="4366"/>
                    <a:pt x="19746" y="4448"/>
                  </a:cubicBezTo>
                  <a:cubicBezTo>
                    <a:pt x="18989" y="1875"/>
                    <a:pt x="16602" y="0"/>
                    <a:pt x="1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018E7D-F3FC-F35F-0946-5CC79475BE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36108" y="172363"/>
            <a:ext cx="2037405" cy="11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71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40"/>
          <p:cNvGrpSpPr/>
          <p:nvPr/>
        </p:nvGrpSpPr>
        <p:grpSpPr>
          <a:xfrm rot="10800000">
            <a:off x="-1200840" y="3124114"/>
            <a:ext cx="3285678" cy="2345343"/>
            <a:chOff x="3559280" y="1088925"/>
            <a:chExt cx="3231643" cy="1707194"/>
          </a:xfrm>
        </p:grpSpPr>
        <p:sp>
          <p:nvSpPr>
            <p:cNvPr id="1304" name="Google Shape;1304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07" name="Google Shape;1307;p40"/>
          <p:cNvGrpSpPr/>
          <p:nvPr/>
        </p:nvGrpSpPr>
        <p:grpSpPr>
          <a:xfrm rot="1800057">
            <a:off x="5139334" y="-233458"/>
            <a:ext cx="3375017" cy="2345276"/>
            <a:chOff x="3559280" y="1088925"/>
            <a:chExt cx="3231643" cy="1707194"/>
          </a:xfrm>
        </p:grpSpPr>
        <p:sp>
          <p:nvSpPr>
            <p:cNvPr id="1308" name="Google Shape;1308;p40"/>
            <p:cNvSpPr/>
            <p:nvPr/>
          </p:nvSpPr>
          <p:spPr>
            <a:xfrm>
              <a:off x="3559280" y="1088925"/>
              <a:ext cx="3231643" cy="1707194"/>
            </a:xfrm>
            <a:custGeom>
              <a:avLst/>
              <a:gdLst/>
              <a:ahLst/>
              <a:cxnLst/>
              <a:rect l="l" t="t" r="r" b="b"/>
              <a:pathLst>
                <a:path w="65059" h="34369" extrusionOk="0">
                  <a:moveTo>
                    <a:pt x="48410" y="16311"/>
                  </a:moveTo>
                  <a:lnTo>
                    <a:pt x="49108" y="16707"/>
                  </a:lnTo>
                  <a:lnTo>
                    <a:pt x="49481" y="16928"/>
                  </a:lnTo>
                  <a:lnTo>
                    <a:pt x="49900" y="17161"/>
                  </a:lnTo>
                  <a:lnTo>
                    <a:pt x="50354" y="17045"/>
                  </a:lnTo>
                  <a:lnTo>
                    <a:pt x="50773" y="16928"/>
                  </a:lnTo>
                  <a:lnTo>
                    <a:pt x="50820" y="16916"/>
                  </a:lnTo>
                  <a:lnTo>
                    <a:pt x="54347" y="18733"/>
                  </a:lnTo>
                  <a:lnTo>
                    <a:pt x="54359" y="18744"/>
                  </a:lnTo>
                  <a:lnTo>
                    <a:pt x="53800" y="19897"/>
                  </a:lnTo>
                  <a:lnTo>
                    <a:pt x="53136" y="20095"/>
                  </a:lnTo>
                  <a:lnTo>
                    <a:pt x="52647" y="20246"/>
                  </a:lnTo>
                  <a:lnTo>
                    <a:pt x="52112" y="20398"/>
                  </a:lnTo>
                  <a:lnTo>
                    <a:pt x="51914" y="20933"/>
                  </a:lnTo>
                  <a:lnTo>
                    <a:pt x="51832" y="21131"/>
                  </a:lnTo>
                  <a:lnTo>
                    <a:pt x="51413" y="20828"/>
                  </a:lnTo>
                  <a:lnTo>
                    <a:pt x="50820" y="21049"/>
                  </a:lnTo>
                  <a:lnTo>
                    <a:pt x="50284" y="21259"/>
                  </a:lnTo>
                  <a:lnTo>
                    <a:pt x="48025" y="22121"/>
                  </a:lnTo>
                  <a:lnTo>
                    <a:pt x="47385" y="21853"/>
                  </a:lnTo>
                  <a:lnTo>
                    <a:pt x="47187" y="21422"/>
                  </a:lnTo>
                  <a:lnTo>
                    <a:pt x="47024" y="21061"/>
                  </a:lnTo>
                  <a:lnTo>
                    <a:pt x="46838" y="20665"/>
                  </a:lnTo>
                  <a:lnTo>
                    <a:pt x="46430" y="20491"/>
                  </a:lnTo>
                  <a:lnTo>
                    <a:pt x="46070" y="20339"/>
                  </a:lnTo>
                  <a:lnTo>
                    <a:pt x="45988" y="20304"/>
                  </a:lnTo>
                  <a:lnTo>
                    <a:pt x="46081" y="20095"/>
                  </a:lnTo>
                  <a:lnTo>
                    <a:pt x="46279" y="19676"/>
                  </a:lnTo>
                  <a:lnTo>
                    <a:pt x="46489" y="19210"/>
                  </a:lnTo>
                  <a:lnTo>
                    <a:pt x="46291" y="18744"/>
                  </a:lnTo>
                  <a:lnTo>
                    <a:pt x="46104" y="18314"/>
                  </a:lnTo>
                  <a:lnTo>
                    <a:pt x="46000" y="18057"/>
                  </a:lnTo>
                  <a:lnTo>
                    <a:pt x="46500" y="16858"/>
                  </a:lnTo>
                  <a:lnTo>
                    <a:pt x="48410" y="16311"/>
                  </a:lnTo>
                  <a:close/>
                  <a:moveTo>
                    <a:pt x="19176" y="0"/>
                  </a:moveTo>
                  <a:lnTo>
                    <a:pt x="18803" y="117"/>
                  </a:lnTo>
                  <a:lnTo>
                    <a:pt x="18466" y="210"/>
                  </a:lnTo>
                  <a:lnTo>
                    <a:pt x="15276" y="1153"/>
                  </a:lnTo>
                  <a:lnTo>
                    <a:pt x="14717" y="850"/>
                  </a:lnTo>
                  <a:lnTo>
                    <a:pt x="14321" y="652"/>
                  </a:lnTo>
                  <a:lnTo>
                    <a:pt x="13890" y="419"/>
                  </a:lnTo>
                  <a:lnTo>
                    <a:pt x="13425" y="571"/>
                  </a:lnTo>
                  <a:lnTo>
                    <a:pt x="13005" y="710"/>
                  </a:lnTo>
                  <a:lnTo>
                    <a:pt x="7068" y="2690"/>
                  </a:lnTo>
                  <a:lnTo>
                    <a:pt x="6660" y="2829"/>
                  </a:lnTo>
                  <a:lnTo>
                    <a:pt x="6206" y="2981"/>
                  </a:lnTo>
                  <a:lnTo>
                    <a:pt x="5997" y="3400"/>
                  </a:lnTo>
                  <a:lnTo>
                    <a:pt x="5799" y="3784"/>
                  </a:lnTo>
                  <a:lnTo>
                    <a:pt x="4541" y="6322"/>
                  </a:lnTo>
                  <a:lnTo>
                    <a:pt x="4344" y="6706"/>
                  </a:lnTo>
                  <a:lnTo>
                    <a:pt x="4134" y="7125"/>
                  </a:lnTo>
                  <a:lnTo>
                    <a:pt x="4285" y="7579"/>
                  </a:lnTo>
                  <a:lnTo>
                    <a:pt x="4413" y="7987"/>
                  </a:lnTo>
                  <a:lnTo>
                    <a:pt x="4763" y="9011"/>
                  </a:lnTo>
                  <a:lnTo>
                    <a:pt x="2842" y="12749"/>
                  </a:lnTo>
                  <a:lnTo>
                    <a:pt x="2644" y="12807"/>
                  </a:lnTo>
                  <a:lnTo>
                    <a:pt x="2213" y="12923"/>
                  </a:lnTo>
                  <a:lnTo>
                    <a:pt x="1747" y="13063"/>
                  </a:lnTo>
                  <a:lnTo>
                    <a:pt x="1514" y="13494"/>
                  </a:lnTo>
                  <a:lnTo>
                    <a:pt x="1305" y="13889"/>
                  </a:lnTo>
                  <a:lnTo>
                    <a:pt x="443" y="15554"/>
                  </a:lnTo>
                  <a:lnTo>
                    <a:pt x="234" y="15939"/>
                  </a:lnTo>
                  <a:lnTo>
                    <a:pt x="1" y="16381"/>
                  </a:lnTo>
                  <a:lnTo>
                    <a:pt x="164" y="16847"/>
                  </a:lnTo>
                  <a:lnTo>
                    <a:pt x="304" y="17266"/>
                  </a:lnTo>
                  <a:lnTo>
                    <a:pt x="2993" y="25183"/>
                  </a:lnTo>
                  <a:lnTo>
                    <a:pt x="3133" y="25590"/>
                  </a:lnTo>
                  <a:lnTo>
                    <a:pt x="3284" y="26032"/>
                  </a:lnTo>
                  <a:lnTo>
                    <a:pt x="3703" y="26242"/>
                  </a:lnTo>
                  <a:lnTo>
                    <a:pt x="4087" y="26428"/>
                  </a:lnTo>
                  <a:lnTo>
                    <a:pt x="6800" y="27790"/>
                  </a:lnTo>
                  <a:lnTo>
                    <a:pt x="7534" y="29758"/>
                  </a:lnTo>
                  <a:lnTo>
                    <a:pt x="7662" y="30107"/>
                  </a:lnTo>
                  <a:lnTo>
                    <a:pt x="7801" y="30491"/>
                  </a:lnTo>
                  <a:lnTo>
                    <a:pt x="8162" y="30689"/>
                  </a:lnTo>
                  <a:lnTo>
                    <a:pt x="8477" y="30876"/>
                  </a:lnTo>
                  <a:lnTo>
                    <a:pt x="10374" y="31993"/>
                  </a:lnTo>
                  <a:lnTo>
                    <a:pt x="10863" y="32273"/>
                  </a:lnTo>
                  <a:lnTo>
                    <a:pt x="11399" y="32587"/>
                  </a:lnTo>
                  <a:lnTo>
                    <a:pt x="11958" y="32308"/>
                  </a:lnTo>
                  <a:lnTo>
                    <a:pt x="12377" y="32098"/>
                  </a:lnTo>
                  <a:lnTo>
                    <a:pt x="13506" y="32727"/>
                  </a:lnTo>
                  <a:lnTo>
                    <a:pt x="13913" y="32948"/>
                  </a:lnTo>
                  <a:lnTo>
                    <a:pt x="14379" y="33204"/>
                  </a:lnTo>
                  <a:lnTo>
                    <a:pt x="14868" y="33029"/>
                  </a:lnTo>
                  <a:lnTo>
                    <a:pt x="15311" y="32866"/>
                  </a:lnTo>
                  <a:lnTo>
                    <a:pt x="18792" y="31597"/>
                  </a:lnTo>
                  <a:lnTo>
                    <a:pt x="19199" y="31458"/>
                  </a:lnTo>
                  <a:lnTo>
                    <a:pt x="19642" y="31295"/>
                  </a:lnTo>
                  <a:lnTo>
                    <a:pt x="19839" y="30864"/>
                  </a:lnTo>
                  <a:lnTo>
                    <a:pt x="20026" y="30480"/>
                  </a:lnTo>
                  <a:lnTo>
                    <a:pt x="20340" y="29816"/>
                  </a:lnTo>
                  <a:lnTo>
                    <a:pt x="21353" y="29479"/>
                  </a:lnTo>
                  <a:lnTo>
                    <a:pt x="21760" y="29350"/>
                  </a:lnTo>
                  <a:lnTo>
                    <a:pt x="22214" y="29199"/>
                  </a:lnTo>
                  <a:lnTo>
                    <a:pt x="22424" y="28768"/>
                  </a:lnTo>
                  <a:lnTo>
                    <a:pt x="22610" y="28384"/>
                  </a:lnTo>
                  <a:lnTo>
                    <a:pt x="22692" y="28233"/>
                  </a:lnTo>
                  <a:lnTo>
                    <a:pt x="25090" y="27406"/>
                  </a:lnTo>
                  <a:lnTo>
                    <a:pt x="28268" y="29013"/>
                  </a:lnTo>
                  <a:lnTo>
                    <a:pt x="28629" y="30189"/>
                  </a:lnTo>
                  <a:lnTo>
                    <a:pt x="28769" y="30619"/>
                  </a:lnTo>
                  <a:lnTo>
                    <a:pt x="28920" y="31097"/>
                  </a:lnTo>
                  <a:lnTo>
                    <a:pt x="29363" y="31318"/>
                  </a:lnTo>
                  <a:lnTo>
                    <a:pt x="29770" y="31516"/>
                  </a:lnTo>
                  <a:lnTo>
                    <a:pt x="31912" y="32540"/>
                  </a:lnTo>
                  <a:lnTo>
                    <a:pt x="32285" y="32727"/>
                  </a:lnTo>
                  <a:lnTo>
                    <a:pt x="32704" y="32925"/>
                  </a:lnTo>
                  <a:lnTo>
                    <a:pt x="33147" y="32785"/>
                  </a:lnTo>
                  <a:lnTo>
                    <a:pt x="33542" y="32645"/>
                  </a:lnTo>
                  <a:lnTo>
                    <a:pt x="39585" y="30643"/>
                  </a:lnTo>
                  <a:lnTo>
                    <a:pt x="40446" y="31074"/>
                  </a:lnTo>
                  <a:lnTo>
                    <a:pt x="40505" y="31260"/>
                  </a:lnTo>
                  <a:lnTo>
                    <a:pt x="40621" y="31702"/>
                  </a:lnTo>
                  <a:lnTo>
                    <a:pt x="40772" y="32191"/>
                  </a:lnTo>
                  <a:lnTo>
                    <a:pt x="41226" y="32424"/>
                  </a:lnTo>
                  <a:lnTo>
                    <a:pt x="41645" y="32622"/>
                  </a:lnTo>
                  <a:lnTo>
                    <a:pt x="44416" y="33972"/>
                  </a:lnTo>
                  <a:lnTo>
                    <a:pt x="44801" y="34159"/>
                  </a:lnTo>
                  <a:lnTo>
                    <a:pt x="45231" y="34368"/>
                  </a:lnTo>
                  <a:lnTo>
                    <a:pt x="45685" y="34205"/>
                  </a:lnTo>
                  <a:lnTo>
                    <a:pt x="46081" y="34066"/>
                  </a:lnTo>
                  <a:lnTo>
                    <a:pt x="49725" y="32797"/>
                  </a:lnTo>
                  <a:lnTo>
                    <a:pt x="50144" y="32657"/>
                  </a:lnTo>
                  <a:lnTo>
                    <a:pt x="50610" y="32494"/>
                  </a:lnTo>
                  <a:lnTo>
                    <a:pt x="50820" y="32040"/>
                  </a:lnTo>
                  <a:lnTo>
                    <a:pt x="50994" y="31644"/>
                  </a:lnTo>
                  <a:lnTo>
                    <a:pt x="51832" y="29793"/>
                  </a:lnTo>
                  <a:lnTo>
                    <a:pt x="52170" y="29653"/>
                  </a:lnTo>
                  <a:lnTo>
                    <a:pt x="52531" y="29502"/>
                  </a:lnTo>
                  <a:lnTo>
                    <a:pt x="52950" y="29327"/>
                  </a:lnTo>
                  <a:lnTo>
                    <a:pt x="53125" y="28920"/>
                  </a:lnTo>
                  <a:lnTo>
                    <a:pt x="53299" y="28547"/>
                  </a:lnTo>
                  <a:lnTo>
                    <a:pt x="53323" y="28489"/>
                  </a:lnTo>
                  <a:lnTo>
                    <a:pt x="53672" y="28361"/>
                  </a:lnTo>
                  <a:lnTo>
                    <a:pt x="54196" y="28617"/>
                  </a:lnTo>
                  <a:lnTo>
                    <a:pt x="54825" y="30200"/>
                  </a:lnTo>
                  <a:lnTo>
                    <a:pt x="54976" y="30561"/>
                  </a:lnTo>
                  <a:lnTo>
                    <a:pt x="55139" y="30969"/>
                  </a:lnTo>
                  <a:lnTo>
                    <a:pt x="55523" y="31167"/>
                  </a:lnTo>
                  <a:lnTo>
                    <a:pt x="55872" y="31341"/>
                  </a:lnTo>
                  <a:lnTo>
                    <a:pt x="57141" y="31982"/>
                  </a:lnTo>
                  <a:lnTo>
                    <a:pt x="57526" y="32168"/>
                  </a:lnTo>
                  <a:lnTo>
                    <a:pt x="57956" y="32377"/>
                  </a:lnTo>
                  <a:lnTo>
                    <a:pt x="58399" y="32226"/>
                  </a:lnTo>
                  <a:lnTo>
                    <a:pt x="58806" y="32098"/>
                  </a:lnTo>
                  <a:lnTo>
                    <a:pt x="60238" y="31621"/>
                  </a:lnTo>
                  <a:lnTo>
                    <a:pt x="60750" y="31446"/>
                  </a:lnTo>
                  <a:lnTo>
                    <a:pt x="61321" y="31260"/>
                  </a:lnTo>
                  <a:lnTo>
                    <a:pt x="61496" y="30678"/>
                  </a:lnTo>
                  <a:lnTo>
                    <a:pt x="61624" y="30235"/>
                  </a:lnTo>
                  <a:lnTo>
                    <a:pt x="61926" y="30154"/>
                  </a:lnTo>
                  <a:lnTo>
                    <a:pt x="62392" y="30026"/>
                  </a:lnTo>
                  <a:lnTo>
                    <a:pt x="62928" y="29886"/>
                  </a:lnTo>
                  <a:lnTo>
                    <a:pt x="63149" y="29397"/>
                  </a:lnTo>
                  <a:lnTo>
                    <a:pt x="63347" y="28943"/>
                  </a:lnTo>
                  <a:lnTo>
                    <a:pt x="63743" y="28081"/>
                  </a:lnTo>
                  <a:lnTo>
                    <a:pt x="63917" y="27709"/>
                  </a:lnTo>
                  <a:lnTo>
                    <a:pt x="64103" y="27301"/>
                  </a:lnTo>
                  <a:lnTo>
                    <a:pt x="63964" y="26871"/>
                  </a:lnTo>
                  <a:lnTo>
                    <a:pt x="63836" y="26486"/>
                  </a:lnTo>
                  <a:lnTo>
                    <a:pt x="63393" y="25171"/>
                  </a:lnTo>
                  <a:lnTo>
                    <a:pt x="64686" y="22400"/>
                  </a:lnTo>
                  <a:lnTo>
                    <a:pt x="64860" y="22027"/>
                  </a:lnTo>
                  <a:lnTo>
                    <a:pt x="65058" y="21608"/>
                  </a:lnTo>
                  <a:lnTo>
                    <a:pt x="64907" y="21178"/>
                  </a:lnTo>
                  <a:lnTo>
                    <a:pt x="64779" y="20782"/>
                  </a:lnTo>
                  <a:lnTo>
                    <a:pt x="63836" y="17929"/>
                  </a:lnTo>
                  <a:lnTo>
                    <a:pt x="63696" y="17522"/>
                  </a:lnTo>
                  <a:lnTo>
                    <a:pt x="63545" y="17079"/>
                  </a:lnTo>
                  <a:lnTo>
                    <a:pt x="63126" y="16858"/>
                  </a:lnTo>
                  <a:lnTo>
                    <a:pt x="62741" y="16672"/>
                  </a:lnTo>
                  <a:lnTo>
                    <a:pt x="60832" y="15717"/>
                  </a:lnTo>
                  <a:lnTo>
                    <a:pt x="60459" y="15531"/>
                  </a:lnTo>
                  <a:lnTo>
                    <a:pt x="60052" y="15321"/>
                  </a:lnTo>
                  <a:lnTo>
                    <a:pt x="59807" y="15403"/>
                  </a:lnTo>
                  <a:lnTo>
                    <a:pt x="60087" y="14821"/>
                  </a:lnTo>
                  <a:lnTo>
                    <a:pt x="60250" y="14483"/>
                  </a:lnTo>
                  <a:lnTo>
                    <a:pt x="60436" y="14099"/>
                  </a:lnTo>
                  <a:lnTo>
                    <a:pt x="60331" y="13692"/>
                  </a:lnTo>
                  <a:lnTo>
                    <a:pt x="60227" y="13319"/>
                  </a:lnTo>
                  <a:lnTo>
                    <a:pt x="59679" y="11188"/>
                  </a:lnTo>
                  <a:lnTo>
                    <a:pt x="59551" y="10688"/>
                  </a:lnTo>
                  <a:lnTo>
                    <a:pt x="59400" y="10129"/>
                  </a:lnTo>
                  <a:lnTo>
                    <a:pt x="58864" y="9908"/>
                  </a:lnTo>
                  <a:lnTo>
                    <a:pt x="58387" y="9710"/>
                  </a:lnTo>
                  <a:lnTo>
                    <a:pt x="57176" y="9221"/>
                  </a:lnTo>
                  <a:lnTo>
                    <a:pt x="56152" y="6136"/>
                  </a:lnTo>
                  <a:lnTo>
                    <a:pt x="55954" y="5554"/>
                  </a:lnTo>
                  <a:lnTo>
                    <a:pt x="55744" y="4902"/>
                  </a:lnTo>
                  <a:lnTo>
                    <a:pt x="55069" y="4785"/>
                  </a:lnTo>
                  <a:lnTo>
                    <a:pt x="54813" y="4739"/>
                  </a:lnTo>
                  <a:lnTo>
                    <a:pt x="54778" y="4634"/>
                  </a:lnTo>
                  <a:lnTo>
                    <a:pt x="54650" y="4296"/>
                  </a:lnTo>
                  <a:lnTo>
                    <a:pt x="54510" y="3912"/>
                  </a:lnTo>
                  <a:lnTo>
                    <a:pt x="54161" y="3714"/>
                  </a:lnTo>
                  <a:lnTo>
                    <a:pt x="53858" y="3528"/>
                  </a:lnTo>
                  <a:lnTo>
                    <a:pt x="51879" y="2340"/>
                  </a:lnTo>
                  <a:lnTo>
                    <a:pt x="51472" y="2096"/>
                  </a:lnTo>
                  <a:lnTo>
                    <a:pt x="51018" y="1816"/>
                  </a:lnTo>
                  <a:lnTo>
                    <a:pt x="50517" y="1991"/>
                  </a:lnTo>
                  <a:lnTo>
                    <a:pt x="50063" y="2142"/>
                  </a:lnTo>
                  <a:lnTo>
                    <a:pt x="45313" y="3726"/>
                  </a:lnTo>
                  <a:lnTo>
                    <a:pt x="44894" y="3865"/>
                  </a:lnTo>
                  <a:lnTo>
                    <a:pt x="44440" y="4017"/>
                  </a:lnTo>
                  <a:lnTo>
                    <a:pt x="44230" y="4448"/>
                  </a:lnTo>
                  <a:lnTo>
                    <a:pt x="44032" y="4843"/>
                  </a:lnTo>
                  <a:lnTo>
                    <a:pt x="43008" y="6986"/>
                  </a:lnTo>
                  <a:lnTo>
                    <a:pt x="42810" y="7393"/>
                  </a:lnTo>
                  <a:lnTo>
                    <a:pt x="42600" y="7835"/>
                  </a:lnTo>
                  <a:lnTo>
                    <a:pt x="42775" y="8313"/>
                  </a:lnTo>
                  <a:lnTo>
                    <a:pt x="42938" y="8732"/>
                  </a:lnTo>
                  <a:lnTo>
                    <a:pt x="43299" y="9640"/>
                  </a:lnTo>
                  <a:lnTo>
                    <a:pt x="42996" y="10245"/>
                  </a:lnTo>
                  <a:lnTo>
                    <a:pt x="40993" y="11025"/>
                  </a:lnTo>
                  <a:lnTo>
                    <a:pt x="39527" y="10373"/>
                  </a:lnTo>
                  <a:lnTo>
                    <a:pt x="39142" y="10199"/>
                  </a:lnTo>
                  <a:lnTo>
                    <a:pt x="38723" y="10013"/>
                  </a:lnTo>
                  <a:lnTo>
                    <a:pt x="38281" y="10176"/>
                  </a:lnTo>
                  <a:lnTo>
                    <a:pt x="37885" y="10315"/>
                  </a:lnTo>
                  <a:lnTo>
                    <a:pt x="37245" y="10548"/>
                  </a:lnTo>
                  <a:lnTo>
                    <a:pt x="37012" y="10443"/>
                  </a:lnTo>
                  <a:lnTo>
                    <a:pt x="36534" y="9314"/>
                  </a:lnTo>
                  <a:lnTo>
                    <a:pt x="36395" y="8976"/>
                  </a:lnTo>
                  <a:lnTo>
                    <a:pt x="36243" y="8604"/>
                  </a:lnTo>
                  <a:lnTo>
                    <a:pt x="35894" y="8418"/>
                  </a:lnTo>
                  <a:lnTo>
                    <a:pt x="35580" y="8243"/>
                  </a:lnTo>
                  <a:lnTo>
                    <a:pt x="34159" y="7451"/>
                  </a:lnTo>
                  <a:lnTo>
                    <a:pt x="33764" y="7230"/>
                  </a:lnTo>
                  <a:lnTo>
                    <a:pt x="33344" y="6997"/>
                  </a:lnTo>
                  <a:lnTo>
                    <a:pt x="32867" y="7137"/>
                  </a:lnTo>
                  <a:lnTo>
                    <a:pt x="32448" y="7277"/>
                  </a:lnTo>
                  <a:lnTo>
                    <a:pt x="25323" y="9489"/>
                  </a:lnTo>
                  <a:lnTo>
                    <a:pt x="24857" y="9628"/>
                  </a:lnTo>
                  <a:lnTo>
                    <a:pt x="24345" y="9791"/>
                  </a:lnTo>
                  <a:lnTo>
                    <a:pt x="24147" y="10280"/>
                  </a:lnTo>
                  <a:lnTo>
                    <a:pt x="23961" y="10734"/>
                  </a:lnTo>
                  <a:lnTo>
                    <a:pt x="23297" y="12283"/>
                  </a:lnTo>
                  <a:lnTo>
                    <a:pt x="21586" y="12888"/>
                  </a:lnTo>
                  <a:lnTo>
                    <a:pt x="20887" y="12609"/>
                  </a:lnTo>
                  <a:lnTo>
                    <a:pt x="21178" y="12318"/>
                  </a:lnTo>
                  <a:lnTo>
                    <a:pt x="21027" y="11689"/>
                  </a:lnTo>
                  <a:lnTo>
                    <a:pt x="20876" y="11119"/>
                  </a:lnTo>
                  <a:lnTo>
                    <a:pt x="20736" y="10560"/>
                  </a:lnTo>
                  <a:lnTo>
                    <a:pt x="21539" y="8662"/>
                  </a:lnTo>
                  <a:lnTo>
                    <a:pt x="22005" y="8534"/>
                  </a:lnTo>
                  <a:lnTo>
                    <a:pt x="22575" y="8383"/>
                  </a:lnTo>
                  <a:lnTo>
                    <a:pt x="23216" y="8220"/>
                  </a:lnTo>
                  <a:lnTo>
                    <a:pt x="23390" y="7591"/>
                  </a:lnTo>
                  <a:lnTo>
                    <a:pt x="23553" y="7021"/>
                  </a:lnTo>
                  <a:lnTo>
                    <a:pt x="23868" y="5914"/>
                  </a:lnTo>
                  <a:lnTo>
                    <a:pt x="23961" y="5588"/>
                  </a:lnTo>
                  <a:lnTo>
                    <a:pt x="24066" y="5216"/>
                  </a:lnTo>
                  <a:lnTo>
                    <a:pt x="23938" y="4867"/>
                  </a:lnTo>
                  <a:lnTo>
                    <a:pt x="23809" y="4541"/>
                  </a:lnTo>
                  <a:lnTo>
                    <a:pt x="22936" y="2247"/>
                  </a:lnTo>
                  <a:lnTo>
                    <a:pt x="22773" y="1816"/>
                  </a:lnTo>
                  <a:lnTo>
                    <a:pt x="22599" y="1339"/>
                  </a:lnTo>
                  <a:lnTo>
                    <a:pt x="22121" y="1153"/>
                  </a:lnTo>
                  <a:lnTo>
                    <a:pt x="21691" y="990"/>
                  </a:lnTo>
                  <a:lnTo>
                    <a:pt x="19874" y="280"/>
                  </a:lnTo>
                  <a:lnTo>
                    <a:pt x="19548" y="152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3621173" y="1149626"/>
              <a:ext cx="3108455" cy="1584602"/>
            </a:xfrm>
            <a:custGeom>
              <a:avLst/>
              <a:gdLst/>
              <a:ahLst/>
              <a:cxnLst/>
              <a:rect l="l" t="t" r="r" b="b"/>
              <a:pathLst>
                <a:path w="62579" h="31901" extrusionOk="0">
                  <a:moveTo>
                    <a:pt x="17883" y="1"/>
                  </a:moveTo>
                  <a:lnTo>
                    <a:pt x="17546" y="94"/>
                  </a:lnTo>
                  <a:lnTo>
                    <a:pt x="13902" y="1165"/>
                  </a:lnTo>
                  <a:lnTo>
                    <a:pt x="12935" y="653"/>
                  </a:lnTo>
                  <a:lnTo>
                    <a:pt x="12539" y="443"/>
                  </a:lnTo>
                  <a:lnTo>
                    <a:pt x="12120" y="583"/>
                  </a:lnTo>
                  <a:lnTo>
                    <a:pt x="6183" y="2562"/>
                  </a:lnTo>
                  <a:lnTo>
                    <a:pt x="5775" y="2702"/>
                  </a:lnTo>
                  <a:lnTo>
                    <a:pt x="5589" y="3074"/>
                  </a:lnTo>
                  <a:lnTo>
                    <a:pt x="4320" y="5612"/>
                  </a:lnTo>
                  <a:lnTo>
                    <a:pt x="4122" y="5996"/>
                  </a:lnTo>
                  <a:lnTo>
                    <a:pt x="4262" y="6404"/>
                  </a:lnTo>
                  <a:lnTo>
                    <a:pt x="4762" y="7894"/>
                  </a:lnTo>
                  <a:lnTo>
                    <a:pt x="2387" y="12493"/>
                  </a:lnTo>
                  <a:lnTo>
                    <a:pt x="1712" y="12679"/>
                  </a:lnTo>
                  <a:lnTo>
                    <a:pt x="1281" y="12807"/>
                  </a:lnTo>
                  <a:lnTo>
                    <a:pt x="1083" y="13203"/>
                  </a:lnTo>
                  <a:lnTo>
                    <a:pt x="210" y="14856"/>
                  </a:lnTo>
                  <a:lnTo>
                    <a:pt x="1" y="15252"/>
                  </a:lnTo>
                  <a:lnTo>
                    <a:pt x="140" y="15671"/>
                  </a:lnTo>
                  <a:lnTo>
                    <a:pt x="2841" y="23588"/>
                  </a:lnTo>
                  <a:lnTo>
                    <a:pt x="2969" y="23995"/>
                  </a:lnTo>
                  <a:lnTo>
                    <a:pt x="3354" y="24182"/>
                  </a:lnTo>
                  <a:lnTo>
                    <a:pt x="6474" y="25742"/>
                  </a:lnTo>
                  <a:lnTo>
                    <a:pt x="7359" y="28128"/>
                  </a:lnTo>
                  <a:lnTo>
                    <a:pt x="7487" y="28478"/>
                  </a:lnTo>
                  <a:lnTo>
                    <a:pt x="7813" y="28664"/>
                  </a:lnTo>
                  <a:lnTo>
                    <a:pt x="9710" y="29770"/>
                  </a:lnTo>
                  <a:lnTo>
                    <a:pt x="10188" y="30061"/>
                  </a:lnTo>
                  <a:lnTo>
                    <a:pt x="10688" y="29805"/>
                  </a:lnTo>
                  <a:lnTo>
                    <a:pt x="11154" y="29572"/>
                  </a:lnTo>
                  <a:lnTo>
                    <a:pt x="12819" y="30503"/>
                  </a:lnTo>
                  <a:lnTo>
                    <a:pt x="13226" y="30725"/>
                  </a:lnTo>
                  <a:lnTo>
                    <a:pt x="13669" y="30562"/>
                  </a:lnTo>
                  <a:lnTo>
                    <a:pt x="17161" y="29304"/>
                  </a:lnTo>
                  <a:lnTo>
                    <a:pt x="17557" y="29153"/>
                  </a:lnTo>
                  <a:lnTo>
                    <a:pt x="17744" y="28769"/>
                  </a:lnTo>
                  <a:lnTo>
                    <a:pt x="18267" y="27663"/>
                  </a:lnTo>
                  <a:lnTo>
                    <a:pt x="19746" y="27174"/>
                  </a:lnTo>
                  <a:lnTo>
                    <a:pt x="20153" y="27034"/>
                  </a:lnTo>
                  <a:lnTo>
                    <a:pt x="20340" y="26650"/>
                  </a:lnTo>
                  <a:lnTo>
                    <a:pt x="20631" y="26079"/>
                  </a:lnTo>
                  <a:lnTo>
                    <a:pt x="23937" y="24938"/>
                  </a:lnTo>
                  <a:lnTo>
                    <a:pt x="27977" y="26988"/>
                  </a:lnTo>
                  <a:lnTo>
                    <a:pt x="28489" y="28629"/>
                  </a:lnTo>
                  <a:lnTo>
                    <a:pt x="28617" y="29060"/>
                  </a:lnTo>
                  <a:lnTo>
                    <a:pt x="29025" y="29258"/>
                  </a:lnTo>
                  <a:lnTo>
                    <a:pt x="31167" y="30294"/>
                  </a:lnTo>
                  <a:lnTo>
                    <a:pt x="31540" y="30469"/>
                  </a:lnTo>
                  <a:lnTo>
                    <a:pt x="31936" y="30340"/>
                  </a:lnTo>
                  <a:lnTo>
                    <a:pt x="38420" y="28175"/>
                  </a:lnTo>
                  <a:lnTo>
                    <a:pt x="40167" y="29048"/>
                  </a:lnTo>
                  <a:lnTo>
                    <a:pt x="40353" y="29723"/>
                  </a:lnTo>
                  <a:lnTo>
                    <a:pt x="40481" y="30166"/>
                  </a:lnTo>
                  <a:lnTo>
                    <a:pt x="40900" y="30364"/>
                  </a:lnTo>
                  <a:lnTo>
                    <a:pt x="43671" y="31714"/>
                  </a:lnTo>
                  <a:lnTo>
                    <a:pt x="44055" y="31901"/>
                  </a:lnTo>
                  <a:lnTo>
                    <a:pt x="44463" y="31761"/>
                  </a:lnTo>
                  <a:lnTo>
                    <a:pt x="48107" y="30492"/>
                  </a:lnTo>
                  <a:lnTo>
                    <a:pt x="48526" y="30340"/>
                  </a:lnTo>
                  <a:lnTo>
                    <a:pt x="48712" y="29945"/>
                  </a:lnTo>
                  <a:lnTo>
                    <a:pt x="49725" y="27698"/>
                  </a:lnTo>
                  <a:lnTo>
                    <a:pt x="50470" y="27372"/>
                  </a:lnTo>
                  <a:lnTo>
                    <a:pt x="50843" y="27220"/>
                  </a:lnTo>
                  <a:lnTo>
                    <a:pt x="51006" y="26859"/>
                  </a:lnTo>
                  <a:lnTo>
                    <a:pt x="51227" y="26370"/>
                  </a:lnTo>
                  <a:lnTo>
                    <a:pt x="52473" y="25893"/>
                  </a:lnTo>
                  <a:lnTo>
                    <a:pt x="53846" y="26545"/>
                  </a:lnTo>
                  <a:lnTo>
                    <a:pt x="54650" y="28548"/>
                  </a:lnTo>
                  <a:lnTo>
                    <a:pt x="54789" y="28920"/>
                  </a:lnTo>
                  <a:lnTo>
                    <a:pt x="55139" y="29095"/>
                  </a:lnTo>
                  <a:lnTo>
                    <a:pt x="56408" y="29723"/>
                  </a:lnTo>
                  <a:lnTo>
                    <a:pt x="56792" y="29921"/>
                  </a:lnTo>
                  <a:lnTo>
                    <a:pt x="57199" y="29782"/>
                  </a:lnTo>
                  <a:lnTo>
                    <a:pt x="58620" y="29304"/>
                  </a:lnTo>
                  <a:lnTo>
                    <a:pt x="59144" y="29141"/>
                  </a:lnTo>
                  <a:lnTo>
                    <a:pt x="59295" y="28606"/>
                  </a:lnTo>
                  <a:lnTo>
                    <a:pt x="59446" y="28070"/>
                  </a:lnTo>
                  <a:lnTo>
                    <a:pt x="60378" y="27826"/>
                  </a:lnTo>
                  <a:lnTo>
                    <a:pt x="60855" y="27698"/>
                  </a:lnTo>
                  <a:lnTo>
                    <a:pt x="61065" y="27255"/>
                  </a:lnTo>
                  <a:lnTo>
                    <a:pt x="61460" y="26382"/>
                  </a:lnTo>
                  <a:lnTo>
                    <a:pt x="61623" y="26010"/>
                  </a:lnTo>
                  <a:lnTo>
                    <a:pt x="61495" y="25625"/>
                  </a:lnTo>
                  <a:lnTo>
                    <a:pt x="60913" y="23879"/>
                  </a:lnTo>
                  <a:lnTo>
                    <a:pt x="62403" y="20689"/>
                  </a:lnTo>
                  <a:lnTo>
                    <a:pt x="62578" y="20316"/>
                  </a:lnTo>
                  <a:lnTo>
                    <a:pt x="62450" y="19921"/>
                  </a:lnTo>
                  <a:lnTo>
                    <a:pt x="61495" y="17068"/>
                  </a:lnTo>
                  <a:lnTo>
                    <a:pt x="61356" y="16661"/>
                  </a:lnTo>
                  <a:lnTo>
                    <a:pt x="60983" y="16475"/>
                  </a:lnTo>
                  <a:lnTo>
                    <a:pt x="59074" y="15520"/>
                  </a:lnTo>
                  <a:lnTo>
                    <a:pt x="58701" y="15334"/>
                  </a:lnTo>
                  <a:lnTo>
                    <a:pt x="58305" y="15462"/>
                  </a:lnTo>
                  <a:lnTo>
                    <a:pt x="55290" y="16416"/>
                  </a:lnTo>
                  <a:lnTo>
                    <a:pt x="54871" y="16544"/>
                  </a:lnTo>
                  <a:lnTo>
                    <a:pt x="54673" y="16952"/>
                  </a:lnTo>
                  <a:lnTo>
                    <a:pt x="53369" y="19630"/>
                  </a:lnTo>
                  <a:lnTo>
                    <a:pt x="52216" y="19967"/>
                  </a:lnTo>
                  <a:lnTo>
                    <a:pt x="51739" y="20119"/>
                  </a:lnTo>
                  <a:lnTo>
                    <a:pt x="51553" y="20596"/>
                  </a:lnTo>
                  <a:lnTo>
                    <a:pt x="51332" y="21166"/>
                  </a:lnTo>
                  <a:lnTo>
                    <a:pt x="50645" y="21399"/>
                  </a:lnTo>
                  <a:lnTo>
                    <a:pt x="50447" y="21248"/>
                  </a:lnTo>
                  <a:lnTo>
                    <a:pt x="49993" y="20899"/>
                  </a:lnTo>
                  <a:lnTo>
                    <a:pt x="49457" y="21108"/>
                  </a:lnTo>
                  <a:lnTo>
                    <a:pt x="46756" y="22144"/>
                  </a:lnTo>
                  <a:lnTo>
                    <a:pt x="45289" y="21516"/>
                  </a:lnTo>
                  <a:lnTo>
                    <a:pt x="44905" y="20689"/>
                  </a:lnTo>
                  <a:lnTo>
                    <a:pt x="44730" y="20328"/>
                  </a:lnTo>
                  <a:lnTo>
                    <a:pt x="44369" y="20177"/>
                  </a:lnTo>
                  <a:lnTo>
                    <a:pt x="43671" y="19874"/>
                  </a:lnTo>
                  <a:lnTo>
                    <a:pt x="43426" y="19187"/>
                  </a:lnTo>
                  <a:lnTo>
                    <a:pt x="43799" y="18395"/>
                  </a:lnTo>
                  <a:lnTo>
                    <a:pt x="43985" y="17976"/>
                  </a:lnTo>
                  <a:lnTo>
                    <a:pt x="43811" y="17546"/>
                  </a:lnTo>
                  <a:lnTo>
                    <a:pt x="43508" y="16847"/>
                  </a:lnTo>
                  <a:lnTo>
                    <a:pt x="44416" y="14693"/>
                  </a:lnTo>
                  <a:lnTo>
                    <a:pt x="47315" y="13843"/>
                  </a:lnTo>
                  <a:lnTo>
                    <a:pt x="48433" y="14495"/>
                  </a:lnTo>
                  <a:lnTo>
                    <a:pt x="48805" y="14705"/>
                  </a:lnTo>
                  <a:lnTo>
                    <a:pt x="49224" y="14600"/>
                  </a:lnTo>
                  <a:lnTo>
                    <a:pt x="49713" y="14460"/>
                  </a:lnTo>
                  <a:lnTo>
                    <a:pt x="53625" y="16498"/>
                  </a:lnTo>
                  <a:lnTo>
                    <a:pt x="53998" y="16684"/>
                  </a:lnTo>
                  <a:lnTo>
                    <a:pt x="54394" y="16568"/>
                  </a:lnTo>
                  <a:lnTo>
                    <a:pt x="55977" y="16090"/>
                  </a:lnTo>
                  <a:lnTo>
                    <a:pt x="56419" y="15962"/>
                  </a:lnTo>
                  <a:lnTo>
                    <a:pt x="56617" y="15555"/>
                  </a:lnTo>
                  <a:lnTo>
                    <a:pt x="57805" y="13098"/>
                  </a:lnTo>
                  <a:lnTo>
                    <a:pt x="57968" y="12761"/>
                  </a:lnTo>
                  <a:lnTo>
                    <a:pt x="57875" y="12388"/>
                  </a:lnTo>
                  <a:lnTo>
                    <a:pt x="57316" y="10246"/>
                  </a:lnTo>
                  <a:lnTo>
                    <a:pt x="57188" y="9745"/>
                  </a:lnTo>
                  <a:lnTo>
                    <a:pt x="56710" y="9547"/>
                  </a:lnTo>
                  <a:lnTo>
                    <a:pt x="55011" y="8860"/>
                  </a:lnTo>
                  <a:lnTo>
                    <a:pt x="53811" y="5275"/>
                  </a:lnTo>
                  <a:lnTo>
                    <a:pt x="53625" y="4692"/>
                  </a:lnTo>
                  <a:lnTo>
                    <a:pt x="53020" y="4588"/>
                  </a:lnTo>
                  <a:lnTo>
                    <a:pt x="52729" y="4529"/>
                  </a:lnTo>
                  <a:lnTo>
                    <a:pt x="52461" y="3808"/>
                  </a:lnTo>
                  <a:lnTo>
                    <a:pt x="52333" y="3470"/>
                  </a:lnTo>
                  <a:lnTo>
                    <a:pt x="52018" y="3284"/>
                  </a:lnTo>
                  <a:lnTo>
                    <a:pt x="50039" y="2096"/>
                  </a:lnTo>
                  <a:lnTo>
                    <a:pt x="49632" y="1852"/>
                  </a:lnTo>
                  <a:lnTo>
                    <a:pt x="49178" y="2003"/>
                  </a:lnTo>
                  <a:lnTo>
                    <a:pt x="44428" y="3586"/>
                  </a:lnTo>
                  <a:lnTo>
                    <a:pt x="44020" y="3726"/>
                  </a:lnTo>
                  <a:lnTo>
                    <a:pt x="43822" y="4122"/>
                  </a:lnTo>
                  <a:lnTo>
                    <a:pt x="42798" y="6264"/>
                  </a:lnTo>
                  <a:lnTo>
                    <a:pt x="42600" y="6672"/>
                  </a:lnTo>
                  <a:lnTo>
                    <a:pt x="42763" y="7091"/>
                  </a:lnTo>
                  <a:lnTo>
                    <a:pt x="43310" y="8476"/>
                  </a:lnTo>
                  <a:lnTo>
                    <a:pt x="42588" y="9932"/>
                  </a:lnTo>
                  <a:lnTo>
                    <a:pt x="39713" y="11049"/>
                  </a:lnTo>
                  <a:lnTo>
                    <a:pt x="37815" y="10199"/>
                  </a:lnTo>
                  <a:lnTo>
                    <a:pt x="37431" y="10025"/>
                  </a:lnTo>
                  <a:lnTo>
                    <a:pt x="37035" y="10176"/>
                  </a:lnTo>
                  <a:lnTo>
                    <a:pt x="35940" y="10572"/>
                  </a:lnTo>
                  <a:lnTo>
                    <a:pt x="34869" y="10060"/>
                  </a:lnTo>
                  <a:lnTo>
                    <a:pt x="34229" y="8534"/>
                  </a:lnTo>
                  <a:lnTo>
                    <a:pt x="34089" y="8197"/>
                  </a:lnTo>
                  <a:lnTo>
                    <a:pt x="33775" y="8022"/>
                  </a:lnTo>
                  <a:lnTo>
                    <a:pt x="32355" y="7231"/>
                  </a:lnTo>
                  <a:lnTo>
                    <a:pt x="31970" y="7021"/>
                  </a:lnTo>
                  <a:lnTo>
                    <a:pt x="31540" y="7149"/>
                  </a:lnTo>
                  <a:lnTo>
                    <a:pt x="24415" y="9361"/>
                  </a:lnTo>
                  <a:lnTo>
                    <a:pt x="23961" y="9512"/>
                  </a:lnTo>
                  <a:lnTo>
                    <a:pt x="23774" y="9955"/>
                  </a:lnTo>
                  <a:lnTo>
                    <a:pt x="22913" y="11981"/>
                  </a:lnTo>
                  <a:lnTo>
                    <a:pt x="20316" y="12889"/>
                  </a:lnTo>
                  <a:lnTo>
                    <a:pt x="18710" y="12248"/>
                  </a:lnTo>
                  <a:lnTo>
                    <a:pt x="18256" y="11154"/>
                  </a:lnTo>
                  <a:lnTo>
                    <a:pt x="18663" y="10746"/>
                  </a:lnTo>
                  <a:lnTo>
                    <a:pt x="18524" y="10176"/>
                  </a:lnTo>
                  <a:lnTo>
                    <a:pt x="18291" y="9245"/>
                  </a:lnTo>
                  <a:lnTo>
                    <a:pt x="19455" y="6474"/>
                  </a:lnTo>
                  <a:lnTo>
                    <a:pt x="20468" y="6206"/>
                  </a:lnTo>
                  <a:lnTo>
                    <a:pt x="21038" y="6055"/>
                  </a:lnTo>
                  <a:lnTo>
                    <a:pt x="21201" y="5484"/>
                  </a:lnTo>
                  <a:lnTo>
                    <a:pt x="21516" y="4378"/>
                  </a:lnTo>
                  <a:lnTo>
                    <a:pt x="21609" y="4052"/>
                  </a:lnTo>
                  <a:lnTo>
                    <a:pt x="21492" y="3726"/>
                  </a:lnTo>
                  <a:lnTo>
                    <a:pt x="20619" y="1433"/>
                  </a:lnTo>
                  <a:lnTo>
                    <a:pt x="20456" y="1002"/>
                  </a:lnTo>
                  <a:lnTo>
                    <a:pt x="20037" y="839"/>
                  </a:lnTo>
                  <a:lnTo>
                    <a:pt x="18209" y="129"/>
                  </a:lnTo>
                  <a:lnTo>
                    <a:pt x="178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3677253" y="1204018"/>
              <a:ext cx="2997437" cy="1475273"/>
            </a:xfrm>
            <a:custGeom>
              <a:avLst/>
              <a:gdLst/>
              <a:ahLst/>
              <a:cxnLst/>
              <a:rect l="l" t="t" r="r" b="b"/>
              <a:pathLst>
                <a:path w="60344" h="29700" extrusionOk="0">
                  <a:moveTo>
                    <a:pt x="16708" y="0"/>
                  </a:moveTo>
                  <a:lnTo>
                    <a:pt x="12679" y="1188"/>
                  </a:lnTo>
                  <a:lnTo>
                    <a:pt x="11329" y="477"/>
                  </a:lnTo>
                  <a:lnTo>
                    <a:pt x="5391" y="2457"/>
                  </a:lnTo>
                  <a:lnTo>
                    <a:pt x="4122" y="4995"/>
                  </a:lnTo>
                  <a:lnTo>
                    <a:pt x="4751" y="6892"/>
                  </a:lnTo>
                  <a:lnTo>
                    <a:pt x="1980" y="12271"/>
                  </a:lnTo>
                  <a:lnTo>
                    <a:pt x="874" y="12597"/>
                  </a:lnTo>
                  <a:lnTo>
                    <a:pt x="1" y="14250"/>
                  </a:lnTo>
                  <a:lnTo>
                    <a:pt x="2702" y="22179"/>
                  </a:lnTo>
                  <a:lnTo>
                    <a:pt x="6183" y="23913"/>
                  </a:lnTo>
                  <a:lnTo>
                    <a:pt x="7208" y="26684"/>
                  </a:lnTo>
                  <a:lnTo>
                    <a:pt x="9105" y="27790"/>
                  </a:lnTo>
                  <a:lnTo>
                    <a:pt x="10060" y="27325"/>
                  </a:lnTo>
                  <a:lnTo>
                    <a:pt x="12202" y="28512"/>
                  </a:lnTo>
                  <a:lnTo>
                    <a:pt x="15683" y="27243"/>
                  </a:lnTo>
                  <a:lnTo>
                    <a:pt x="16393" y="25741"/>
                  </a:lnTo>
                  <a:lnTo>
                    <a:pt x="18291" y="25101"/>
                  </a:lnTo>
                  <a:lnTo>
                    <a:pt x="18768" y="24158"/>
                  </a:lnTo>
                  <a:lnTo>
                    <a:pt x="22890" y="22726"/>
                  </a:lnTo>
                  <a:lnTo>
                    <a:pt x="27721" y="25182"/>
                  </a:lnTo>
                  <a:lnTo>
                    <a:pt x="28350" y="27243"/>
                  </a:lnTo>
                  <a:lnTo>
                    <a:pt x="30492" y="28268"/>
                  </a:lnTo>
                  <a:lnTo>
                    <a:pt x="37384" y="25974"/>
                  </a:lnTo>
                  <a:lnTo>
                    <a:pt x="39911" y="27243"/>
                  </a:lnTo>
                  <a:lnTo>
                    <a:pt x="40237" y="28349"/>
                  </a:lnTo>
                  <a:lnTo>
                    <a:pt x="43008" y="29700"/>
                  </a:lnTo>
                  <a:lnTo>
                    <a:pt x="46640" y="28431"/>
                  </a:lnTo>
                  <a:lnTo>
                    <a:pt x="47839" y="25811"/>
                  </a:lnTo>
                  <a:lnTo>
                    <a:pt x="48945" y="25345"/>
                  </a:lnTo>
                  <a:lnTo>
                    <a:pt x="49341" y="24472"/>
                  </a:lnTo>
                  <a:lnTo>
                    <a:pt x="51402" y="23680"/>
                  </a:lnTo>
                  <a:lnTo>
                    <a:pt x="53532" y="24705"/>
                  </a:lnTo>
                  <a:lnTo>
                    <a:pt x="54487" y="27080"/>
                  </a:lnTo>
                  <a:lnTo>
                    <a:pt x="55756" y="27720"/>
                  </a:lnTo>
                  <a:lnTo>
                    <a:pt x="57176" y="27243"/>
                  </a:lnTo>
                  <a:lnTo>
                    <a:pt x="57491" y="26137"/>
                  </a:lnTo>
                  <a:lnTo>
                    <a:pt x="59004" y="25741"/>
                  </a:lnTo>
                  <a:lnTo>
                    <a:pt x="59400" y="24868"/>
                  </a:lnTo>
                  <a:lnTo>
                    <a:pt x="58678" y="22726"/>
                  </a:lnTo>
                  <a:lnTo>
                    <a:pt x="60343" y="19163"/>
                  </a:lnTo>
                  <a:lnTo>
                    <a:pt x="59400" y="16311"/>
                  </a:lnTo>
                  <a:lnTo>
                    <a:pt x="57491" y="15368"/>
                  </a:lnTo>
                  <a:lnTo>
                    <a:pt x="54487" y="16311"/>
                  </a:lnTo>
                  <a:lnTo>
                    <a:pt x="52985" y="19396"/>
                  </a:lnTo>
                  <a:lnTo>
                    <a:pt x="51402" y="19873"/>
                  </a:lnTo>
                  <a:lnTo>
                    <a:pt x="51006" y="20910"/>
                  </a:lnTo>
                  <a:lnTo>
                    <a:pt x="49341" y="21457"/>
                  </a:lnTo>
                  <a:lnTo>
                    <a:pt x="48701" y="20979"/>
                  </a:lnTo>
                  <a:lnTo>
                    <a:pt x="45616" y="22179"/>
                  </a:lnTo>
                  <a:lnTo>
                    <a:pt x="43403" y="21224"/>
                  </a:lnTo>
                  <a:lnTo>
                    <a:pt x="42845" y="20036"/>
                  </a:lnTo>
                  <a:lnTo>
                    <a:pt x="41739" y="19559"/>
                  </a:lnTo>
                  <a:lnTo>
                    <a:pt x="41180" y="18057"/>
                  </a:lnTo>
                  <a:lnTo>
                    <a:pt x="41739" y="16870"/>
                  </a:lnTo>
                  <a:lnTo>
                    <a:pt x="41261" y="15764"/>
                  </a:lnTo>
                  <a:lnTo>
                    <a:pt x="42530" y="12748"/>
                  </a:lnTo>
                  <a:lnTo>
                    <a:pt x="46326" y="11642"/>
                  </a:lnTo>
                  <a:lnTo>
                    <a:pt x="47839" y="12515"/>
                  </a:lnTo>
                  <a:lnTo>
                    <a:pt x="48701" y="12271"/>
                  </a:lnTo>
                  <a:lnTo>
                    <a:pt x="52985" y="14495"/>
                  </a:lnTo>
                  <a:lnTo>
                    <a:pt x="54568" y="14017"/>
                  </a:lnTo>
                  <a:lnTo>
                    <a:pt x="55756" y="11561"/>
                  </a:lnTo>
                  <a:lnTo>
                    <a:pt x="55197" y="9419"/>
                  </a:lnTo>
                  <a:lnTo>
                    <a:pt x="53055" y="8557"/>
                  </a:lnTo>
                  <a:lnTo>
                    <a:pt x="51716" y="4517"/>
                  </a:lnTo>
                  <a:lnTo>
                    <a:pt x="50843" y="4354"/>
                  </a:lnTo>
                  <a:lnTo>
                    <a:pt x="50366" y="3085"/>
                  </a:lnTo>
                  <a:lnTo>
                    <a:pt x="48386" y="1898"/>
                  </a:lnTo>
                  <a:lnTo>
                    <a:pt x="43636" y="3481"/>
                  </a:lnTo>
                  <a:lnTo>
                    <a:pt x="42612" y="5623"/>
                  </a:lnTo>
                  <a:lnTo>
                    <a:pt x="43322" y="7439"/>
                  </a:lnTo>
                  <a:lnTo>
                    <a:pt x="42216" y="9663"/>
                  </a:lnTo>
                  <a:lnTo>
                    <a:pt x="38572" y="11083"/>
                  </a:lnTo>
                  <a:lnTo>
                    <a:pt x="36267" y="10059"/>
                  </a:lnTo>
                  <a:lnTo>
                    <a:pt x="34765" y="10606"/>
                  </a:lnTo>
                  <a:lnTo>
                    <a:pt x="32949" y="9745"/>
                  </a:lnTo>
                  <a:lnTo>
                    <a:pt x="32157" y="7835"/>
                  </a:lnTo>
                  <a:lnTo>
                    <a:pt x="30725" y="7044"/>
                  </a:lnTo>
                  <a:lnTo>
                    <a:pt x="23600" y="9267"/>
                  </a:lnTo>
                  <a:lnTo>
                    <a:pt x="22575" y="11724"/>
                  </a:lnTo>
                  <a:lnTo>
                    <a:pt x="19164" y="12911"/>
                  </a:lnTo>
                  <a:lnTo>
                    <a:pt x="16789" y="11957"/>
                  </a:lnTo>
                  <a:lnTo>
                    <a:pt x="15916" y="9814"/>
                  </a:lnTo>
                  <a:lnTo>
                    <a:pt x="16393" y="9349"/>
                  </a:lnTo>
                  <a:lnTo>
                    <a:pt x="16079" y="8080"/>
                  </a:lnTo>
                  <a:lnTo>
                    <a:pt x="17581" y="4517"/>
                  </a:lnTo>
                  <a:lnTo>
                    <a:pt x="19094" y="4121"/>
                  </a:lnTo>
                  <a:lnTo>
                    <a:pt x="19409" y="3015"/>
                  </a:lnTo>
                  <a:lnTo>
                    <a:pt x="18536" y="710"/>
                  </a:lnTo>
                  <a:lnTo>
                    <a:pt x="16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11" name="Google Shape;1311;p40"/>
          <p:cNvGrpSpPr/>
          <p:nvPr/>
        </p:nvGrpSpPr>
        <p:grpSpPr>
          <a:xfrm>
            <a:off x="245100" y="718458"/>
            <a:ext cx="5787319" cy="3706602"/>
            <a:chOff x="1001352" y="1106801"/>
            <a:chExt cx="7429443" cy="3001297"/>
          </a:xfrm>
        </p:grpSpPr>
        <p:sp>
          <p:nvSpPr>
            <p:cNvPr id="1312" name="Google Shape;1312;p40"/>
            <p:cNvSpPr/>
            <p:nvPr/>
          </p:nvSpPr>
          <p:spPr>
            <a:xfrm>
              <a:off x="1001352" y="1106801"/>
              <a:ext cx="7429443" cy="3001297"/>
            </a:xfrm>
            <a:custGeom>
              <a:avLst/>
              <a:gdLst/>
              <a:ahLst/>
              <a:cxnLst/>
              <a:rect l="l" t="t" r="r" b="b"/>
              <a:pathLst>
                <a:path w="74837" h="58445" extrusionOk="0">
                  <a:moveTo>
                    <a:pt x="74837" y="0"/>
                  </a:moveTo>
                  <a:lnTo>
                    <a:pt x="55033" y="1851"/>
                  </a:lnTo>
                  <a:lnTo>
                    <a:pt x="48700" y="1246"/>
                  </a:lnTo>
                  <a:lnTo>
                    <a:pt x="47396" y="6613"/>
                  </a:lnTo>
                  <a:lnTo>
                    <a:pt x="46336" y="1013"/>
                  </a:lnTo>
                  <a:lnTo>
                    <a:pt x="37395" y="152"/>
                  </a:lnTo>
                  <a:lnTo>
                    <a:pt x="19361" y="1851"/>
                  </a:lnTo>
                  <a:lnTo>
                    <a:pt x="0" y="175"/>
                  </a:lnTo>
                  <a:lnTo>
                    <a:pt x="0" y="5705"/>
                  </a:lnTo>
                  <a:lnTo>
                    <a:pt x="6590" y="7894"/>
                  </a:lnTo>
                  <a:lnTo>
                    <a:pt x="0" y="7370"/>
                  </a:lnTo>
                  <a:lnTo>
                    <a:pt x="0" y="52286"/>
                  </a:lnTo>
                  <a:lnTo>
                    <a:pt x="10036" y="51587"/>
                  </a:lnTo>
                  <a:lnTo>
                    <a:pt x="10036" y="51587"/>
                  </a:lnTo>
                  <a:lnTo>
                    <a:pt x="0" y="54568"/>
                  </a:lnTo>
                  <a:lnTo>
                    <a:pt x="0" y="58445"/>
                  </a:lnTo>
                  <a:lnTo>
                    <a:pt x="19350" y="56582"/>
                  </a:lnTo>
                  <a:lnTo>
                    <a:pt x="30270" y="57606"/>
                  </a:lnTo>
                  <a:lnTo>
                    <a:pt x="30270" y="50540"/>
                  </a:lnTo>
                  <a:lnTo>
                    <a:pt x="31562" y="57735"/>
                  </a:lnTo>
                  <a:lnTo>
                    <a:pt x="37418" y="58282"/>
                  </a:lnTo>
                  <a:lnTo>
                    <a:pt x="55033" y="56582"/>
                  </a:lnTo>
                  <a:lnTo>
                    <a:pt x="69796" y="57967"/>
                  </a:lnTo>
                  <a:lnTo>
                    <a:pt x="69796" y="54149"/>
                  </a:lnTo>
                  <a:lnTo>
                    <a:pt x="70774" y="58061"/>
                  </a:lnTo>
                  <a:lnTo>
                    <a:pt x="74837" y="58445"/>
                  </a:lnTo>
                  <a:lnTo>
                    <a:pt x="74837" y="36254"/>
                  </a:lnTo>
                  <a:lnTo>
                    <a:pt x="69214" y="36802"/>
                  </a:lnTo>
                  <a:lnTo>
                    <a:pt x="69214" y="36802"/>
                  </a:lnTo>
                  <a:lnTo>
                    <a:pt x="74837" y="34601"/>
                  </a:lnTo>
                  <a:lnTo>
                    <a:pt x="74837" y="9372"/>
                  </a:lnTo>
                  <a:lnTo>
                    <a:pt x="71228" y="9535"/>
                  </a:lnTo>
                  <a:lnTo>
                    <a:pt x="74837" y="8092"/>
                  </a:lnTo>
                  <a:lnTo>
                    <a:pt x="7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4715981" y="1114555"/>
              <a:ext cx="1748828" cy="2985172"/>
            </a:xfrm>
            <a:custGeom>
              <a:avLst/>
              <a:gdLst/>
              <a:ahLst/>
              <a:cxnLst/>
              <a:rect l="l" t="t" r="r" b="b"/>
              <a:pathLst>
                <a:path w="17616" h="58131" extrusionOk="0">
                  <a:moveTo>
                    <a:pt x="0" y="1"/>
                  </a:moveTo>
                  <a:lnTo>
                    <a:pt x="0" y="58131"/>
                  </a:lnTo>
                  <a:lnTo>
                    <a:pt x="17615" y="56431"/>
                  </a:lnTo>
                  <a:lnTo>
                    <a:pt x="17615" y="1700"/>
                  </a:lnTo>
                  <a:lnTo>
                    <a:pt x="11282" y="1095"/>
                  </a:lnTo>
                  <a:lnTo>
                    <a:pt x="9978" y="6462"/>
                  </a:lnTo>
                  <a:lnTo>
                    <a:pt x="8918" y="8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1001352" y="1115736"/>
              <a:ext cx="1922163" cy="2992362"/>
            </a:xfrm>
            <a:custGeom>
              <a:avLst/>
              <a:gdLst/>
              <a:ahLst/>
              <a:cxnLst/>
              <a:rect l="l" t="t" r="r" b="b"/>
              <a:pathLst>
                <a:path w="19362" h="58271" extrusionOk="0">
                  <a:moveTo>
                    <a:pt x="0" y="1"/>
                  </a:moveTo>
                  <a:lnTo>
                    <a:pt x="0" y="5531"/>
                  </a:lnTo>
                  <a:lnTo>
                    <a:pt x="6590" y="7720"/>
                  </a:lnTo>
                  <a:lnTo>
                    <a:pt x="0" y="7196"/>
                  </a:lnTo>
                  <a:lnTo>
                    <a:pt x="0" y="52112"/>
                  </a:lnTo>
                  <a:lnTo>
                    <a:pt x="10036" y="51413"/>
                  </a:lnTo>
                  <a:lnTo>
                    <a:pt x="10036" y="51413"/>
                  </a:lnTo>
                  <a:lnTo>
                    <a:pt x="0" y="54394"/>
                  </a:lnTo>
                  <a:lnTo>
                    <a:pt x="0" y="58271"/>
                  </a:lnTo>
                  <a:lnTo>
                    <a:pt x="19350" y="56408"/>
                  </a:lnTo>
                  <a:lnTo>
                    <a:pt x="19361" y="56408"/>
                  </a:lnTo>
                  <a:lnTo>
                    <a:pt x="19361" y="1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9BA9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15" name="Google Shape;1315;p40"/>
          <p:cNvSpPr txBox="1">
            <a:spLocks noGrp="1"/>
          </p:cNvSpPr>
          <p:nvPr>
            <p:ph type="title"/>
          </p:nvPr>
        </p:nvSpPr>
        <p:spPr>
          <a:xfrm>
            <a:off x="245100" y="1812750"/>
            <a:ext cx="63678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chemeClr val="accent1"/>
                </a:solidFill>
              </a:rPr>
              <a:t>02</a:t>
            </a:r>
            <a:br>
              <a:rPr lang="en" b="1" dirty="0">
                <a:solidFill>
                  <a:schemeClr val="accent1"/>
                </a:solidFill>
              </a:rPr>
            </a:br>
            <a:r>
              <a:rPr lang="en" b="1" dirty="0">
                <a:solidFill>
                  <a:srgbClr val="7030A0"/>
                </a:solidFill>
              </a:rPr>
              <a:t>VOCABULARY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1316" name="Google Shape;1316;p40"/>
          <p:cNvSpPr/>
          <p:nvPr/>
        </p:nvSpPr>
        <p:spPr>
          <a:xfrm rot="6067120">
            <a:off x="1452385" y="-664854"/>
            <a:ext cx="3553923" cy="7248240"/>
          </a:xfrm>
          <a:custGeom>
            <a:avLst/>
            <a:gdLst/>
            <a:ahLst/>
            <a:cxnLst/>
            <a:rect l="l" t="t" r="r" b="b"/>
            <a:pathLst>
              <a:path w="77309" h="160601" extrusionOk="0">
                <a:moveTo>
                  <a:pt x="0" y="12635"/>
                </a:moveTo>
                <a:cubicBezTo>
                  <a:pt x="11669" y="2910"/>
                  <a:pt x="29163" y="-1981"/>
                  <a:pt x="44058" y="997"/>
                </a:cubicBezTo>
                <a:cubicBezTo>
                  <a:pt x="56762" y="3537"/>
                  <a:pt x="67698" y="17313"/>
                  <a:pt x="69827" y="30092"/>
                </a:cubicBezTo>
                <a:cubicBezTo>
                  <a:pt x="72785" y="47841"/>
                  <a:pt x="66374" y="66223"/>
                  <a:pt x="60683" y="83293"/>
                </a:cubicBezTo>
                <a:cubicBezTo>
                  <a:pt x="56802" y="94934"/>
                  <a:pt x="56527" y="107599"/>
                  <a:pt x="56527" y="119869"/>
                </a:cubicBezTo>
                <a:cubicBezTo>
                  <a:pt x="56527" y="135111"/>
                  <a:pt x="62067" y="160601"/>
                  <a:pt x="77309" y="16060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317" name="Google Shape;1317;p40"/>
          <p:cNvGrpSpPr/>
          <p:nvPr/>
        </p:nvGrpSpPr>
        <p:grpSpPr>
          <a:xfrm>
            <a:off x="5655730" y="823158"/>
            <a:ext cx="1929748" cy="1222220"/>
            <a:chOff x="-2089145" y="2532654"/>
            <a:chExt cx="1499416" cy="949666"/>
          </a:xfrm>
        </p:grpSpPr>
        <p:sp>
          <p:nvSpPr>
            <p:cNvPr id="1318" name="Google Shape;1318;p40"/>
            <p:cNvSpPr/>
            <p:nvPr/>
          </p:nvSpPr>
          <p:spPr>
            <a:xfrm>
              <a:off x="-2089145" y="2532654"/>
              <a:ext cx="1442711" cy="949666"/>
            </a:xfrm>
            <a:custGeom>
              <a:avLst/>
              <a:gdLst/>
              <a:ahLst/>
              <a:cxnLst/>
              <a:rect l="l" t="t" r="r" b="b"/>
              <a:pathLst>
                <a:path w="50657" h="33345" extrusionOk="0">
                  <a:moveTo>
                    <a:pt x="38025" y="11294"/>
                  </a:moveTo>
                  <a:lnTo>
                    <a:pt x="41121" y="11725"/>
                  </a:lnTo>
                  <a:lnTo>
                    <a:pt x="41145" y="11736"/>
                  </a:lnTo>
                  <a:lnTo>
                    <a:pt x="41028" y="12738"/>
                  </a:lnTo>
                  <a:lnTo>
                    <a:pt x="40586" y="13063"/>
                  </a:lnTo>
                  <a:lnTo>
                    <a:pt x="40260" y="13296"/>
                  </a:lnTo>
                  <a:lnTo>
                    <a:pt x="39899" y="13552"/>
                  </a:lnTo>
                  <a:lnTo>
                    <a:pt x="39887" y="14007"/>
                  </a:lnTo>
                  <a:lnTo>
                    <a:pt x="39887" y="14181"/>
                  </a:lnTo>
                  <a:lnTo>
                    <a:pt x="39492" y="14053"/>
                  </a:lnTo>
                  <a:lnTo>
                    <a:pt x="39107" y="14379"/>
                  </a:lnTo>
                  <a:lnTo>
                    <a:pt x="38770" y="14670"/>
                  </a:lnTo>
                  <a:lnTo>
                    <a:pt x="37314" y="15916"/>
                  </a:lnTo>
                  <a:lnTo>
                    <a:pt x="36767" y="15881"/>
                  </a:lnTo>
                  <a:lnTo>
                    <a:pt x="36499" y="15613"/>
                  </a:lnTo>
                  <a:lnTo>
                    <a:pt x="36278" y="15392"/>
                  </a:lnTo>
                  <a:lnTo>
                    <a:pt x="36034" y="15136"/>
                  </a:lnTo>
                  <a:lnTo>
                    <a:pt x="35696" y="15124"/>
                  </a:lnTo>
                  <a:lnTo>
                    <a:pt x="35382" y="15101"/>
                  </a:lnTo>
                  <a:lnTo>
                    <a:pt x="35312" y="15089"/>
                  </a:lnTo>
                  <a:lnTo>
                    <a:pt x="35324" y="14915"/>
                  </a:lnTo>
                  <a:lnTo>
                    <a:pt x="35359" y="14554"/>
                  </a:lnTo>
                  <a:lnTo>
                    <a:pt x="35405" y="14146"/>
                  </a:lnTo>
                  <a:lnTo>
                    <a:pt x="35126" y="13855"/>
                  </a:lnTo>
                  <a:lnTo>
                    <a:pt x="34881" y="13576"/>
                  </a:lnTo>
                  <a:lnTo>
                    <a:pt x="34730" y="13424"/>
                  </a:lnTo>
                  <a:lnTo>
                    <a:pt x="34788" y="12400"/>
                  </a:lnTo>
                  <a:lnTo>
                    <a:pt x="36069" y="11480"/>
                  </a:lnTo>
                  <a:lnTo>
                    <a:pt x="36686" y="11597"/>
                  </a:lnTo>
                  <a:lnTo>
                    <a:pt x="37023" y="11655"/>
                  </a:lnTo>
                  <a:lnTo>
                    <a:pt x="37396" y="11725"/>
                  </a:lnTo>
                  <a:lnTo>
                    <a:pt x="37710" y="11515"/>
                  </a:lnTo>
                  <a:lnTo>
                    <a:pt x="37990" y="11317"/>
                  </a:lnTo>
                  <a:lnTo>
                    <a:pt x="38025" y="11294"/>
                  </a:lnTo>
                  <a:close/>
                  <a:moveTo>
                    <a:pt x="34194" y="1"/>
                  </a:moveTo>
                  <a:lnTo>
                    <a:pt x="33868" y="257"/>
                  </a:lnTo>
                  <a:lnTo>
                    <a:pt x="33577" y="490"/>
                  </a:lnTo>
                  <a:lnTo>
                    <a:pt x="30445" y="2911"/>
                  </a:lnTo>
                  <a:lnTo>
                    <a:pt x="30178" y="3121"/>
                  </a:lnTo>
                  <a:lnTo>
                    <a:pt x="29875" y="3365"/>
                  </a:lnTo>
                  <a:lnTo>
                    <a:pt x="29828" y="3738"/>
                  </a:lnTo>
                  <a:lnTo>
                    <a:pt x="29794" y="4087"/>
                  </a:lnTo>
                  <a:lnTo>
                    <a:pt x="29584" y="5950"/>
                  </a:lnTo>
                  <a:lnTo>
                    <a:pt x="29549" y="6299"/>
                  </a:lnTo>
                  <a:lnTo>
                    <a:pt x="29502" y="6695"/>
                  </a:lnTo>
                  <a:lnTo>
                    <a:pt x="29759" y="6998"/>
                  </a:lnTo>
                  <a:lnTo>
                    <a:pt x="29991" y="7266"/>
                  </a:lnTo>
                  <a:lnTo>
                    <a:pt x="30504" y="7859"/>
                  </a:lnTo>
                  <a:lnTo>
                    <a:pt x="30445" y="8383"/>
                  </a:lnTo>
                  <a:lnTo>
                    <a:pt x="29153" y="9501"/>
                  </a:lnTo>
                  <a:lnTo>
                    <a:pt x="27884" y="9396"/>
                  </a:lnTo>
                  <a:lnTo>
                    <a:pt x="27558" y="9361"/>
                  </a:lnTo>
                  <a:lnTo>
                    <a:pt x="27186" y="9338"/>
                  </a:lnTo>
                  <a:lnTo>
                    <a:pt x="26906" y="9571"/>
                  </a:lnTo>
                  <a:lnTo>
                    <a:pt x="26650" y="9780"/>
                  </a:lnTo>
                  <a:lnTo>
                    <a:pt x="26231" y="10130"/>
                  </a:lnTo>
                  <a:lnTo>
                    <a:pt x="26021" y="10106"/>
                  </a:lnTo>
                  <a:lnTo>
                    <a:pt x="25369" y="9385"/>
                  </a:lnTo>
                  <a:lnTo>
                    <a:pt x="25183" y="9175"/>
                  </a:lnTo>
                  <a:lnTo>
                    <a:pt x="24974" y="8942"/>
                  </a:lnTo>
                  <a:lnTo>
                    <a:pt x="24659" y="8884"/>
                  </a:lnTo>
                  <a:lnTo>
                    <a:pt x="24380" y="8837"/>
                  </a:lnTo>
                  <a:lnTo>
                    <a:pt x="23111" y="8628"/>
                  </a:lnTo>
                  <a:lnTo>
                    <a:pt x="22773" y="8570"/>
                  </a:lnTo>
                  <a:lnTo>
                    <a:pt x="22389" y="8500"/>
                  </a:lnTo>
                  <a:lnTo>
                    <a:pt x="22075" y="8733"/>
                  </a:lnTo>
                  <a:lnTo>
                    <a:pt x="21795" y="8942"/>
                  </a:lnTo>
                  <a:lnTo>
                    <a:pt x="17068" y="12470"/>
                  </a:lnTo>
                  <a:lnTo>
                    <a:pt x="16754" y="12703"/>
                  </a:lnTo>
                  <a:lnTo>
                    <a:pt x="16416" y="12947"/>
                  </a:lnTo>
                  <a:lnTo>
                    <a:pt x="16393" y="13378"/>
                  </a:lnTo>
                  <a:lnTo>
                    <a:pt x="16370" y="13750"/>
                  </a:lnTo>
                  <a:lnTo>
                    <a:pt x="16300" y="15089"/>
                  </a:lnTo>
                  <a:lnTo>
                    <a:pt x="15171" y="15986"/>
                  </a:lnTo>
                  <a:lnTo>
                    <a:pt x="14589" y="15962"/>
                  </a:lnTo>
                  <a:lnTo>
                    <a:pt x="14717" y="15671"/>
                  </a:lnTo>
                  <a:lnTo>
                    <a:pt x="14437" y="15241"/>
                  </a:lnTo>
                  <a:lnTo>
                    <a:pt x="14181" y="14856"/>
                  </a:lnTo>
                  <a:lnTo>
                    <a:pt x="13937" y="14472"/>
                  </a:lnTo>
                  <a:lnTo>
                    <a:pt x="14030" y="12842"/>
                  </a:lnTo>
                  <a:lnTo>
                    <a:pt x="14344" y="12633"/>
                  </a:lnTo>
                  <a:lnTo>
                    <a:pt x="14728" y="12365"/>
                  </a:lnTo>
                  <a:lnTo>
                    <a:pt x="15159" y="12074"/>
                  </a:lnTo>
                  <a:lnTo>
                    <a:pt x="15124" y="11562"/>
                  </a:lnTo>
                  <a:lnTo>
                    <a:pt x="15101" y="11096"/>
                  </a:lnTo>
                  <a:lnTo>
                    <a:pt x="15043" y="10188"/>
                  </a:lnTo>
                  <a:lnTo>
                    <a:pt x="15031" y="9920"/>
                  </a:lnTo>
                  <a:lnTo>
                    <a:pt x="15008" y="9617"/>
                  </a:lnTo>
                  <a:lnTo>
                    <a:pt x="14810" y="9385"/>
                  </a:lnTo>
                  <a:lnTo>
                    <a:pt x="14635" y="9175"/>
                  </a:lnTo>
                  <a:lnTo>
                    <a:pt x="13389" y="7696"/>
                  </a:lnTo>
                  <a:lnTo>
                    <a:pt x="13157" y="7417"/>
                  </a:lnTo>
                  <a:lnTo>
                    <a:pt x="12889" y="7114"/>
                  </a:lnTo>
                  <a:lnTo>
                    <a:pt x="12493" y="7103"/>
                  </a:lnTo>
                  <a:lnTo>
                    <a:pt x="12132" y="7091"/>
                  </a:lnTo>
                  <a:lnTo>
                    <a:pt x="10584" y="7033"/>
                  </a:lnTo>
                  <a:lnTo>
                    <a:pt x="10304" y="7021"/>
                  </a:lnTo>
                  <a:lnTo>
                    <a:pt x="9990" y="7009"/>
                  </a:lnTo>
                  <a:lnTo>
                    <a:pt x="9745" y="7196"/>
                  </a:lnTo>
                  <a:lnTo>
                    <a:pt x="9513" y="7359"/>
                  </a:lnTo>
                  <a:lnTo>
                    <a:pt x="7382" y="8896"/>
                  </a:lnTo>
                  <a:lnTo>
                    <a:pt x="6893" y="8826"/>
                  </a:lnTo>
                  <a:lnTo>
                    <a:pt x="6544" y="8767"/>
                  </a:lnTo>
                  <a:lnTo>
                    <a:pt x="6160" y="8709"/>
                  </a:lnTo>
                  <a:lnTo>
                    <a:pt x="5857" y="8954"/>
                  </a:lnTo>
                  <a:lnTo>
                    <a:pt x="5578" y="9163"/>
                  </a:lnTo>
                  <a:lnTo>
                    <a:pt x="1666" y="12202"/>
                  </a:lnTo>
                  <a:lnTo>
                    <a:pt x="1410" y="12412"/>
                  </a:lnTo>
                  <a:lnTo>
                    <a:pt x="1107" y="12644"/>
                  </a:lnTo>
                  <a:lnTo>
                    <a:pt x="1060" y="13017"/>
                  </a:lnTo>
                  <a:lnTo>
                    <a:pt x="1014" y="13355"/>
                  </a:lnTo>
                  <a:lnTo>
                    <a:pt x="746" y="15578"/>
                  </a:lnTo>
                  <a:lnTo>
                    <a:pt x="699" y="15904"/>
                  </a:lnTo>
                  <a:lnTo>
                    <a:pt x="653" y="16288"/>
                  </a:lnTo>
                  <a:lnTo>
                    <a:pt x="886" y="16579"/>
                  </a:lnTo>
                  <a:lnTo>
                    <a:pt x="1095" y="16847"/>
                  </a:lnTo>
                  <a:lnTo>
                    <a:pt x="1619" y="17523"/>
                  </a:lnTo>
                  <a:lnTo>
                    <a:pt x="1165" y="20806"/>
                  </a:lnTo>
                  <a:lnTo>
                    <a:pt x="1037" y="20899"/>
                  </a:lnTo>
                  <a:lnTo>
                    <a:pt x="746" y="21108"/>
                  </a:lnTo>
                  <a:lnTo>
                    <a:pt x="432" y="21330"/>
                  </a:lnTo>
                  <a:lnTo>
                    <a:pt x="373" y="21714"/>
                  </a:lnTo>
                  <a:lnTo>
                    <a:pt x="327" y="22063"/>
                  </a:lnTo>
                  <a:lnTo>
                    <a:pt x="117" y="23530"/>
                  </a:lnTo>
                  <a:lnTo>
                    <a:pt x="59" y="23879"/>
                  </a:lnTo>
                  <a:lnTo>
                    <a:pt x="1" y="24263"/>
                  </a:lnTo>
                  <a:lnTo>
                    <a:pt x="245" y="24566"/>
                  </a:lnTo>
                  <a:lnTo>
                    <a:pt x="467" y="24846"/>
                  </a:lnTo>
                  <a:lnTo>
                    <a:pt x="4553" y="30038"/>
                  </a:lnTo>
                  <a:lnTo>
                    <a:pt x="4763" y="30306"/>
                  </a:lnTo>
                  <a:lnTo>
                    <a:pt x="4995" y="30597"/>
                  </a:lnTo>
                  <a:lnTo>
                    <a:pt x="5356" y="30643"/>
                  </a:lnTo>
                  <a:lnTo>
                    <a:pt x="5694" y="30678"/>
                  </a:lnTo>
                  <a:lnTo>
                    <a:pt x="8069" y="30981"/>
                  </a:lnTo>
                  <a:lnTo>
                    <a:pt x="9140" y="32250"/>
                  </a:lnTo>
                  <a:lnTo>
                    <a:pt x="9326" y="32471"/>
                  </a:lnTo>
                  <a:lnTo>
                    <a:pt x="9524" y="32727"/>
                  </a:lnTo>
                  <a:lnTo>
                    <a:pt x="9850" y="32786"/>
                  </a:lnTo>
                  <a:lnTo>
                    <a:pt x="10130" y="32844"/>
                  </a:lnTo>
                  <a:lnTo>
                    <a:pt x="11841" y="33170"/>
                  </a:lnTo>
                  <a:lnTo>
                    <a:pt x="12272" y="33251"/>
                  </a:lnTo>
                  <a:lnTo>
                    <a:pt x="12761" y="33344"/>
                  </a:lnTo>
                  <a:lnTo>
                    <a:pt x="13098" y="32995"/>
                  </a:lnTo>
                  <a:lnTo>
                    <a:pt x="13355" y="32727"/>
                  </a:lnTo>
                  <a:lnTo>
                    <a:pt x="14367" y="32890"/>
                  </a:lnTo>
                  <a:lnTo>
                    <a:pt x="14740" y="32960"/>
                  </a:lnTo>
                  <a:lnTo>
                    <a:pt x="15147" y="33030"/>
                  </a:lnTo>
                  <a:lnTo>
                    <a:pt x="15462" y="32762"/>
                  </a:lnTo>
                  <a:lnTo>
                    <a:pt x="15753" y="32529"/>
                  </a:lnTo>
                  <a:lnTo>
                    <a:pt x="18011" y="30667"/>
                  </a:lnTo>
                  <a:lnTo>
                    <a:pt x="18279" y="30457"/>
                  </a:lnTo>
                  <a:lnTo>
                    <a:pt x="18559" y="30213"/>
                  </a:lnTo>
                  <a:lnTo>
                    <a:pt x="18605" y="29840"/>
                  </a:lnTo>
                  <a:lnTo>
                    <a:pt x="18640" y="29514"/>
                  </a:lnTo>
                  <a:lnTo>
                    <a:pt x="18698" y="28932"/>
                  </a:lnTo>
                  <a:lnTo>
                    <a:pt x="19362" y="28408"/>
                  </a:lnTo>
                  <a:lnTo>
                    <a:pt x="19630" y="28210"/>
                  </a:lnTo>
                  <a:lnTo>
                    <a:pt x="19932" y="27977"/>
                  </a:lnTo>
                  <a:lnTo>
                    <a:pt x="19979" y="27605"/>
                  </a:lnTo>
                  <a:lnTo>
                    <a:pt x="20014" y="27267"/>
                  </a:lnTo>
                  <a:lnTo>
                    <a:pt x="20037" y="27127"/>
                  </a:lnTo>
                  <a:lnTo>
                    <a:pt x="21609" y="25882"/>
                  </a:lnTo>
                  <a:lnTo>
                    <a:pt x="24403" y="26243"/>
                  </a:lnTo>
                  <a:lnTo>
                    <a:pt x="24974" y="27023"/>
                  </a:lnTo>
                  <a:lnTo>
                    <a:pt x="25195" y="27314"/>
                  </a:lnTo>
                  <a:lnTo>
                    <a:pt x="25428" y="27628"/>
                  </a:lnTo>
                  <a:lnTo>
                    <a:pt x="25823" y="27675"/>
                  </a:lnTo>
                  <a:lnTo>
                    <a:pt x="26173" y="27710"/>
                  </a:lnTo>
                  <a:lnTo>
                    <a:pt x="28036" y="27919"/>
                  </a:lnTo>
                  <a:lnTo>
                    <a:pt x="28373" y="27954"/>
                  </a:lnTo>
                  <a:lnTo>
                    <a:pt x="28734" y="28001"/>
                  </a:lnTo>
                  <a:lnTo>
                    <a:pt x="29025" y="27768"/>
                  </a:lnTo>
                  <a:lnTo>
                    <a:pt x="29281" y="27570"/>
                  </a:lnTo>
                  <a:lnTo>
                    <a:pt x="33251" y="24485"/>
                  </a:lnTo>
                  <a:lnTo>
                    <a:pt x="34008" y="24578"/>
                  </a:lnTo>
                  <a:lnTo>
                    <a:pt x="34101" y="24706"/>
                  </a:lnTo>
                  <a:lnTo>
                    <a:pt x="34311" y="24997"/>
                  </a:lnTo>
                  <a:lnTo>
                    <a:pt x="34544" y="25334"/>
                  </a:lnTo>
                  <a:lnTo>
                    <a:pt x="34951" y="25381"/>
                  </a:lnTo>
                  <a:lnTo>
                    <a:pt x="35312" y="25416"/>
                  </a:lnTo>
                  <a:lnTo>
                    <a:pt x="37734" y="25695"/>
                  </a:lnTo>
                  <a:lnTo>
                    <a:pt x="38071" y="25730"/>
                  </a:lnTo>
                  <a:lnTo>
                    <a:pt x="38444" y="25777"/>
                  </a:lnTo>
                  <a:lnTo>
                    <a:pt x="38735" y="25532"/>
                  </a:lnTo>
                  <a:lnTo>
                    <a:pt x="39003" y="25323"/>
                  </a:lnTo>
                  <a:lnTo>
                    <a:pt x="41389" y="23425"/>
                  </a:lnTo>
                  <a:lnTo>
                    <a:pt x="41657" y="23204"/>
                  </a:lnTo>
                  <a:lnTo>
                    <a:pt x="41960" y="22959"/>
                  </a:lnTo>
                  <a:lnTo>
                    <a:pt x="41995" y="22575"/>
                  </a:lnTo>
                  <a:lnTo>
                    <a:pt x="42030" y="22226"/>
                  </a:lnTo>
                  <a:lnTo>
                    <a:pt x="42169" y="20631"/>
                  </a:lnTo>
                  <a:lnTo>
                    <a:pt x="42379" y="20433"/>
                  </a:lnTo>
                  <a:lnTo>
                    <a:pt x="42612" y="20224"/>
                  </a:lnTo>
                  <a:lnTo>
                    <a:pt x="42868" y="19991"/>
                  </a:lnTo>
                  <a:lnTo>
                    <a:pt x="42903" y="19641"/>
                  </a:lnTo>
                  <a:lnTo>
                    <a:pt x="42926" y="19315"/>
                  </a:lnTo>
                  <a:lnTo>
                    <a:pt x="42926" y="19269"/>
                  </a:lnTo>
                  <a:lnTo>
                    <a:pt x="43159" y="19083"/>
                  </a:lnTo>
                  <a:lnTo>
                    <a:pt x="43613" y="19129"/>
                  </a:lnTo>
                  <a:lnTo>
                    <a:pt x="44498" y="20142"/>
                  </a:lnTo>
                  <a:lnTo>
                    <a:pt x="44707" y="20387"/>
                  </a:lnTo>
                  <a:lnTo>
                    <a:pt x="44928" y="20643"/>
                  </a:lnTo>
                  <a:lnTo>
                    <a:pt x="45278" y="20689"/>
                  </a:lnTo>
                  <a:lnTo>
                    <a:pt x="45580" y="20724"/>
                  </a:lnTo>
                  <a:lnTo>
                    <a:pt x="46698" y="20864"/>
                  </a:lnTo>
                  <a:lnTo>
                    <a:pt x="47036" y="20899"/>
                  </a:lnTo>
                  <a:lnTo>
                    <a:pt x="47408" y="20945"/>
                  </a:lnTo>
                  <a:lnTo>
                    <a:pt x="47699" y="20724"/>
                  </a:lnTo>
                  <a:lnTo>
                    <a:pt x="47967" y="20515"/>
                  </a:lnTo>
                  <a:lnTo>
                    <a:pt x="48910" y="19781"/>
                  </a:lnTo>
                  <a:lnTo>
                    <a:pt x="49248" y="19513"/>
                  </a:lnTo>
                  <a:lnTo>
                    <a:pt x="49620" y="19222"/>
                  </a:lnTo>
                  <a:lnTo>
                    <a:pt x="49597" y="18745"/>
                  </a:lnTo>
                  <a:lnTo>
                    <a:pt x="49574" y="18384"/>
                  </a:lnTo>
                  <a:lnTo>
                    <a:pt x="49772" y="18244"/>
                  </a:lnTo>
                  <a:lnTo>
                    <a:pt x="50098" y="18035"/>
                  </a:lnTo>
                  <a:lnTo>
                    <a:pt x="50459" y="17790"/>
                  </a:lnTo>
                  <a:lnTo>
                    <a:pt x="50494" y="17360"/>
                  </a:lnTo>
                  <a:lnTo>
                    <a:pt x="50528" y="16975"/>
                  </a:lnTo>
                  <a:lnTo>
                    <a:pt x="50598" y="16219"/>
                  </a:lnTo>
                  <a:lnTo>
                    <a:pt x="50622" y="15893"/>
                  </a:lnTo>
                  <a:lnTo>
                    <a:pt x="50657" y="15543"/>
                  </a:lnTo>
                  <a:lnTo>
                    <a:pt x="50435" y="15264"/>
                  </a:lnTo>
                  <a:lnTo>
                    <a:pt x="50237" y="15008"/>
                  </a:lnTo>
                  <a:lnTo>
                    <a:pt x="49562" y="14146"/>
                  </a:lnTo>
                  <a:lnTo>
                    <a:pt x="49795" y="11736"/>
                  </a:lnTo>
                  <a:lnTo>
                    <a:pt x="49830" y="11410"/>
                  </a:lnTo>
                  <a:lnTo>
                    <a:pt x="49865" y="11049"/>
                  </a:lnTo>
                  <a:lnTo>
                    <a:pt x="49644" y="10770"/>
                  </a:lnTo>
                  <a:lnTo>
                    <a:pt x="49446" y="10514"/>
                  </a:lnTo>
                  <a:lnTo>
                    <a:pt x="47990" y="8639"/>
                  </a:lnTo>
                  <a:lnTo>
                    <a:pt x="47781" y="8372"/>
                  </a:lnTo>
                  <a:lnTo>
                    <a:pt x="47548" y="8069"/>
                  </a:lnTo>
                  <a:lnTo>
                    <a:pt x="47175" y="8022"/>
                  </a:lnTo>
                  <a:lnTo>
                    <a:pt x="46838" y="7976"/>
                  </a:lnTo>
                  <a:lnTo>
                    <a:pt x="45173" y="7778"/>
                  </a:lnTo>
                  <a:lnTo>
                    <a:pt x="44847" y="7731"/>
                  </a:lnTo>
                  <a:lnTo>
                    <a:pt x="44486" y="7685"/>
                  </a:lnTo>
                  <a:lnTo>
                    <a:pt x="44323" y="7813"/>
                  </a:lnTo>
                  <a:lnTo>
                    <a:pt x="44323" y="7813"/>
                  </a:lnTo>
                  <a:lnTo>
                    <a:pt x="44370" y="7301"/>
                  </a:lnTo>
                  <a:lnTo>
                    <a:pt x="44405" y="6998"/>
                  </a:lnTo>
                  <a:lnTo>
                    <a:pt x="44451" y="6672"/>
                  </a:lnTo>
                  <a:lnTo>
                    <a:pt x="44265" y="6392"/>
                  </a:lnTo>
                  <a:lnTo>
                    <a:pt x="44090" y="6148"/>
                  </a:lnTo>
                  <a:lnTo>
                    <a:pt x="43112" y="4693"/>
                  </a:lnTo>
                  <a:lnTo>
                    <a:pt x="42891" y="4355"/>
                  </a:lnTo>
                  <a:lnTo>
                    <a:pt x="42635" y="3982"/>
                  </a:lnTo>
                  <a:lnTo>
                    <a:pt x="42181" y="3959"/>
                  </a:lnTo>
                  <a:lnTo>
                    <a:pt x="41773" y="3936"/>
                  </a:lnTo>
                  <a:lnTo>
                    <a:pt x="40737" y="3889"/>
                  </a:lnTo>
                  <a:lnTo>
                    <a:pt x="39154" y="1864"/>
                  </a:lnTo>
                  <a:lnTo>
                    <a:pt x="38863" y="1479"/>
                  </a:lnTo>
                  <a:lnTo>
                    <a:pt x="38537" y="1049"/>
                  </a:lnTo>
                  <a:lnTo>
                    <a:pt x="38001" y="1142"/>
                  </a:lnTo>
                  <a:lnTo>
                    <a:pt x="37803" y="1177"/>
                  </a:lnTo>
                  <a:lnTo>
                    <a:pt x="37745" y="1107"/>
                  </a:lnTo>
                  <a:lnTo>
                    <a:pt x="37559" y="886"/>
                  </a:lnTo>
                  <a:lnTo>
                    <a:pt x="37349" y="641"/>
                  </a:lnTo>
                  <a:lnTo>
                    <a:pt x="37047" y="583"/>
                  </a:lnTo>
                  <a:lnTo>
                    <a:pt x="36767" y="525"/>
                  </a:lnTo>
                  <a:lnTo>
                    <a:pt x="34974" y="152"/>
                  </a:lnTo>
                  <a:lnTo>
                    <a:pt x="34613" y="82"/>
                  </a:lnTo>
                  <a:lnTo>
                    <a:pt x="341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-652100" y="2936842"/>
              <a:ext cx="61033" cy="29220"/>
            </a:xfrm>
            <a:custGeom>
              <a:avLst/>
              <a:gdLst/>
              <a:ahLst/>
              <a:cxnLst/>
              <a:rect l="l" t="t" r="r" b="b"/>
              <a:pathLst>
                <a:path w="2143" h="1026" extrusionOk="0">
                  <a:moveTo>
                    <a:pt x="513" y="1"/>
                  </a:moveTo>
                  <a:cubicBezTo>
                    <a:pt x="233" y="1"/>
                    <a:pt x="1" y="234"/>
                    <a:pt x="1" y="513"/>
                  </a:cubicBezTo>
                  <a:cubicBezTo>
                    <a:pt x="1" y="792"/>
                    <a:pt x="233" y="1025"/>
                    <a:pt x="513" y="1025"/>
                  </a:cubicBezTo>
                  <a:lnTo>
                    <a:pt x="1631" y="1025"/>
                  </a:lnTo>
                  <a:cubicBezTo>
                    <a:pt x="1910" y="1025"/>
                    <a:pt x="2143" y="792"/>
                    <a:pt x="2143" y="513"/>
                  </a:cubicBezTo>
                  <a:cubicBezTo>
                    <a:pt x="2143" y="234"/>
                    <a:pt x="1910" y="1"/>
                    <a:pt x="1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-660046" y="2865244"/>
              <a:ext cx="61346" cy="29192"/>
            </a:xfrm>
            <a:custGeom>
              <a:avLst/>
              <a:gdLst/>
              <a:ahLst/>
              <a:cxnLst/>
              <a:rect l="l" t="t" r="r" b="b"/>
              <a:pathLst>
                <a:path w="2154" h="1025" extrusionOk="0">
                  <a:moveTo>
                    <a:pt x="524" y="0"/>
                  </a:moveTo>
                  <a:cubicBezTo>
                    <a:pt x="233" y="0"/>
                    <a:pt x="0" y="233"/>
                    <a:pt x="0" y="512"/>
                  </a:cubicBezTo>
                  <a:cubicBezTo>
                    <a:pt x="0" y="803"/>
                    <a:pt x="233" y="1025"/>
                    <a:pt x="524" y="1025"/>
                  </a:cubicBezTo>
                  <a:lnTo>
                    <a:pt x="1642" y="1025"/>
                  </a:lnTo>
                  <a:cubicBezTo>
                    <a:pt x="1921" y="1025"/>
                    <a:pt x="2154" y="803"/>
                    <a:pt x="2154" y="512"/>
                  </a:cubicBezTo>
                  <a:cubicBezTo>
                    <a:pt x="2154" y="233"/>
                    <a:pt x="1921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-665372" y="290767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7" y="0"/>
                  </a:moveTo>
                  <a:cubicBezTo>
                    <a:pt x="152" y="0"/>
                    <a:pt x="1" y="140"/>
                    <a:pt x="1" y="315"/>
                  </a:cubicBezTo>
                  <a:cubicBezTo>
                    <a:pt x="1" y="501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40" y="501"/>
                    <a:pt x="1340" y="315"/>
                  </a:cubicBezTo>
                  <a:cubicBezTo>
                    <a:pt x="1340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-628889" y="2898708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87" y="1"/>
                  </a:moveTo>
                  <a:cubicBezTo>
                    <a:pt x="82" y="1"/>
                    <a:pt x="1" y="82"/>
                    <a:pt x="1" y="187"/>
                  </a:cubicBezTo>
                  <a:cubicBezTo>
                    <a:pt x="1" y="292"/>
                    <a:pt x="82" y="373"/>
                    <a:pt x="187" y="373"/>
                  </a:cubicBezTo>
                  <a:lnTo>
                    <a:pt x="594" y="373"/>
                  </a:lnTo>
                  <a:cubicBezTo>
                    <a:pt x="699" y="373"/>
                    <a:pt x="792" y="292"/>
                    <a:pt x="792" y="187"/>
                  </a:cubicBezTo>
                  <a:cubicBezTo>
                    <a:pt x="792" y="82"/>
                    <a:pt x="69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-659391" y="2813496"/>
              <a:ext cx="22585" cy="10652"/>
            </a:xfrm>
            <a:custGeom>
              <a:avLst/>
              <a:gdLst/>
              <a:ahLst/>
              <a:cxnLst/>
              <a:rect l="l" t="t" r="r" b="b"/>
              <a:pathLst>
                <a:path w="793" h="374" extrusionOk="0">
                  <a:moveTo>
                    <a:pt x="198" y="1"/>
                  </a:moveTo>
                  <a:cubicBezTo>
                    <a:pt x="94" y="1"/>
                    <a:pt x="0" y="82"/>
                    <a:pt x="0" y="187"/>
                  </a:cubicBezTo>
                  <a:cubicBezTo>
                    <a:pt x="0" y="292"/>
                    <a:pt x="94" y="373"/>
                    <a:pt x="198" y="373"/>
                  </a:cubicBezTo>
                  <a:lnTo>
                    <a:pt x="606" y="373"/>
                  </a:lnTo>
                  <a:cubicBezTo>
                    <a:pt x="711" y="373"/>
                    <a:pt x="792" y="292"/>
                    <a:pt x="792" y="187"/>
                  </a:cubicBezTo>
                  <a:cubicBezTo>
                    <a:pt x="792" y="82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-659391" y="2846675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0"/>
                  </a:moveTo>
                  <a:cubicBezTo>
                    <a:pt x="94" y="0"/>
                    <a:pt x="0" y="93"/>
                    <a:pt x="0" y="198"/>
                  </a:cubicBezTo>
                  <a:cubicBezTo>
                    <a:pt x="0" y="303"/>
                    <a:pt x="94" y="384"/>
                    <a:pt x="198" y="384"/>
                  </a:cubicBezTo>
                  <a:lnTo>
                    <a:pt x="606" y="384"/>
                  </a:lnTo>
                  <a:cubicBezTo>
                    <a:pt x="711" y="384"/>
                    <a:pt x="792" y="303"/>
                    <a:pt x="792" y="198"/>
                  </a:cubicBezTo>
                  <a:cubicBezTo>
                    <a:pt x="792" y="93"/>
                    <a:pt x="711" y="0"/>
                    <a:pt x="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-628234" y="2834058"/>
              <a:ext cx="38505" cy="18256"/>
            </a:xfrm>
            <a:custGeom>
              <a:avLst/>
              <a:gdLst/>
              <a:ahLst/>
              <a:cxnLst/>
              <a:rect l="l" t="t" r="r" b="b"/>
              <a:pathLst>
                <a:path w="1352" h="641" extrusionOk="0">
                  <a:moveTo>
                    <a:pt x="327" y="1"/>
                  </a:moveTo>
                  <a:cubicBezTo>
                    <a:pt x="152" y="1"/>
                    <a:pt x="1" y="140"/>
                    <a:pt x="1" y="315"/>
                  </a:cubicBezTo>
                  <a:cubicBezTo>
                    <a:pt x="1" y="490"/>
                    <a:pt x="152" y="641"/>
                    <a:pt x="327" y="641"/>
                  </a:cubicBezTo>
                  <a:lnTo>
                    <a:pt x="1025" y="641"/>
                  </a:lnTo>
                  <a:cubicBezTo>
                    <a:pt x="1200" y="641"/>
                    <a:pt x="1351" y="490"/>
                    <a:pt x="1351" y="315"/>
                  </a:cubicBezTo>
                  <a:cubicBezTo>
                    <a:pt x="1351" y="140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-993291" y="3270742"/>
              <a:ext cx="31869" cy="15294"/>
            </a:xfrm>
            <a:custGeom>
              <a:avLst/>
              <a:gdLst/>
              <a:ahLst/>
              <a:cxnLst/>
              <a:rect l="l" t="t" r="r" b="b"/>
              <a:pathLst>
                <a:path w="1119" h="537" extrusionOk="0">
                  <a:moveTo>
                    <a:pt x="268" y="1"/>
                  </a:moveTo>
                  <a:cubicBezTo>
                    <a:pt x="129" y="1"/>
                    <a:pt x="1" y="129"/>
                    <a:pt x="1" y="268"/>
                  </a:cubicBezTo>
                  <a:cubicBezTo>
                    <a:pt x="1" y="420"/>
                    <a:pt x="129" y="536"/>
                    <a:pt x="268" y="536"/>
                  </a:cubicBezTo>
                  <a:lnTo>
                    <a:pt x="851" y="536"/>
                  </a:lnTo>
                  <a:cubicBezTo>
                    <a:pt x="1002" y="536"/>
                    <a:pt x="1118" y="420"/>
                    <a:pt x="1118" y="268"/>
                  </a:cubicBezTo>
                  <a:cubicBezTo>
                    <a:pt x="1118" y="129"/>
                    <a:pt x="1002" y="1"/>
                    <a:pt x="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-1062925" y="3319158"/>
              <a:ext cx="61374" cy="29192"/>
            </a:xfrm>
            <a:custGeom>
              <a:avLst/>
              <a:gdLst/>
              <a:ahLst/>
              <a:cxnLst/>
              <a:rect l="l" t="t" r="r" b="b"/>
              <a:pathLst>
                <a:path w="2155" h="1025" extrusionOk="0">
                  <a:moveTo>
                    <a:pt x="513" y="0"/>
                  </a:moveTo>
                  <a:cubicBezTo>
                    <a:pt x="234" y="0"/>
                    <a:pt x="1" y="222"/>
                    <a:pt x="1" y="513"/>
                  </a:cubicBezTo>
                  <a:cubicBezTo>
                    <a:pt x="1" y="792"/>
                    <a:pt x="234" y="1025"/>
                    <a:pt x="513" y="1025"/>
                  </a:cubicBezTo>
                  <a:lnTo>
                    <a:pt x="1642" y="1025"/>
                  </a:lnTo>
                  <a:cubicBezTo>
                    <a:pt x="1922" y="1025"/>
                    <a:pt x="2155" y="792"/>
                    <a:pt x="2155" y="513"/>
                  </a:cubicBezTo>
                  <a:cubicBezTo>
                    <a:pt x="2155" y="222"/>
                    <a:pt x="1922" y="0"/>
                    <a:pt x="16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-1068222" y="3361251"/>
              <a:ext cx="38163" cy="18284"/>
            </a:xfrm>
            <a:custGeom>
              <a:avLst/>
              <a:gdLst/>
              <a:ahLst/>
              <a:cxnLst/>
              <a:rect l="l" t="t" r="r" b="b"/>
              <a:pathLst>
                <a:path w="1340" h="642" extrusionOk="0">
                  <a:moveTo>
                    <a:pt x="326" y="1"/>
                  </a:moveTo>
                  <a:cubicBezTo>
                    <a:pt x="140" y="1"/>
                    <a:pt x="0" y="152"/>
                    <a:pt x="0" y="327"/>
                  </a:cubicBezTo>
                  <a:cubicBezTo>
                    <a:pt x="0" y="502"/>
                    <a:pt x="140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2"/>
                    <a:pt x="1339" y="327"/>
                  </a:cubicBezTo>
                  <a:cubicBezTo>
                    <a:pt x="1339" y="152"/>
                    <a:pt x="1200" y="1"/>
                    <a:pt x="1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-1032081" y="3352308"/>
              <a:ext cx="22585" cy="10965"/>
            </a:xfrm>
            <a:custGeom>
              <a:avLst/>
              <a:gdLst/>
              <a:ahLst/>
              <a:cxnLst/>
              <a:rect l="l" t="t" r="r" b="b"/>
              <a:pathLst>
                <a:path w="793" h="385" extrusionOk="0">
                  <a:moveTo>
                    <a:pt x="198" y="1"/>
                  </a:moveTo>
                  <a:cubicBezTo>
                    <a:pt x="94" y="1"/>
                    <a:pt x="1" y="94"/>
                    <a:pt x="1" y="199"/>
                  </a:cubicBezTo>
                  <a:cubicBezTo>
                    <a:pt x="1" y="303"/>
                    <a:pt x="94" y="385"/>
                    <a:pt x="198" y="385"/>
                  </a:cubicBezTo>
                  <a:lnTo>
                    <a:pt x="606" y="385"/>
                  </a:lnTo>
                  <a:cubicBezTo>
                    <a:pt x="711" y="385"/>
                    <a:pt x="792" y="303"/>
                    <a:pt x="792" y="199"/>
                  </a:cubicBezTo>
                  <a:cubicBezTo>
                    <a:pt x="792" y="94"/>
                    <a:pt x="711" y="1"/>
                    <a:pt x="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-881222" y="3157334"/>
              <a:ext cx="22585" cy="10993"/>
            </a:xfrm>
            <a:custGeom>
              <a:avLst/>
              <a:gdLst/>
              <a:ahLst/>
              <a:cxnLst/>
              <a:rect l="l" t="t" r="r" b="b"/>
              <a:pathLst>
                <a:path w="793" h="386" extrusionOk="0">
                  <a:moveTo>
                    <a:pt x="187" y="1"/>
                  </a:moveTo>
                  <a:cubicBezTo>
                    <a:pt x="82" y="1"/>
                    <a:pt x="1" y="94"/>
                    <a:pt x="1" y="199"/>
                  </a:cubicBezTo>
                  <a:cubicBezTo>
                    <a:pt x="1" y="304"/>
                    <a:pt x="82" y="385"/>
                    <a:pt x="187" y="385"/>
                  </a:cubicBezTo>
                  <a:lnTo>
                    <a:pt x="595" y="385"/>
                  </a:lnTo>
                  <a:cubicBezTo>
                    <a:pt x="699" y="385"/>
                    <a:pt x="792" y="304"/>
                    <a:pt x="792" y="199"/>
                  </a:cubicBezTo>
                  <a:cubicBezTo>
                    <a:pt x="792" y="94"/>
                    <a:pt x="699" y="1"/>
                    <a:pt x="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-1062241" y="3267096"/>
              <a:ext cx="22556" cy="10965"/>
            </a:xfrm>
            <a:custGeom>
              <a:avLst/>
              <a:gdLst/>
              <a:ahLst/>
              <a:cxnLst/>
              <a:rect l="l" t="t" r="r" b="b"/>
              <a:pathLst>
                <a:path w="792" h="385" extrusionOk="0">
                  <a:moveTo>
                    <a:pt x="186" y="1"/>
                  </a:moveTo>
                  <a:cubicBezTo>
                    <a:pt x="82" y="1"/>
                    <a:pt x="0" y="94"/>
                    <a:pt x="0" y="198"/>
                  </a:cubicBezTo>
                  <a:cubicBezTo>
                    <a:pt x="0" y="303"/>
                    <a:pt x="82" y="385"/>
                    <a:pt x="186" y="385"/>
                  </a:cubicBezTo>
                  <a:lnTo>
                    <a:pt x="605" y="385"/>
                  </a:lnTo>
                  <a:cubicBezTo>
                    <a:pt x="710" y="385"/>
                    <a:pt x="792" y="303"/>
                    <a:pt x="792" y="198"/>
                  </a:cubicBezTo>
                  <a:cubicBezTo>
                    <a:pt x="792" y="94"/>
                    <a:pt x="710" y="1"/>
                    <a:pt x="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-1062241" y="3300589"/>
              <a:ext cx="22556" cy="10623"/>
            </a:xfrm>
            <a:custGeom>
              <a:avLst/>
              <a:gdLst/>
              <a:ahLst/>
              <a:cxnLst/>
              <a:rect l="l" t="t" r="r" b="b"/>
              <a:pathLst>
                <a:path w="792" h="373" extrusionOk="0">
                  <a:moveTo>
                    <a:pt x="186" y="0"/>
                  </a:moveTo>
                  <a:cubicBezTo>
                    <a:pt x="82" y="0"/>
                    <a:pt x="0" y="82"/>
                    <a:pt x="0" y="187"/>
                  </a:cubicBezTo>
                  <a:cubicBezTo>
                    <a:pt x="0" y="291"/>
                    <a:pt x="82" y="373"/>
                    <a:pt x="186" y="373"/>
                  </a:cubicBezTo>
                  <a:lnTo>
                    <a:pt x="605" y="373"/>
                  </a:lnTo>
                  <a:cubicBezTo>
                    <a:pt x="710" y="373"/>
                    <a:pt x="792" y="291"/>
                    <a:pt x="792" y="187"/>
                  </a:cubicBezTo>
                  <a:cubicBezTo>
                    <a:pt x="792" y="82"/>
                    <a:pt x="710" y="0"/>
                    <a:pt x="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-1031084" y="3287659"/>
              <a:ext cx="38163" cy="18256"/>
            </a:xfrm>
            <a:custGeom>
              <a:avLst/>
              <a:gdLst/>
              <a:ahLst/>
              <a:cxnLst/>
              <a:rect l="l" t="t" r="r" b="b"/>
              <a:pathLst>
                <a:path w="1340" h="641" extrusionOk="0">
                  <a:moveTo>
                    <a:pt x="326" y="0"/>
                  </a:moveTo>
                  <a:cubicBezTo>
                    <a:pt x="152" y="0"/>
                    <a:pt x="0" y="140"/>
                    <a:pt x="0" y="326"/>
                  </a:cubicBezTo>
                  <a:cubicBezTo>
                    <a:pt x="0" y="501"/>
                    <a:pt x="152" y="641"/>
                    <a:pt x="326" y="641"/>
                  </a:cubicBezTo>
                  <a:lnTo>
                    <a:pt x="1025" y="641"/>
                  </a:lnTo>
                  <a:cubicBezTo>
                    <a:pt x="1200" y="641"/>
                    <a:pt x="1339" y="501"/>
                    <a:pt x="1339" y="326"/>
                  </a:cubicBezTo>
                  <a:cubicBezTo>
                    <a:pt x="1339" y="140"/>
                    <a:pt x="1200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34" name="Google Shape;1334;p40"/>
          <p:cNvSpPr/>
          <p:nvPr/>
        </p:nvSpPr>
        <p:spPr>
          <a:xfrm>
            <a:off x="6359600" y="1386727"/>
            <a:ext cx="337623" cy="330525"/>
          </a:xfrm>
          <a:custGeom>
            <a:avLst/>
            <a:gdLst/>
            <a:ahLst/>
            <a:cxnLst/>
            <a:rect l="l" t="t" r="r" b="b"/>
            <a:pathLst>
              <a:path w="2469" h="2417" extrusionOk="0">
                <a:moveTo>
                  <a:pt x="351" y="1"/>
                </a:moveTo>
                <a:cubicBezTo>
                  <a:pt x="268" y="1"/>
                  <a:pt x="187" y="33"/>
                  <a:pt x="129" y="97"/>
                </a:cubicBezTo>
                <a:cubicBezTo>
                  <a:pt x="1" y="225"/>
                  <a:pt x="1" y="434"/>
                  <a:pt x="129" y="562"/>
                </a:cubicBezTo>
                <a:lnTo>
                  <a:pt x="781" y="1214"/>
                </a:lnTo>
                <a:lnTo>
                  <a:pt x="129" y="1866"/>
                </a:lnTo>
                <a:cubicBezTo>
                  <a:pt x="1" y="1994"/>
                  <a:pt x="1" y="2192"/>
                  <a:pt x="129" y="2320"/>
                </a:cubicBezTo>
                <a:cubicBezTo>
                  <a:pt x="187" y="2384"/>
                  <a:pt x="268" y="2416"/>
                  <a:pt x="351" y="2416"/>
                </a:cubicBezTo>
                <a:cubicBezTo>
                  <a:pt x="434" y="2416"/>
                  <a:pt x="519" y="2384"/>
                  <a:pt x="583" y="2320"/>
                </a:cubicBezTo>
                <a:lnTo>
                  <a:pt x="1235" y="1668"/>
                </a:lnTo>
                <a:lnTo>
                  <a:pt x="1887" y="2320"/>
                </a:lnTo>
                <a:cubicBezTo>
                  <a:pt x="1951" y="2384"/>
                  <a:pt x="2035" y="2416"/>
                  <a:pt x="2120" y="2416"/>
                </a:cubicBezTo>
                <a:cubicBezTo>
                  <a:pt x="2204" y="2416"/>
                  <a:pt x="2288" y="2384"/>
                  <a:pt x="2352" y="2320"/>
                </a:cubicBezTo>
                <a:cubicBezTo>
                  <a:pt x="2469" y="2192"/>
                  <a:pt x="2469" y="1994"/>
                  <a:pt x="2352" y="1866"/>
                </a:cubicBezTo>
                <a:lnTo>
                  <a:pt x="1689" y="1214"/>
                </a:lnTo>
                <a:lnTo>
                  <a:pt x="2352" y="562"/>
                </a:lnTo>
                <a:cubicBezTo>
                  <a:pt x="2469" y="434"/>
                  <a:pt x="2469" y="225"/>
                  <a:pt x="2352" y="97"/>
                </a:cubicBezTo>
                <a:cubicBezTo>
                  <a:pt x="2288" y="33"/>
                  <a:pt x="2204" y="1"/>
                  <a:pt x="2120" y="1"/>
                </a:cubicBezTo>
                <a:cubicBezTo>
                  <a:pt x="2035" y="1"/>
                  <a:pt x="1951" y="33"/>
                  <a:pt x="1887" y="97"/>
                </a:cubicBezTo>
                <a:lnTo>
                  <a:pt x="1235" y="749"/>
                </a:lnTo>
                <a:lnTo>
                  <a:pt x="583" y="97"/>
                </a:lnTo>
                <a:cubicBezTo>
                  <a:pt x="519" y="33"/>
                  <a:pt x="434" y="1"/>
                  <a:pt x="3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604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BB808-A9BE-3D27-89D7-880477D880DC}"/>
              </a:ext>
            </a:extLst>
          </p:cNvPr>
          <p:cNvSpPr/>
          <p:nvPr/>
        </p:nvSpPr>
        <p:spPr>
          <a:xfrm>
            <a:off x="154236" y="143219"/>
            <a:ext cx="6566053" cy="483640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A67C819B-FE02-F273-CF7D-145D64E8AB59}"/>
              </a:ext>
            </a:extLst>
          </p:cNvPr>
          <p:cNvSpPr txBox="1">
            <a:spLocks/>
          </p:cNvSpPr>
          <p:nvPr/>
        </p:nvSpPr>
        <p:spPr>
          <a:xfrm>
            <a:off x="1837430" y="3956030"/>
            <a:ext cx="2550421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4000" dirty="0">
                <a:solidFill>
                  <a:schemeClr val="tx1"/>
                </a:solidFill>
                <a:latin typeface="Alata" panose="00000500000000000000" pitchFamily="2" charset="0"/>
              </a:rPr>
              <a:t>near</a:t>
            </a:r>
          </a:p>
        </p:txBody>
      </p:sp>
      <p:pic>
        <p:nvPicPr>
          <p:cNvPr id="3" name="smart 4 sb cd 2 (33)">
            <a:hlinkClick r:id="" action="ppaction://media"/>
            <a:extLst>
              <a:ext uri="{FF2B5EF4-FFF2-40B4-BE49-F238E27FC236}">
                <a16:creationId xmlns:a16="http://schemas.microsoft.com/office/drawing/2014/main" id="{6CB8FA34-BD85-7483-0C55-C49B9A200C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9" end="2962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9480" y="4263380"/>
            <a:ext cx="429370" cy="429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7DAD4-B5C1-37BB-E2F3-25BFAE0D9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950" y="317500"/>
            <a:ext cx="4998289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297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easure Map Education Minitheme by Slidesgo">
  <a:themeElements>
    <a:clrScheme name="Simple Light">
      <a:dk1>
        <a:srgbClr val="252538"/>
      </a:dk1>
      <a:lt1>
        <a:srgbClr val="FAF8F2"/>
      </a:lt1>
      <a:dk2>
        <a:srgbClr val="E2D2A2"/>
      </a:dk2>
      <a:lt2>
        <a:srgbClr val="C9BA95"/>
      </a:lt2>
      <a:accent1>
        <a:srgbClr val="B34021"/>
      </a:accent1>
      <a:accent2>
        <a:srgbClr val="FFCC9F"/>
      </a:accent2>
      <a:accent3>
        <a:srgbClr val="779137"/>
      </a:accent3>
      <a:accent4>
        <a:srgbClr val="317915"/>
      </a:accent4>
      <a:accent5>
        <a:srgbClr val="1B7BBC"/>
      </a:accent5>
      <a:accent6>
        <a:srgbClr val="9DB8F0"/>
      </a:accent6>
      <a:hlink>
        <a:srgbClr val="2525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105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183</Words>
  <Application>Microsoft Office PowerPoint</Application>
  <PresentationFormat>Custom</PresentationFormat>
  <Paragraphs>32</Paragraphs>
  <Slides>25</Slides>
  <Notes>25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Darker Grotesque SemiBold</vt:lpstr>
      <vt:lpstr>Lato</vt:lpstr>
      <vt:lpstr>Arial</vt:lpstr>
      <vt:lpstr>Lexend Deca</vt:lpstr>
      <vt:lpstr>Segoe UI Black</vt:lpstr>
      <vt:lpstr>Sriracha</vt:lpstr>
      <vt:lpstr>Times New Roman</vt:lpstr>
      <vt:lpstr>Alata</vt:lpstr>
      <vt:lpstr>Treasure Map Education Minitheme by Slidesgo</vt:lpstr>
      <vt:lpstr>WELCOME TO OUR CLASS 4A1</vt:lpstr>
      <vt:lpstr>01 WARM UP</vt:lpstr>
      <vt:lpstr>A. SING AND DANCE </vt:lpstr>
      <vt:lpstr>PowerPoint Presentation</vt:lpstr>
      <vt:lpstr>B. DO A PUZZLE</vt:lpstr>
      <vt:lpstr>PowerPoint Presentation</vt:lpstr>
      <vt:lpstr>UNIT 5 GETTING AROUND</vt:lpstr>
      <vt:lpstr>02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 STRUCTURE</vt:lpstr>
      <vt:lpstr>PowerPoint Presentation</vt:lpstr>
      <vt:lpstr>PowerPoint Presentation</vt:lpstr>
      <vt:lpstr>04 PRACTICE</vt:lpstr>
      <vt:lpstr> A. LISTEN AND PRACTICE</vt:lpstr>
      <vt:lpstr> B. Circle the correct words. Practice</vt:lpstr>
      <vt:lpstr>PowerPoint Presentation</vt:lpstr>
      <vt:lpstr>PowerPoint Presentation</vt:lpstr>
      <vt:lpstr> 5. INTRODUCE SOME PLACES IN YOUR TOWN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Administrator</cp:lastModifiedBy>
  <cp:revision>28</cp:revision>
  <dcterms:modified xsi:type="dcterms:W3CDTF">2024-01-08T14:51:18Z</dcterms:modified>
</cp:coreProperties>
</file>