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84" r:id="rId1"/>
  </p:sldMasterIdLst>
  <p:notesMasterIdLst>
    <p:notesMasterId r:id="rId20"/>
  </p:notesMasterIdLst>
  <p:sldIdLst>
    <p:sldId id="326" r:id="rId2"/>
    <p:sldId id="1546" r:id="rId3"/>
    <p:sldId id="2765" r:id="rId4"/>
    <p:sldId id="257" r:id="rId5"/>
    <p:sldId id="284" r:id="rId6"/>
    <p:sldId id="2752" r:id="rId7"/>
    <p:sldId id="273" r:id="rId8"/>
    <p:sldId id="2759" r:id="rId9"/>
    <p:sldId id="2760" r:id="rId10"/>
    <p:sldId id="2761" r:id="rId11"/>
    <p:sldId id="2762" r:id="rId12"/>
    <p:sldId id="277" r:id="rId13"/>
    <p:sldId id="263" r:id="rId14"/>
    <p:sldId id="270" r:id="rId15"/>
    <p:sldId id="2748" r:id="rId16"/>
    <p:sldId id="2763" r:id="rId17"/>
    <p:sldId id="2764" r:id="rId18"/>
    <p:sldId id="283"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09" d="100"/>
          <a:sy n="109" d="100"/>
        </p:scale>
        <p:origin x="-240" y="1038"/>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74B4B2-F3FE-4DE4-86C6-83731232B08B}" type="datetimeFigureOut">
              <a:rPr lang="en-US" smtClean="0"/>
              <a:t>9/4/2024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F7E3D3-C409-4814-9215-8DDA554EE7CE}" type="slidenum">
              <a:rPr lang="en-US" smtClean="0"/>
              <a:t>‹#›</a:t>
            </a:fld>
            <a:endParaRPr lang="en-US"/>
          </a:p>
        </p:txBody>
      </p:sp>
    </p:spTree>
    <p:extLst>
      <p:ext uri="{BB962C8B-B14F-4D97-AF65-F5344CB8AC3E}">
        <p14:creationId xmlns:p14="http://schemas.microsoft.com/office/powerpoint/2010/main" val="3155175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76A0D62-D740-4225-9314-CAB8008EBD8E}" type="slidenum">
              <a:rPr kumimoji="0" lang="zh-CN" altLang="en-US" sz="1200" b="0" i="0" u="none" strike="noStrike" kern="1200" cap="none" spc="0" normalizeH="0" baseline="0" noProof="0" smtClean="0">
                <a:ln>
                  <a:noFill/>
                </a:ln>
                <a:solidFill>
                  <a:prstClr val="black"/>
                </a:solidFill>
                <a:effectLst/>
                <a:uLnTx/>
                <a:uFillTx/>
                <a:latin typeface="UTM Avo" panose="02040603050506020204" pitchFamily="18" charset="0"/>
                <a:ea typeface="字魂59号-创粗黑"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dirty="0">
              <a:ln>
                <a:noFill/>
              </a:ln>
              <a:solidFill>
                <a:prstClr val="black"/>
              </a:solidFill>
              <a:effectLst/>
              <a:uLnTx/>
              <a:uFillTx/>
              <a:latin typeface="UTM Avo" panose="02040603050506020204" pitchFamily="18" charset="0"/>
              <a:ea typeface="字魂59号-创粗黑" panose="00000500000000000000" pitchFamily="2" charset="-122"/>
              <a:cs typeface="+mn-cs"/>
            </a:endParaRPr>
          </a:p>
        </p:txBody>
      </p:sp>
    </p:spTree>
    <p:extLst>
      <p:ext uri="{BB962C8B-B14F-4D97-AF65-F5344CB8AC3E}">
        <p14:creationId xmlns:p14="http://schemas.microsoft.com/office/powerpoint/2010/main" val="11588173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5D2AD8-CD39-4FF7-90DB-C7D8DAE127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05297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5D2AD8-CD39-4FF7-90DB-C7D8DAE127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839881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7816D4A-E9D3-0D55-0B29-B0ADF66BDED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2745979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5105DF7-2A9F-DC0F-6DA5-BDEAC9B625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06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80EF673-0524-F680-ABC1-9A2A68FC1C3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2341629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9/4/2024</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631104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9/4/2024</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835838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9/4/2024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41685088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434865"/>
      </p:ext>
    </p:extLst>
  </p:cSld>
  <p:clrMapOvr>
    <a:masterClrMapping/>
  </p:clrMapOvr>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ags" Target="../tags/tag3.xml"/><Relationship Id="rId5" Type="http://schemas.openxmlformats.org/officeDocument/2006/relationships/slideLayout" Target="../slideLayouts/slideLayout5.xml"/><Relationship Id="rId10" Type="http://schemas.openxmlformats.org/officeDocument/2006/relationships/tags" Target="../tags/tag2.xml"/><Relationship Id="rId4" Type="http://schemas.openxmlformats.org/officeDocument/2006/relationships/slideLayout" Target="../slideLayouts/slideLayout4.xml"/><Relationship Id="rId9" Type="http://schemas.openxmlformats.org/officeDocument/2006/relationships/tags" Target="../tags/tag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1F430731-F488-A575-B444-FE1FE7E3E71B}"/>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9"/>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10"/>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11"/>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6249828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4.jp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4.jp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2.jpg"/><Relationship Id="rId1" Type="http://schemas.openxmlformats.org/officeDocument/2006/relationships/slideLayout" Target="../slideLayouts/slideLayout6.xml"/><Relationship Id="rId4" Type="http://schemas.openxmlformats.org/officeDocument/2006/relationships/image" Target="../media/image43.pn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44.jpg"/><Relationship Id="rId1" Type="http://schemas.openxmlformats.org/officeDocument/2006/relationships/slideLayout" Target="../slideLayouts/slideLayout5.xml"/><Relationship Id="rId5" Type="http://schemas.openxmlformats.org/officeDocument/2006/relationships/image" Target="../media/image46.jpeg"/><Relationship Id="rId4" Type="http://schemas.openxmlformats.org/officeDocument/2006/relationships/image" Target="../media/image45.png"/></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36.png"/><Relationship Id="rId4" Type="http://schemas.openxmlformats.org/officeDocument/2006/relationships/image" Target="../media/image48.png"/></Relationships>
</file>

<file path=ppt/slides/_rels/slide1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44.jpg"/><Relationship Id="rId1" Type="http://schemas.openxmlformats.org/officeDocument/2006/relationships/slideLayout" Target="../slideLayouts/slideLayout5.xml"/><Relationship Id="rId5" Type="http://schemas.openxmlformats.org/officeDocument/2006/relationships/image" Target="../media/image46.jpeg"/><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4.jpg"/><Relationship Id="rId1" Type="http://schemas.openxmlformats.org/officeDocument/2006/relationships/slideLayout" Target="../slideLayouts/slideLayout5.xml"/><Relationship Id="rId4" Type="http://schemas.openxmlformats.org/officeDocument/2006/relationships/image" Target="../media/image51.jpeg"/></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6.xml"/><Relationship Id="rId5" Type="http://schemas.openxmlformats.org/officeDocument/2006/relationships/image" Target="../media/image52.png"/><Relationship Id="rId4" Type="http://schemas.openxmlformats.org/officeDocument/2006/relationships/image" Target="../media/image17.jpe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9.png"/><Relationship Id="rId10" Type="http://schemas.openxmlformats.org/officeDocument/2006/relationships/image" Target="../media/image13.png"/><Relationship Id="rId4" Type="http://schemas.openxmlformats.org/officeDocument/2006/relationships/image" Target="../media/image8.png"/><Relationship Id="rId9"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5.jp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image" Target="../media/image17.jpeg"/><Relationship Id="rId10" Type="http://schemas.openxmlformats.org/officeDocument/2006/relationships/image" Target="../media/image19.gif"/><Relationship Id="rId4" Type="http://schemas.openxmlformats.org/officeDocument/2006/relationships/image" Target="../media/image16.png"/><Relationship Id="rId9"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jpeg"/><Relationship Id="rId7" Type="http://schemas.openxmlformats.org/officeDocument/2006/relationships/image" Target="../media/image25.png"/><Relationship Id="rId2" Type="http://schemas.openxmlformats.org/officeDocument/2006/relationships/image" Target="../media/image20.jpg"/><Relationship Id="rId1" Type="http://schemas.openxmlformats.org/officeDocument/2006/relationships/slideLayout" Target="../slideLayouts/slideLayout5.xml"/><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image" Target="../media/image22.jpeg"/></Relationships>
</file>

<file path=ppt/slides/_rels/slide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8.png"/><Relationship Id="rId7" Type="http://schemas.openxmlformats.org/officeDocument/2006/relationships/image" Target="../media/image16.png"/><Relationship Id="rId2" Type="http://schemas.openxmlformats.org/officeDocument/2006/relationships/image" Target="../media/image27.jpg"/><Relationship Id="rId1" Type="http://schemas.openxmlformats.org/officeDocument/2006/relationships/slideLayout" Target="../slideLayouts/slideLayout6.xml"/><Relationship Id="rId6" Type="http://schemas.openxmlformats.org/officeDocument/2006/relationships/image" Target="../media/image31.jpeg"/><Relationship Id="rId5" Type="http://schemas.openxmlformats.org/officeDocument/2006/relationships/image" Target="../media/image30.jpeg"/><Relationship Id="rId10" Type="http://schemas.microsoft.com/office/2007/relationships/hdphoto" Target="../media/hdphoto2.wdp"/><Relationship Id="rId4" Type="http://schemas.openxmlformats.org/officeDocument/2006/relationships/image" Target="../media/image29.svg"/><Relationship Id="rId9" Type="http://schemas.openxmlformats.org/officeDocument/2006/relationships/image" Target="../media/image33.png"/></Relationships>
</file>

<file path=ppt/slides/_rels/slide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slideLayout" Target="../slideLayouts/slideLayout6.xml"/><Relationship Id="rId6" Type="http://schemas.openxmlformats.org/officeDocument/2006/relationships/image" Target="../media/image37.png"/><Relationship Id="rId5" Type="http://schemas.microsoft.com/office/2007/relationships/hdphoto" Target="../media/hdphoto3.wdp"/><Relationship Id="rId4" Type="http://schemas.openxmlformats.org/officeDocument/2006/relationships/image" Target="../media/image36.png"/></Relationships>
</file>

<file path=ppt/slides/_rels/slide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4.jp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4.jp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AutoShape 21"/>
          <p:cNvSpPr>
            <a:spLocks noChangeArrowheads="1"/>
          </p:cNvSpPr>
          <p:nvPr/>
        </p:nvSpPr>
        <p:spPr bwMode="auto">
          <a:xfrm>
            <a:off x="8940808" y="1943106"/>
            <a:ext cx="766233" cy="485775"/>
          </a:xfrm>
          <a:prstGeom prst="star4">
            <a:avLst>
              <a:gd name="adj" fmla="val 12431"/>
            </a:avLst>
          </a:prstGeom>
          <a:solidFill>
            <a:srgbClr val="99FFCC"/>
          </a:solidFill>
          <a:ln w="12700" cap="sq">
            <a:solidFill>
              <a:schemeClr val="tx1"/>
            </a:solidFill>
            <a:miter lim="800000"/>
            <a:headEnd type="none" w="sm" len="sm"/>
            <a:tailEnd type="none" w="sm" len="sm"/>
          </a:ln>
        </p:spPr>
        <p:txBody>
          <a:bodyPr wrap="none" anchor="ct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vi-VN" altLang="vi-VN" sz="2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3" name="AutoShape 22"/>
          <p:cNvSpPr>
            <a:spLocks noChangeArrowheads="1"/>
          </p:cNvSpPr>
          <p:nvPr/>
        </p:nvSpPr>
        <p:spPr bwMode="auto">
          <a:xfrm>
            <a:off x="326944" y="1142474"/>
            <a:ext cx="766233" cy="485775"/>
          </a:xfrm>
          <a:prstGeom prst="star4">
            <a:avLst>
              <a:gd name="adj" fmla="val 12500"/>
            </a:avLst>
          </a:prstGeom>
          <a:solidFill>
            <a:srgbClr val="66FF33"/>
          </a:solidFill>
          <a:ln w="12700" cap="sq">
            <a:solidFill>
              <a:schemeClr val="tx1"/>
            </a:solidFill>
            <a:miter lim="800000"/>
            <a:headEnd type="none" w="sm" len="sm"/>
            <a:tailEnd type="none" w="sm" len="sm"/>
          </a:ln>
        </p:spPr>
        <p:txBody>
          <a:bodyPr wrap="none" anchor="ct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vi-VN" altLang="vi-VN" sz="2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062" name="WordArt 38"/>
          <p:cNvSpPr>
            <a:spLocks noChangeArrowheads="1" noChangeShapeType="1" noTextEdit="1"/>
          </p:cNvSpPr>
          <p:nvPr/>
        </p:nvSpPr>
        <p:spPr bwMode="auto">
          <a:xfrm>
            <a:off x="2015067" y="346237"/>
            <a:ext cx="8551333" cy="576263"/>
          </a:xfrm>
          <a:prstGeom prst="rect">
            <a:avLst/>
          </a:prstGeom>
        </p:spPr>
        <p:txBody>
          <a:bodyPr wrap="none" fromWordArt="1">
            <a:prstTxWarp prst="textPlain">
              <a:avLst>
                <a:gd name="adj" fmla="val 50000"/>
              </a:avLst>
            </a:prstTxWarp>
          </a:body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vi-VN" sz="4800" b="0" i="0" u="none" strike="noStrike" kern="10" cap="none" spc="0" normalizeH="0" baseline="0" noProof="0" dirty="0">
                <a:ln w="9525">
                  <a:solidFill>
                    <a:srgbClr val="FF0000"/>
                  </a:solidFill>
                  <a:round/>
                  <a:headEnd/>
                  <a:tailEnd/>
                </a:ln>
                <a:solidFill>
                  <a:srgbClr val="000000"/>
                </a:solidFill>
                <a:effectLst/>
                <a:uLnTx/>
                <a:uFillTx/>
                <a:latin typeface="Times New Roman"/>
                <a:ea typeface="+mn-ea"/>
                <a:cs typeface="Times New Roman"/>
              </a:rPr>
              <a:t>Trường Tiểu</a:t>
            </a:r>
            <a:r>
              <a:rPr kumimoji="0" lang="en-US" sz="4800" b="0" i="0" u="none" strike="noStrike" kern="10" cap="none" spc="0" normalizeH="0" baseline="0" noProof="0" dirty="0">
                <a:ln w="9525">
                  <a:solidFill>
                    <a:srgbClr val="FF0000"/>
                  </a:solidFill>
                  <a:round/>
                  <a:headEnd/>
                  <a:tailEnd/>
                </a:ln>
                <a:solidFill>
                  <a:srgbClr val="000000"/>
                </a:solidFill>
                <a:effectLst/>
                <a:uLnTx/>
                <a:uFillTx/>
                <a:latin typeface="Times New Roman"/>
                <a:ea typeface="+mn-ea"/>
                <a:cs typeface="Times New Roman"/>
              </a:rPr>
              <a:t> học </a:t>
            </a:r>
            <a:r>
              <a:rPr kumimoji="0" lang="en-US" sz="4800" b="0" i="0" u="none" strike="noStrike" kern="10" cap="none" spc="0" normalizeH="0" baseline="0" noProof="0" dirty="0" err="1">
                <a:ln w="9525">
                  <a:solidFill>
                    <a:srgbClr val="FF0000"/>
                  </a:solidFill>
                  <a:round/>
                  <a:headEnd/>
                  <a:tailEnd/>
                </a:ln>
                <a:solidFill>
                  <a:srgbClr val="000000"/>
                </a:solidFill>
                <a:effectLst/>
                <a:uLnTx/>
                <a:uFillTx/>
                <a:latin typeface="Times New Roman"/>
                <a:ea typeface="+mn-ea"/>
                <a:cs typeface="Times New Roman"/>
              </a:rPr>
              <a:t>số</a:t>
            </a:r>
            <a:r>
              <a:rPr kumimoji="0" lang="en-US" sz="4800" b="0" i="0" u="none" strike="noStrike" kern="10" cap="none" spc="0" normalizeH="0" baseline="0" noProof="0" dirty="0">
                <a:ln w="9525">
                  <a:solidFill>
                    <a:srgbClr val="FF0000"/>
                  </a:solidFill>
                  <a:round/>
                  <a:headEnd/>
                  <a:tailEnd/>
                </a:ln>
                <a:solidFill>
                  <a:srgbClr val="000000"/>
                </a:solidFill>
                <a:effectLst/>
                <a:uLnTx/>
                <a:uFillTx/>
                <a:latin typeface="Times New Roman"/>
                <a:ea typeface="+mn-ea"/>
                <a:cs typeface="Times New Roman"/>
              </a:rPr>
              <a:t> </a:t>
            </a:r>
            <a:r>
              <a:rPr lang="en-US" sz="4800" kern="10" dirty="0">
                <a:ln w="9525">
                  <a:solidFill>
                    <a:srgbClr val="FF0000"/>
                  </a:solidFill>
                  <a:round/>
                  <a:headEnd/>
                  <a:tailEnd/>
                </a:ln>
                <a:solidFill>
                  <a:srgbClr val="000000"/>
                </a:solidFill>
                <a:latin typeface="Times New Roman"/>
                <a:cs typeface="Times New Roman"/>
              </a:rPr>
              <a:t>2 </a:t>
            </a:r>
            <a:r>
              <a:rPr lang="en-US" sz="4800" kern="10" dirty="0" err="1">
                <a:ln w="9525">
                  <a:solidFill>
                    <a:srgbClr val="FF0000"/>
                  </a:solidFill>
                  <a:round/>
                  <a:headEnd/>
                  <a:tailEnd/>
                </a:ln>
                <a:solidFill>
                  <a:srgbClr val="000000"/>
                </a:solidFill>
                <a:latin typeface="Times New Roman"/>
                <a:cs typeface="Times New Roman"/>
              </a:rPr>
              <a:t>Bồng</a:t>
            </a:r>
            <a:r>
              <a:rPr lang="en-US" sz="4800" kern="10" dirty="0">
                <a:ln w="9525">
                  <a:solidFill>
                    <a:srgbClr val="FF0000"/>
                  </a:solidFill>
                  <a:round/>
                  <a:headEnd/>
                  <a:tailEnd/>
                </a:ln>
                <a:solidFill>
                  <a:srgbClr val="000000"/>
                </a:solidFill>
                <a:latin typeface="Times New Roman"/>
                <a:cs typeface="Times New Roman"/>
              </a:rPr>
              <a:t> </a:t>
            </a:r>
            <a:r>
              <a:rPr lang="en-US" sz="4800" kern="10" dirty="0" err="1">
                <a:ln w="9525">
                  <a:solidFill>
                    <a:srgbClr val="FF0000"/>
                  </a:solidFill>
                  <a:round/>
                  <a:headEnd/>
                  <a:tailEnd/>
                </a:ln>
                <a:solidFill>
                  <a:srgbClr val="000000"/>
                </a:solidFill>
                <a:latin typeface="Times New Roman"/>
                <a:cs typeface="Times New Roman"/>
              </a:rPr>
              <a:t>Sơn</a:t>
            </a:r>
            <a:endParaRPr kumimoji="0" lang="en-US" sz="4800" b="0" i="0" u="none" strike="noStrike" kern="10" cap="none" spc="0" normalizeH="0" baseline="0" noProof="0" dirty="0">
              <a:ln w="9525">
                <a:solidFill>
                  <a:srgbClr val="FF0000"/>
                </a:solidFill>
                <a:round/>
                <a:headEnd/>
                <a:tailEnd/>
              </a:ln>
              <a:solidFill>
                <a:srgbClr val="000000"/>
              </a:solidFill>
              <a:effectLst/>
              <a:uLnTx/>
              <a:uFillTx/>
              <a:latin typeface="Times New Roman"/>
              <a:ea typeface="+mn-ea"/>
              <a:cs typeface="Times New Roman"/>
            </a:endParaRPr>
          </a:p>
        </p:txBody>
      </p:sp>
      <p:sp>
        <p:nvSpPr>
          <p:cNvPr id="2" name="Rectangle 1">
            <a:extLst>
              <a:ext uri="{FF2B5EF4-FFF2-40B4-BE49-F238E27FC236}">
                <a16:creationId xmlns:a16="http://schemas.microsoft.com/office/drawing/2014/main" id="{36F0A5C3-8949-44C5-85F0-7D031A90BB60}"/>
              </a:ext>
            </a:extLst>
          </p:cNvPr>
          <p:cNvSpPr/>
          <p:nvPr/>
        </p:nvSpPr>
        <p:spPr>
          <a:xfrm>
            <a:off x="1204805" y="1455701"/>
            <a:ext cx="10171856" cy="1909755"/>
          </a:xfrm>
          <a:prstGeom prst="rect">
            <a:avLst/>
          </a:prstGeom>
          <a:noFill/>
        </p:spPr>
        <p:txBody>
          <a:bodyPr wrap="none" lIns="121920" tIns="60960" rIns="121920" bIns="60960" numCol="1">
            <a:prstTxWarp prst="textWave1">
              <a:avLst/>
            </a:prstTxWarp>
            <a:spAutoFit/>
          </a:body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7200" b="1" i="0" u="none" strike="noStrike" kern="1200" cap="none" spc="0" normalizeH="0" baseline="0" noProof="0" dirty="0" err="1">
                <a:ln w="9525">
                  <a:solidFill>
                    <a:prstClr val="white"/>
                  </a:solidFill>
                  <a:prstDash val="solid"/>
                </a:ln>
                <a:solidFill>
                  <a:srgbClr val="98B7D3">
                    <a:lumMod val="50000"/>
                  </a:srgbClr>
                </a:solidFill>
                <a:effectLst>
                  <a:outerShdw blurRad="12700" dist="38100" dir="2700000" algn="tl" rotWithShape="0">
                    <a:srgbClr val="BA3F51">
                      <a:lumMod val="60000"/>
                      <a:lumOff val="40000"/>
                    </a:srgbClr>
                  </a:outerShdw>
                </a:effectLst>
                <a:uLnTx/>
                <a:uFillTx/>
                <a:latin typeface="Arial" charset="0"/>
                <a:ea typeface="+mn-ea"/>
                <a:cs typeface="Arial" charset="0"/>
              </a:rPr>
              <a:t>Chào</a:t>
            </a:r>
            <a:r>
              <a:rPr kumimoji="0" lang="en-US" sz="7200" b="1" i="0" u="none" strike="noStrike" kern="1200" cap="none" spc="0" normalizeH="0" baseline="0" noProof="0" dirty="0">
                <a:ln w="9525">
                  <a:solidFill>
                    <a:prstClr val="white"/>
                  </a:solidFill>
                  <a:prstDash val="solid"/>
                </a:ln>
                <a:solidFill>
                  <a:srgbClr val="98B7D3">
                    <a:lumMod val="50000"/>
                  </a:srgbClr>
                </a:solidFill>
                <a:effectLst>
                  <a:outerShdw blurRad="12700" dist="38100" dir="2700000" algn="tl" rotWithShape="0">
                    <a:srgbClr val="BA3F51">
                      <a:lumMod val="60000"/>
                      <a:lumOff val="40000"/>
                    </a:srgbClr>
                  </a:outerShdw>
                </a:effectLst>
                <a:uLnTx/>
                <a:uFillTx/>
                <a:latin typeface="Arial" charset="0"/>
                <a:ea typeface="+mn-ea"/>
                <a:cs typeface="Arial" charset="0"/>
              </a:rPr>
              <a:t> </a:t>
            </a:r>
            <a:r>
              <a:rPr kumimoji="0" lang="en-US" sz="7200" b="1" i="0" u="none" strike="noStrike" kern="1200" cap="none" spc="0" normalizeH="0" baseline="0" noProof="0" dirty="0" err="1">
                <a:ln w="9525">
                  <a:solidFill>
                    <a:prstClr val="white"/>
                  </a:solidFill>
                  <a:prstDash val="solid"/>
                </a:ln>
                <a:solidFill>
                  <a:srgbClr val="98B7D3">
                    <a:lumMod val="50000"/>
                  </a:srgbClr>
                </a:solidFill>
                <a:effectLst>
                  <a:outerShdw blurRad="12700" dist="38100" dir="2700000" algn="tl" rotWithShape="0">
                    <a:srgbClr val="BA3F51">
                      <a:lumMod val="60000"/>
                      <a:lumOff val="40000"/>
                    </a:srgbClr>
                  </a:outerShdw>
                </a:effectLst>
                <a:uLnTx/>
                <a:uFillTx/>
                <a:latin typeface="Arial" charset="0"/>
                <a:ea typeface="+mn-ea"/>
                <a:cs typeface="Arial" charset="0"/>
              </a:rPr>
              <a:t>mừng</a:t>
            </a:r>
            <a:r>
              <a:rPr kumimoji="0" lang="en-US" sz="7200" b="1" i="0" u="none" strike="noStrike" kern="1200" cap="none" spc="0" normalizeH="0" baseline="0" noProof="0" dirty="0">
                <a:ln w="9525">
                  <a:solidFill>
                    <a:prstClr val="white"/>
                  </a:solidFill>
                  <a:prstDash val="solid"/>
                </a:ln>
                <a:solidFill>
                  <a:srgbClr val="98B7D3">
                    <a:lumMod val="50000"/>
                  </a:srgbClr>
                </a:solidFill>
                <a:effectLst>
                  <a:outerShdw blurRad="12700" dist="38100" dir="2700000" algn="tl" rotWithShape="0">
                    <a:srgbClr val="BA3F51">
                      <a:lumMod val="60000"/>
                      <a:lumOff val="40000"/>
                    </a:srgbClr>
                  </a:outerShdw>
                </a:effectLst>
                <a:uLnTx/>
                <a:uFillTx/>
                <a:latin typeface="Arial" charset="0"/>
                <a:ea typeface="+mn-ea"/>
                <a:cs typeface="Arial" charset="0"/>
              </a:rPr>
              <a:t> </a:t>
            </a:r>
            <a:r>
              <a:rPr kumimoji="0" lang="en-US" sz="7200" b="1" i="0" u="none" strike="noStrike" kern="1200" cap="none" spc="0" normalizeH="0" baseline="0" noProof="0" dirty="0" err="1">
                <a:ln w="9525">
                  <a:solidFill>
                    <a:prstClr val="white"/>
                  </a:solidFill>
                  <a:prstDash val="solid"/>
                </a:ln>
                <a:solidFill>
                  <a:srgbClr val="98B7D3">
                    <a:lumMod val="50000"/>
                  </a:srgbClr>
                </a:solidFill>
                <a:effectLst>
                  <a:outerShdw blurRad="12700" dist="38100" dir="2700000" algn="tl" rotWithShape="0">
                    <a:srgbClr val="BA3F51">
                      <a:lumMod val="60000"/>
                      <a:lumOff val="40000"/>
                    </a:srgbClr>
                  </a:outerShdw>
                </a:effectLst>
                <a:uLnTx/>
                <a:uFillTx/>
                <a:latin typeface="Arial" charset="0"/>
                <a:ea typeface="+mn-ea"/>
                <a:cs typeface="Arial" charset="0"/>
              </a:rPr>
              <a:t>quý</a:t>
            </a:r>
            <a:r>
              <a:rPr kumimoji="0" lang="en-US" sz="7200" b="1" i="0" u="none" strike="noStrike" kern="1200" cap="none" spc="0" normalizeH="0" baseline="0" noProof="0" dirty="0">
                <a:ln w="9525">
                  <a:solidFill>
                    <a:prstClr val="white"/>
                  </a:solidFill>
                  <a:prstDash val="solid"/>
                </a:ln>
                <a:solidFill>
                  <a:srgbClr val="98B7D3">
                    <a:lumMod val="50000"/>
                  </a:srgbClr>
                </a:solidFill>
                <a:effectLst>
                  <a:outerShdw blurRad="12700" dist="38100" dir="2700000" algn="tl" rotWithShape="0">
                    <a:srgbClr val="BA3F51">
                      <a:lumMod val="60000"/>
                      <a:lumOff val="40000"/>
                    </a:srgbClr>
                  </a:outerShdw>
                </a:effectLst>
                <a:uLnTx/>
                <a:uFillTx/>
                <a:latin typeface="Arial" charset="0"/>
                <a:ea typeface="+mn-ea"/>
                <a:cs typeface="Arial" charset="0"/>
              </a:rPr>
              <a:t> </a:t>
            </a:r>
            <a:r>
              <a:rPr kumimoji="0" lang="en-US" sz="7200" b="1" i="0" u="none" strike="noStrike" kern="1200" cap="none" spc="0" normalizeH="0" baseline="0" noProof="0" dirty="0" err="1">
                <a:ln w="9525">
                  <a:solidFill>
                    <a:prstClr val="white"/>
                  </a:solidFill>
                  <a:prstDash val="solid"/>
                </a:ln>
                <a:solidFill>
                  <a:srgbClr val="98B7D3">
                    <a:lumMod val="50000"/>
                  </a:srgbClr>
                </a:solidFill>
                <a:effectLst>
                  <a:outerShdw blurRad="12700" dist="38100" dir="2700000" algn="tl" rotWithShape="0">
                    <a:srgbClr val="BA3F51">
                      <a:lumMod val="60000"/>
                      <a:lumOff val="40000"/>
                    </a:srgbClr>
                  </a:outerShdw>
                </a:effectLst>
                <a:uLnTx/>
                <a:uFillTx/>
                <a:latin typeface="Arial" charset="0"/>
                <a:ea typeface="+mn-ea"/>
                <a:cs typeface="Arial" charset="0"/>
              </a:rPr>
              <a:t>thầy</a:t>
            </a:r>
            <a:r>
              <a:rPr kumimoji="0" lang="en-US" sz="7200" b="1" i="0" u="none" strike="noStrike" kern="1200" cap="none" spc="0" normalizeH="0" baseline="0" noProof="0" dirty="0">
                <a:ln w="9525">
                  <a:solidFill>
                    <a:prstClr val="white"/>
                  </a:solidFill>
                  <a:prstDash val="solid"/>
                </a:ln>
                <a:solidFill>
                  <a:srgbClr val="98B7D3">
                    <a:lumMod val="50000"/>
                  </a:srgbClr>
                </a:solidFill>
                <a:effectLst>
                  <a:outerShdw blurRad="12700" dist="38100" dir="2700000" algn="tl" rotWithShape="0">
                    <a:srgbClr val="BA3F51">
                      <a:lumMod val="60000"/>
                      <a:lumOff val="40000"/>
                    </a:srgbClr>
                  </a:outerShdw>
                </a:effectLst>
                <a:uLnTx/>
                <a:uFillTx/>
                <a:latin typeface="Arial" charset="0"/>
                <a:ea typeface="+mn-ea"/>
                <a:cs typeface="Arial" charset="0"/>
              </a:rPr>
              <a:t> cô </a:t>
            </a:r>
            <a:r>
              <a:rPr kumimoji="0" lang="en-US" sz="7200" b="1" i="0" u="none" strike="noStrike" kern="1200" cap="none" spc="0" normalizeH="0" baseline="0" noProof="0" dirty="0" err="1">
                <a:ln w="9525">
                  <a:solidFill>
                    <a:prstClr val="white"/>
                  </a:solidFill>
                  <a:prstDash val="solid"/>
                </a:ln>
                <a:solidFill>
                  <a:srgbClr val="98B7D3">
                    <a:lumMod val="50000"/>
                  </a:srgbClr>
                </a:solidFill>
                <a:effectLst>
                  <a:outerShdw blurRad="12700" dist="38100" dir="2700000" algn="tl" rotWithShape="0">
                    <a:srgbClr val="BA3F51">
                      <a:lumMod val="60000"/>
                      <a:lumOff val="40000"/>
                    </a:srgbClr>
                  </a:outerShdw>
                </a:effectLst>
                <a:uLnTx/>
                <a:uFillTx/>
                <a:latin typeface="Arial" charset="0"/>
                <a:ea typeface="+mn-ea"/>
                <a:cs typeface="Arial" charset="0"/>
              </a:rPr>
              <a:t>và</a:t>
            </a:r>
            <a:r>
              <a:rPr kumimoji="0" lang="en-US" sz="7200" b="1" i="0" u="none" strike="noStrike" kern="1200" cap="none" spc="0" normalizeH="0" baseline="0" noProof="0" dirty="0">
                <a:ln w="9525">
                  <a:solidFill>
                    <a:prstClr val="white"/>
                  </a:solidFill>
                  <a:prstDash val="solid"/>
                </a:ln>
                <a:solidFill>
                  <a:srgbClr val="98B7D3">
                    <a:lumMod val="50000"/>
                  </a:srgbClr>
                </a:solidFill>
                <a:effectLst>
                  <a:outerShdw blurRad="12700" dist="38100" dir="2700000" algn="tl" rotWithShape="0">
                    <a:srgbClr val="BA3F51">
                      <a:lumMod val="60000"/>
                      <a:lumOff val="40000"/>
                    </a:srgbClr>
                  </a:outerShdw>
                </a:effectLst>
                <a:uLnTx/>
                <a:uFillTx/>
                <a:latin typeface="Arial" charset="0"/>
                <a:ea typeface="+mn-ea"/>
                <a:cs typeface="Arial" charset="0"/>
              </a:rPr>
              <a:t> </a:t>
            </a:r>
            <a:r>
              <a:rPr kumimoji="0" lang="en-US" sz="7200" b="1" i="0" u="none" strike="noStrike" kern="1200" cap="none" spc="0" normalizeH="0" baseline="0" noProof="0" dirty="0" err="1">
                <a:ln w="9525">
                  <a:solidFill>
                    <a:prstClr val="white"/>
                  </a:solidFill>
                  <a:prstDash val="solid"/>
                </a:ln>
                <a:solidFill>
                  <a:srgbClr val="98B7D3">
                    <a:lumMod val="50000"/>
                  </a:srgbClr>
                </a:solidFill>
                <a:effectLst>
                  <a:outerShdw blurRad="12700" dist="38100" dir="2700000" algn="tl" rotWithShape="0">
                    <a:srgbClr val="BA3F51">
                      <a:lumMod val="60000"/>
                      <a:lumOff val="40000"/>
                    </a:srgbClr>
                  </a:outerShdw>
                </a:effectLst>
                <a:uLnTx/>
                <a:uFillTx/>
                <a:latin typeface="Arial" charset="0"/>
                <a:ea typeface="+mn-ea"/>
                <a:cs typeface="Arial" charset="0"/>
              </a:rPr>
              <a:t>các</a:t>
            </a:r>
            <a:r>
              <a:rPr kumimoji="0" lang="en-US" sz="7200" b="1" i="0" u="none" strike="noStrike" kern="1200" cap="none" spc="0" normalizeH="0" baseline="0" noProof="0" dirty="0">
                <a:ln w="9525">
                  <a:solidFill>
                    <a:prstClr val="white"/>
                  </a:solidFill>
                  <a:prstDash val="solid"/>
                </a:ln>
                <a:solidFill>
                  <a:srgbClr val="98B7D3">
                    <a:lumMod val="50000"/>
                  </a:srgbClr>
                </a:solidFill>
                <a:effectLst>
                  <a:outerShdw blurRad="12700" dist="38100" dir="2700000" algn="tl" rotWithShape="0">
                    <a:srgbClr val="BA3F51">
                      <a:lumMod val="60000"/>
                      <a:lumOff val="40000"/>
                    </a:srgbClr>
                  </a:outerShdw>
                </a:effectLst>
                <a:uLnTx/>
                <a:uFillTx/>
                <a:latin typeface="Arial" charset="0"/>
                <a:ea typeface="+mn-ea"/>
                <a:cs typeface="Arial" charset="0"/>
              </a:rPr>
              <a:t> </a:t>
            </a:r>
            <a:r>
              <a:rPr kumimoji="0" lang="en-US" sz="7200" b="1" i="0" u="none" strike="noStrike" kern="1200" cap="none" spc="0" normalizeH="0" baseline="0" noProof="0" dirty="0" err="1">
                <a:ln w="9525">
                  <a:solidFill>
                    <a:prstClr val="white"/>
                  </a:solidFill>
                  <a:prstDash val="solid"/>
                </a:ln>
                <a:solidFill>
                  <a:srgbClr val="98B7D3">
                    <a:lumMod val="50000"/>
                  </a:srgbClr>
                </a:solidFill>
                <a:effectLst>
                  <a:outerShdw blurRad="12700" dist="38100" dir="2700000" algn="tl" rotWithShape="0">
                    <a:srgbClr val="BA3F51">
                      <a:lumMod val="60000"/>
                      <a:lumOff val="40000"/>
                    </a:srgbClr>
                  </a:outerShdw>
                </a:effectLst>
                <a:uLnTx/>
                <a:uFillTx/>
                <a:latin typeface="Arial" charset="0"/>
                <a:ea typeface="+mn-ea"/>
                <a:cs typeface="Arial" charset="0"/>
              </a:rPr>
              <a:t>em</a:t>
            </a:r>
            <a:r>
              <a:rPr kumimoji="0" lang="en-US" sz="7200" b="1" i="0" u="none" strike="noStrike" kern="1200" cap="none" spc="0" normalizeH="0" baseline="0" noProof="0" dirty="0">
                <a:ln w="9525">
                  <a:solidFill>
                    <a:prstClr val="white"/>
                  </a:solidFill>
                  <a:prstDash val="solid"/>
                </a:ln>
                <a:solidFill>
                  <a:srgbClr val="98B7D3">
                    <a:lumMod val="50000"/>
                  </a:srgbClr>
                </a:solidFill>
                <a:effectLst>
                  <a:outerShdw blurRad="12700" dist="38100" dir="2700000" algn="tl" rotWithShape="0">
                    <a:srgbClr val="BA3F51">
                      <a:lumMod val="60000"/>
                      <a:lumOff val="40000"/>
                    </a:srgbClr>
                  </a:outerShdw>
                </a:effectLst>
                <a:uLnTx/>
                <a:uFillTx/>
                <a:latin typeface="Arial" charset="0"/>
                <a:ea typeface="+mn-ea"/>
                <a:cs typeface="Arial" charset="0"/>
              </a:rPr>
              <a:t> học </a:t>
            </a:r>
            <a:r>
              <a:rPr kumimoji="0" lang="en-US" sz="7200" b="1" i="0" u="none" strike="noStrike" kern="1200" cap="none" spc="0" normalizeH="0" baseline="0" noProof="0" dirty="0" err="1">
                <a:ln w="9525">
                  <a:solidFill>
                    <a:prstClr val="white"/>
                  </a:solidFill>
                  <a:prstDash val="solid"/>
                </a:ln>
                <a:solidFill>
                  <a:srgbClr val="98B7D3">
                    <a:lumMod val="50000"/>
                  </a:srgbClr>
                </a:solidFill>
                <a:effectLst>
                  <a:outerShdw blurRad="12700" dist="38100" dir="2700000" algn="tl" rotWithShape="0">
                    <a:srgbClr val="BA3F51">
                      <a:lumMod val="60000"/>
                      <a:lumOff val="40000"/>
                    </a:srgbClr>
                  </a:outerShdw>
                </a:effectLst>
                <a:uLnTx/>
                <a:uFillTx/>
                <a:latin typeface="Arial" charset="0"/>
                <a:ea typeface="+mn-ea"/>
                <a:cs typeface="Arial" charset="0"/>
              </a:rPr>
              <a:t>sinh</a:t>
            </a:r>
            <a:r>
              <a:rPr kumimoji="0" lang="en-US" sz="7200" b="1" i="0" u="none" strike="noStrike" kern="1200" cap="none" spc="0" normalizeH="0" baseline="0" noProof="0" dirty="0">
                <a:ln w="9525">
                  <a:solidFill>
                    <a:prstClr val="white"/>
                  </a:solidFill>
                  <a:prstDash val="solid"/>
                </a:ln>
                <a:solidFill>
                  <a:srgbClr val="98B7D3">
                    <a:lumMod val="50000"/>
                  </a:srgbClr>
                </a:solidFill>
                <a:effectLst>
                  <a:outerShdw blurRad="12700" dist="38100" dir="2700000" algn="tl" rotWithShape="0">
                    <a:srgbClr val="BA3F51">
                      <a:lumMod val="60000"/>
                      <a:lumOff val="40000"/>
                    </a:srgbClr>
                  </a:outerShdw>
                </a:effectLst>
                <a:uLnTx/>
                <a:uFillTx/>
                <a:latin typeface="Arial" charset="0"/>
                <a:ea typeface="+mn-ea"/>
                <a:cs typeface="Arial" charset="0"/>
              </a:rPr>
              <a:t> </a:t>
            </a:r>
            <a:r>
              <a:rPr kumimoji="0" lang="en-US" sz="7200" b="1" i="0" u="none" strike="noStrike" kern="1200" cap="none" spc="0" normalizeH="0" baseline="0" noProof="0" dirty="0" err="1">
                <a:ln w="9525">
                  <a:solidFill>
                    <a:prstClr val="white"/>
                  </a:solidFill>
                  <a:prstDash val="solid"/>
                </a:ln>
                <a:solidFill>
                  <a:srgbClr val="98B7D3">
                    <a:lumMod val="50000"/>
                  </a:srgbClr>
                </a:solidFill>
                <a:effectLst>
                  <a:outerShdw blurRad="12700" dist="38100" dir="2700000" algn="tl" rotWithShape="0">
                    <a:srgbClr val="BA3F51">
                      <a:lumMod val="60000"/>
                      <a:lumOff val="40000"/>
                    </a:srgbClr>
                  </a:outerShdw>
                </a:effectLst>
                <a:uLnTx/>
                <a:uFillTx/>
                <a:latin typeface="Arial" charset="0"/>
                <a:ea typeface="+mn-ea"/>
                <a:cs typeface="Arial" charset="0"/>
              </a:rPr>
              <a:t>lớp</a:t>
            </a:r>
            <a:r>
              <a:rPr kumimoji="0" lang="en-US" sz="7200" b="1" i="0" u="none" strike="noStrike" kern="1200" cap="none" spc="0" normalizeH="0" baseline="0" noProof="0" dirty="0">
                <a:ln w="9525">
                  <a:solidFill>
                    <a:prstClr val="white"/>
                  </a:solidFill>
                  <a:prstDash val="solid"/>
                </a:ln>
                <a:solidFill>
                  <a:srgbClr val="98B7D3">
                    <a:lumMod val="50000"/>
                  </a:srgbClr>
                </a:solidFill>
                <a:effectLst>
                  <a:outerShdw blurRad="12700" dist="38100" dir="2700000" algn="tl" rotWithShape="0">
                    <a:srgbClr val="BA3F51">
                      <a:lumMod val="60000"/>
                      <a:lumOff val="40000"/>
                    </a:srgbClr>
                  </a:outerShdw>
                </a:effectLst>
                <a:uLnTx/>
                <a:uFillTx/>
                <a:latin typeface="Arial" charset="0"/>
                <a:ea typeface="+mn-ea"/>
                <a:cs typeface="Arial" charset="0"/>
              </a:rPr>
              <a:t> </a:t>
            </a:r>
            <a:r>
              <a:rPr lang="en-US" sz="7200" b="1" dirty="0">
                <a:ln w="9525">
                  <a:solidFill>
                    <a:prstClr val="white"/>
                  </a:solidFill>
                  <a:prstDash val="solid"/>
                </a:ln>
                <a:solidFill>
                  <a:srgbClr val="98B7D3">
                    <a:lumMod val="50000"/>
                  </a:srgbClr>
                </a:solidFill>
                <a:effectLst>
                  <a:outerShdw blurRad="12700" dist="38100" dir="2700000" algn="tl" rotWithShape="0">
                    <a:srgbClr val="BA3F51">
                      <a:lumMod val="60000"/>
                      <a:lumOff val="40000"/>
                    </a:srgbClr>
                  </a:outerShdw>
                </a:effectLst>
                <a:latin typeface="Arial" charset="0"/>
                <a:cs typeface="Arial" charset="0"/>
              </a:rPr>
              <a:t>4A2</a:t>
            </a:r>
            <a:endParaRPr kumimoji="0" lang="en-US" sz="7200" b="1" i="0" u="none" strike="noStrike" kern="1200" cap="none" spc="0" normalizeH="0" baseline="0" noProof="0" dirty="0">
              <a:ln w="9525">
                <a:solidFill>
                  <a:prstClr val="white"/>
                </a:solidFill>
                <a:prstDash val="solid"/>
              </a:ln>
              <a:solidFill>
                <a:srgbClr val="98B7D3">
                  <a:lumMod val="50000"/>
                </a:srgbClr>
              </a:solidFill>
              <a:effectLst>
                <a:outerShdw blurRad="12700" dist="38100" dir="2700000" algn="tl" rotWithShape="0">
                  <a:srgbClr val="BA3F51">
                    <a:lumMod val="60000"/>
                    <a:lumOff val="40000"/>
                  </a:srgbClr>
                </a:outerShdw>
              </a:effectLst>
              <a:uLnTx/>
              <a:uFillTx/>
              <a:latin typeface="Arial" charset="0"/>
              <a:ea typeface="+mn-ea"/>
              <a:cs typeface="Arial" charset="0"/>
            </a:endParaRPr>
          </a:p>
        </p:txBody>
      </p:sp>
      <p:sp>
        <p:nvSpPr>
          <p:cNvPr id="4" name="TextBox 3">
            <a:extLst>
              <a:ext uri="{FF2B5EF4-FFF2-40B4-BE49-F238E27FC236}">
                <a16:creationId xmlns:a16="http://schemas.microsoft.com/office/drawing/2014/main" id="{82C7F5AE-29B3-9C37-1704-E7AA988F1E4E}"/>
              </a:ext>
            </a:extLst>
          </p:cNvPr>
          <p:cNvSpPr txBox="1"/>
          <p:nvPr/>
        </p:nvSpPr>
        <p:spPr>
          <a:xfrm>
            <a:off x="2862760" y="5554066"/>
            <a:ext cx="7504812" cy="1292662"/>
          </a:xfrm>
          <a:prstGeom prst="rect">
            <a:avLst/>
          </a:prstGeom>
          <a:noFill/>
        </p:spPr>
        <p:txBody>
          <a:bodyPr wrap="square">
            <a:spAutoFit/>
          </a:bodyPr>
          <a:lstStyle/>
          <a:p>
            <a:pPr marL="0" marR="0" lvl="0" indent="0" algn="ctr" defTabSz="1219170" rtl="0" eaLnBrk="1" fontAlgn="base" latinLnBrk="0" hangingPunct="1">
              <a:lnSpc>
                <a:spcPct val="100000"/>
              </a:lnSpc>
              <a:spcBef>
                <a:spcPct val="0"/>
              </a:spcBef>
              <a:spcAft>
                <a:spcPct val="0"/>
              </a:spcAft>
              <a:buClrTx/>
              <a:buSzTx/>
              <a:buFontTx/>
              <a:buNone/>
              <a:tabLst/>
              <a:defRPr/>
            </a:pPr>
            <a:r>
              <a:rPr lang="en-US" dirty="0" err="1">
                <a:solidFill>
                  <a:prstClr val="black">
                    <a:lumMod val="95000"/>
                    <a:lumOff val="5000"/>
                  </a:prstClr>
                </a:solidFill>
                <a:latin typeface="Times New Roman" pitchFamily="18" charset="0"/>
                <a:cs typeface="Times New Roman" pitchFamily="18" charset="0"/>
              </a:rPr>
              <a:t>Lớp</a:t>
            </a:r>
            <a:r>
              <a:rPr lang="en-US" dirty="0">
                <a:solidFill>
                  <a:prstClr val="black">
                    <a:lumMod val="95000"/>
                    <a:lumOff val="5000"/>
                  </a:prstClr>
                </a:solidFill>
                <a:latin typeface="Times New Roman" pitchFamily="18" charset="0"/>
                <a:cs typeface="Times New Roman" pitchFamily="18" charset="0"/>
              </a:rPr>
              <a:t>: 4A2</a:t>
            </a:r>
            <a:endParaRPr kumimoji="0" lang="en-US" b="0" i="0" u="none" strike="noStrike" kern="1200" cap="none" spc="0" normalizeH="0" baseline="0" noProof="0" dirty="0">
              <a:ln>
                <a:noFill/>
              </a:ln>
              <a:solidFill>
                <a:prstClr val="black">
                  <a:lumMod val="95000"/>
                  <a:lumOff val="5000"/>
                </a:prstClr>
              </a:solidFill>
              <a:effectLst/>
              <a:uLnTx/>
              <a:uFillTx/>
              <a:latin typeface="Times New Roman" pitchFamily="18" charset="0"/>
              <a:cs typeface="Times New Roman" pitchFamily="18" charset="0"/>
            </a:endParaRPr>
          </a:p>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b="0" i="0" u="none" strike="noStrike" kern="1200" cap="none" spc="0" normalizeH="0" baseline="0" noProof="0" dirty="0" err="1">
                <a:ln>
                  <a:noFill/>
                </a:ln>
                <a:solidFill>
                  <a:prstClr val="black">
                    <a:lumMod val="95000"/>
                    <a:lumOff val="5000"/>
                  </a:prstClr>
                </a:solidFill>
                <a:effectLst/>
                <a:uLnTx/>
                <a:uFillTx/>
                <a:latin typeface="Times New Roman" pitchFamily="18" charset="0"/>
                <a:cs typeface="Times New Roman" pitchFamily="18" charset="0"/>
              </a:rPr>
              <a:t>Giáo</a:t>
            </a:r>
            <a:r>
              <a:rPr kumimoji="0" lang="en-US" b="0" i="0" u="none" strike="noStrike" kern="1200" cap="none" spc="0" normalizeH="0" baseline="0" noProof="0" dirty="0">
                <a:ln>
                  <a:noFill/>
                </a:ln>
                <a:solidFill>
                  <a:prstClr val="black">
                    <a:lumMod val="95000"/>
                    <a:lumOff val="5000"/>
                  </a:prstClr>
                </a:solidFill>
                <a:effectLst/>
                <a:uLnTx/>
                <a:uFillTx/>
                <a:latin typeface="Times New Roman" pitchFamily="18" charset="0"/>
                <a:cs typeface="Times New Roman" pitchFamily="18" charset="0"/>
              </a:rPr>
              <a:t> </a:t>
            </a:r>
            <a:r>
              <a:rPr kumimoji="0" lang="en-US" b="0" i="0" u="none" strike="noStrike" kern="1200" cap="none" spc="0" normalizeH="0" baseline="0" noProof="0" dirty="0" err="1">
                <a:ln>
                  <a:noFill/>
                </a:ln>
                <a:solidFill>
                  <a:prstClr val="black">
                    <a:lumMod val="95000"/>
                    <a:lumOff val="5000"/>
                  </a:prstClr>
                </a:solidFill>
                <a:effectLst/>
                <a:uLnTx/>
                <a:uFillTx/>
                <a:latin typeface="Times New Roman" pitchFamily="18" charset="0"/>
                <a:cs typeface="Times New Roman" pitchFamily="18" charset="0"/>
              </a:rPr>
              <a:t>viên</a:t>
            </a:r>
            <a:r>
              <a:rPr lang="en-US" dirty="0">
                <a:solidFill>
                  <a:prstClr val="black">
                    <a:lumMod val="95000"/>
                    <a:lumOff val="5000"/>
                  </a:prstClr>
                </a:solidFill>
                <a:latin typeface="Times New Roman" pitchFamily="18" charset="0"/>
                <a:cs typeface="Times New Roman" pitchFamily="18" charset="0"/>
              </a:rPr>
              <a:t>:Võ </a:t>
            </a:r>
            <a:r>
              <a:rPr lang="en-US" dirty="0" err="1">
                <a:solidFill>
                  <a:prstClr val="black">
                    <a:lumMod val="95000"/>
                    <a:lumOff val="5000"/>
                  </a:prstClr>
                </a:solidFill>
                <a:latin typeface="Times New Roman" pitchFamily="18" charset="0"/>
                <a:cs typeface="Times New Roman" pitchFamily="18" charset="0"/>
              </a:rPr>
              <a:t>Thị</a:t>
            </a:r>
            <a:r>
              <a:rPr lang="en-US" dirty="0">
                <a:solidFill>
                  <a:prstClr val="black">
                    <a:lumMod val="95000"/>
                    <a:lumOff val="5000"/>
                  </a:prstClr>
                </a:solidFill>
                <a:latin typeface="Times New Roman" pitchFamily="18" charset="0"/>
                <a:cs typeface="Times New Roman" pitchFamily="18" charset="0"/>
              </a:rPr>
              <a:t> </a:t>
            </a:r>
            <a:r>
              <a:rPr lang="en-US" dirty="0" err="1">
                <a:solidFill>
                  <a:prstClr val="black">
                    <a:lumMod val="95000"/>
                    <a:lumOff val="5000"/>
                  </a:prstClr>
                </a:solidFill>
                <a:latin typeface="Times New Roman" pitchFamily="18" charset="0"/>
                <a:cs typeface="Times New Roman" pitchFamily="18" charset="0"/>
              </a:rPr>
              <a:t>Mỹ</a:t>
            </a:r>
            <a:r>
              <a:rPr lang="en-US" dirty="0">
                <a:solidFill>
                  <a:prstClr val="black">
                    <a:lumMod val="95000"/>
                    <a:lumOff val="5000"/>
                  </a:prstClr>
                </a:solidFill>
                <a:latin typeface="Times New Roman" pitchFamily="18" charset="0"/>
                <a:cs typeface="Times New Roman" pitchFamily="18" charset="0"/>
              </a:rPr>
              <a:t> </a:t>
            </a:r>
            <a:r>
              <a:rPr lang="en-US" dirty="0" err="1">
                <a:solidFill>
                  <a:prstClr val="black">
                    <a:lumMod val="95000"/>
                    <a:lumOff val="5000"/>
                  </a:prstClr>
                </a:solidFill>
                <a:latin typeface="Times New Roman" pitchFamily="18" charset="0"/>
                <a:cs typeface="Times New Roman" pitchFamily="18" charset="0"/>
              </a:rPr>
              <a:t>Phương</a:t>
            </a:r>
            <a:endParaRPr lang="en-US" dirty="0">
              <a:solidFill>
                <a:prstClr val="black">
                  <a:lumMod val="95000"/>
                  <a:lumOff val="5000"/>
                </a:prstClr>
              </a:solidFill>
              <a:latin typeface="Times New Roman" pitchFamily="18" charset="0"/>
              <a:cs typeface="Times New Roman" pitchFamily="18" charset="0"/>
            </a:endParaRPr>
          </a:p>
          <a:p>
            <a:pPr algn="ctr" defTabSz="1219170" fontAlgn="base">
              <a:spcBef>
                <a:spcPct val="0"/>
              </a:spcBef>
              <a:spcAft>
                <a:spcPct val="0"/>
              </a:spcAft>
              <a:defRPr/>
            </a:pPr>
            <a:r>
              <a:rPr kumimoji="0" lang="en-US" b="0" i="0" u="none" strike="noStrike" kern="1200" cap="none" spc="0" normalizeH="0" baseline="0" noProof="0" dirty="0" err="1">
                <a:ln>
                  <a:noFill/>
                </a:ln>
                <a:solidFill>
                  <a:prstClr val="black">
                    <a:lumMod val="95000"/>
                    <a:lumOff val="5000"/>
                  </a:prstClr>
                </a:solidFill>
                <a:effectLst/>
                <a:uLnTx/>
                <a:uFillTx/>
                <a:latin typeface="Times New Roman" pitchFamily="18" charset="0"/>
                <a:cs typeface="Times New Roman" pitchFamily="18" charset="0"/>
              </a:rPr>
              <a:t>Thời</a:t>
            </a:r>
            <a:r>
              <a:rPr kumimoji="0" lang="en-US" b="0" i="0" u="none" strike="noStrike" kern="1200" cap="none" spc="0" normalizeH="0" baseline="0" noProof="0" dirty="0">
                <a:ln>
                  <a:noFill/>
                </a:ln>
                <a:solidFill>
                  <a:prstClr val="black">
                    <a:lumMod val="95000"/>
                    <a:lumOff val="5000"/>
                  </a:prstClr>
                </a:solidFill>
                <a:effectLst/>
                <a:uLnTx/>
                <a:uFillTx/>
                <a:latin typeface="Times New Roman" pitchFamily="18" charset="0"/>
                <a:cs typeface="Times New Roman" pitchFamily="18" charset="0"/>
              </a:rPr>
              <a:t> </a:t>
            </a:r>
            <a:r>
              <a:rPr kumimoji="0" lang="en-US" b="0" i="0" u="none" strike="noStrike" kern="1200" cap="none" spc="0" normalizeH="0" baseline="0" noProof="0" dirty="0" err="1">
                <a:ln>
                  <a:noFill/>
                </a:ln>
                <a:solidFill>
                  <a:prstClr val="black">
                    <a:lumMod val="95000"/>
                    <a:lumOff val="5000"/>
                  </a:prstClr>
                </a:solidFill>
                <a:effectLst/>
                <a:uLnTx/>
                <a:uFillTx/>
                <a:latin typeface="Times New Roman" pitchFamily="18" charset="0"/>
                <a:cs typeface="Times New Roman" pitchFamily="18" charset="0"/>
              </a:rPr>
              <a:t>gian</a:t>
            </a:r>
            <a:r>
              <a:rPr kumimoji="0" lang="en-US" b="0" i="0" u="none" strike="noStrike" kern="1200" cap="none" spc="0" normalizeH="0" baseline="0" noProof="0" dirty="0">
                <a:ln>
                  <a:noFill/>
                </a:ln>
                <a:solidFill>
                  <a:prstClr val="black">
                    <a:lumMod val="95000"/>
                    <a:lumOff val="5000"/>
                  </a:prstClr>
                </a:solidFill>
                <a:effectLst/>
                <a:uLnTx/>
                <a:uFillTx/>
                <a:latin typeface="Times New Roman" pitchFamily="18" charset="0"/>
                <a:cs typeface="Times New Roman" pitchFamily="18" charset="0"/>
              </a:rPr>
              <a:t> </a:t>
            </a:r>
            <a:r>
              <a:rPr kumimoji="0" lang="en-US" b="0" i="0" u="none" strike="noStrike" kern="1200" cap="none" spc="0" normalizeH="0" baseline="0" noProof="0" dirty="0" err="1">
                <a:ln>
                  <a:noFill/>
                </a:ln>
                <a:solidFill>
                  <a:prstClr val="black">
                    <a:lumMod val="95000"/>
                    <a:lumOff val="5000"/>
                  </a:prstClr>
                </a:solidFill>
                <a:effectLst/>
                <a:uLnTx/>
                <a:uFillTx/>
                <a:latin typeface="Times New Roman" pitchFamily="18" charset="0"/>
                <a:cs typeface="Times New Roman" pitchFamily="18" charset="0"/>
              </a:rPr>
              <a:t>thực</a:t>
            </a:r>
            <a:r>
              <a:rPr kumimoji="0" lang="en-US" b="0" i="0" u="none" strike="noStrike" kern="1200" cap="none" spc="0" normalizeH="0" baseline="0" noProof="0" dirty="0">
                <a:ln>
                  <a:noFill/>
                </a:ln>
                <a:solidFill>
                  <a:prstClr val="black">
                    <a:lumMod val="95000"/>
                    <a:lumOff val="5000"/>
                  </a:prstClr>
                </a:solidFill>
                <a:effectLst/>
                <a:uLnTx/>
                <a:uFillTx/>
                <a:latin typeface="Times New Roman" pitchFamily="18" charset="0"/>
                <a:cs typeface="Times New Roman" pitchFamily="18" charset="0"/>
              </a:rPr>
              <a:t> </a:t>
            </a:r>
            <a:r>
              <a:rPr kumimoji="0" lang="en-US" b="0" i="0" u="none" strike="noStrike" kern="1200" cap="none" spc="0" normalizeH="0" baseline="0" noProof="0" dirty="0" err="1">
                <a:ln>
                  <a:noFill/>
                </a:ln>
                <a:solidFill>
                  <a:prstClr val="black">
                    <a:lumMod val="95000"/>
                    <a:lumOff val="5000"/>
                  </a:prstClr>
                </a:solidFill>
                <a:effectLst/>
                <a:uLnTx/>
                <a:uFillTx/>
                <a:latin typeface="Times New Roman" pitchFamily="18" charset="0"/>
                <a:cs typeface="Times New Roman" pitchFamily="18" charset="0"/>
              </a:rPr>
              <a:t>hiện</a:t>
            </a:r>
            <a:r>
              <a:rPr kumimoji="0" lang="en-US" b="0" i="0" u="none" strike="noStrike" kern="1200" cap="none" spc="0" normalizeH="0" baseline="0" noProof="0" dirty="0">
                <a:ln>
                  <a:noFill/>
                </a:ln>
                <a:solidFill>
                  <a:prstClr val="black">
                    <a:lumMod val="95000"/>
                    <a:lumOff val="5000"/>
                  </a:prstClr>
                </a:solidFill>
                <a:effectLst/>
                <a:uLnTx/>
                <a:uFillTx/>
                <a:latin typeface="Times New Roman" pitchFamily="18" charset="0"/>
                <a:cs typeface="Times New Roman" pitchFamily="18" charset="0"/>
              </a:rPr>
              <a:t>: </a:t>
            </a:r>
            <a:r>
              <a:rPr lang="en-US" dirty="0" err="1">
                <a:latin typeface="Times New Roman" panose="02020603050405020304" pitchFamily="18" charset="0"/>
                <a:cs typeface="Times New Roman" panose="02020603050405020304" pitchFamily="18" charset="0"/>
              </a:rPr>
              <a:t>Thứ</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Sáu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ngày</a:t>
            </a:r>
            <a:r>
              <a:rPr lang="en-US" dirty="0">
                <a:latin typeface="Times New Roman" panose="02020603050405020304" pitchFamily="18" charset="0"/>
                <a:cs typeface="Times New Roman" panose="02020603050405020304" pitchFamily="18" charset="0"/>
              </a:rPr>
              <a:t> 22 </a:t>
            </a:r>
            <a:r>
              <a:rPr lang="en-US" dirty="0" err="1">
                <a:latin typeface="Times New Roman" panose="02020603050405020304" pitchFamily="18" charset="0"/>
                <a:cs typeface="Times New Roman" panose="02020603050405020304" pitchFamily="18" charset="0"/>
              </a:rPr>
              <a:t>tháng</a:t>
            </a:r>
            <a:r>
              <a:rPr lang="en-US" dirty="0">
                <a:latin typeface="Times New Roman" panose="02020603050405020304" pitchFamily="18" charset="0"/>
                <a:cs typeface="Times New Roman" panose="02020603050405020304" pitchFamily="18" charset="0"/>
              </a:rPr>
              <a:t> 12 </a:t>
            </a:r>
            <a:r>
              <a:rPr lang="en-US" dirty="0" err="1">
                <a:latin typeface="Times New Roman" panose="02020603050405020304" pitchFamily="18" charset="0"/>
                <a:cs typeface="Times New Roman" panose="02020603050405020304" pitchFamily="18" charset="0"/>
              </a:rPr>
              <a:t>năm</a:t>
            </a:r>
            <a:r>
              <a:rPr lang="en-US" dirty="0">
                <a:latin typeface="Times New Roman" panose="02020603050405020304" pitchFamily="18" charset="0"/>
                <a:cs typeface="Times New Roman" panose="02020603050405020304" pitchFamily="18" charset="0"/>
              </a:rPr>
              <a:t> 2023</a:t>
            </a:r>
          </a:p>
          <a:p>
            <a:pPr algn="ctr" defTabSz="1219170" fontAlgn="base">
              <a:spcBef>
                <a:spcPct val="0"/>
              </a:spcBef>
              <a:spcAft>
                <a:spcPct val="0"/>
              </a:spcAft>
              <a:defRPr/>
            </a:pPr>
            <a:endParaRPr lang="en-US" sz="2400" dirty="0">
              <a:solidFill>
                <a:prstClr val="black"/>
              </a:solidFill>
              <a:latin typeface="Times New Roman" panose="02020603050405020304" pitchFamily="18" charset="0"/>
              <a:ea typeface="字魂59号-创粗黑"/>
              <a:cs typeface="Times New Roman" panose="02020603050405020304" pitchFamily="18" charset="0"/>
            </a:endParaRPr>
          </a:p>
        </p:txBody>
      </p:sp>
      <p:pic>
        <p:nvPicPr>
          <p:cNvPr id="3" name="Picture 2">
            <a:extLst>
              <a:ext uri="{FF2B5EF4-FFF2-40B4-BE49-F238E27FC236}">
                <a16:creationId xmlns:a16="http://schemas.microsoft.com/office/drawing/2014/main" id="{21FED6E7-3ACE-22E4-B494-BD431D977DCF}"/>
              </a:ext>
            </a:extLst>
          </p:cNvPr>
          <p:cNvPicPr>
            <a:picLocks noChangeAspect="1"/>
          </p:cNvPicPr>
          <p:nvPr/>
        </p:nvPicPr>
        <p:blipFill>
          <a:blip r:embed="rId2"/>
          <a:stretch>
            <a:fillRect/>
          </a:stretch>
        </p:blipFill>
        <p:spPr>
          <a:xfrm>
            <a:off x="4064000" y="3174820"/>
            <a:ext cx="4519246" cy="891025"/>
          </a:xfrm>
          <a:prstGeom prst="rect">
            <a:avLst/>
          </a:prstGeom>
        </p:spPr>
      </p:pic>
      <p:pic>
        <p:nvPicPr>
          <p:cNvPr id="5" name="Picture 4">
            <a:extLst>
              <a:ext uri="{FF2B5EF4-FFF2-40B4-BE49-F238E27FC236}">
                <a16:creationId xmlns:a16="http://schemas.microsoft.com/office/drawing/2014/main" id="{AE69E6CE-C2F1-1E1D-756A-E11B3B9EF8B2}"/>
              </a:ext>
            </a:extLst>
          </p:cNvPr>
          <p:cNvPicPr>
            <a:picLocks noChangeAspect="1"/>
          </p:cNvPicPr>
          <p:nvPr/>
        </p:nvPicPr>
        <p:blipFill>
          <a:blip r:embed="rId3"/>
          <a:stretch>
            <a:fillRect/>
          </a:stretch>
        </p:blipFill>
        <p:spPr>
          <a:xfrm>
            <a:off x="2484959" y="3500063"/>
            <a:ext cx="1696916" cy="1353614"/>
          </a:xfrm>
          <a:prstGeom prst="rect">
            <a:avLst/>
          </a:prstGeom>
        </p:spPr>
      </p:pic>
      <p:pic>
        <p:nvPicPr>
          <p:cNvPr id="6" name="Picture 5">
            <a:extLst>
              <a:ext uri="{FF2B5EF4-FFF2-40B4-BE49-F238E27FC236}">
                <a16:creationId xmlns:a16="http://schemas.microsoft.com/office/drawing/2014/main" id="{64C30F53-1631-178C-4F93-0ACF43DE91B4}"/>
              </a:ext>
            </a:extLst>
          </p:cNvPr>
          <p:cNvPicPr>
            <a:picLocks noChangeAspect="1"/>
          </p:cNvPicPr>
          <p:nvPr/>
        </p:nvPicPr>
        <p:blipFill>
          <a:blip r:embed="rId4"/>
          <a:stretch>
            <a:fillRect/>
          </a:stretch>
        </p:blipFill>
        <p:spPr>
          <a:xfrm>
            <a:off x="3659887" y="4129581"/>
            <a:ext cx="6047154" cy="1360749"/>
          </a:xfrm>
          <a:prstGeom prst="rect">
            <a:avLst/>
          </a:prstGeom>
        </p:spPr>
      </p:pic>
    </p:spTree>
    <p:extLst>
      <p:ext uri="{BB962C8B-B14F-4D97-AF65-F5344CB8AC3E}">
        <p14:creationId xmlns:p14="http://schemas.microsoft.com/office/powerpoint/2010/main" val="3279602014"/>
      </p:ext>
    </p:extLst>
  </p:cSld>
  <p:clrMapOvr>
    <a:masterClrMapping/>
  </p:clrMapOvr>
  <p:transition>
    <p:plu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par>
                                <p:cTn id="15" presetID="2" presetClass="entr" presetSubtype="4" fill="hold" nodeType="with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 calcmode="lin" valueType="num">
                                      <p:cBhvr additive="base">
                                        <p:cTn id="1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4">
                                            <p:txEl>
                                              <p:pRg st="0" end="0"/>
                                            </p:txEl>
                                          </p:spTgt>
                                        </p:tgtEl>
                                        <p:attrNameLst>
                                          <p:attrName>style.visibility</p:attrName>
                                        </p:attrNameLst>
                                      </p:cBhvr>
                                      <p:to>
                                        <p:strVal val="visible"/>
                                      </p:to>
                                    </p:set>
                                    <p:anim calcmode="lin" valueType="num">
                                      <p:cBhvr additive="base">
                                        <p:cTn id="2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0" end="0"/>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anim calcmode="lin" valueType="num">
                                      <p:cBhvr additive="base">
                                        <p:cTn id="27"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12" name="Hình chữ nhật: Góc Tròn 1">
            <a:extLst>
              <a:ext uri="{FF2B5EF4-FFF2-40B4-BE49-F238E27FC236}">
                <a16:creationId xmlns:a16="http://schemas.microsoft.com/office/drawing/2014/main" id="{D634F29B-8BD2-8006-E5EF-0F7CE82EFD48}"/>
              </a:ext>
            </a:extLst>
          </p:cNvPr>
          <p:cNvSpPr/>
          <p:nvPr/>
        </p:nvSpPr>
        <p:spPr>
          <a:xfrm>
            <a:off x="228600" y="1143000"/>
            <a:ext cx="11201399" cy="5437024"/>
          </a:xfrm>
          <a:prstGeom prst="roundRect">
            <a:avLst>
              <a:gd name="adj" fmla="val 9545"/>
            </a:avLst>
          </a:prstGeom>
          <a:solidFill>
            <a:srgbClr val="FFFFFF"/>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500"/>
              </a:spcAft>
              <a:buClrTx/>
              <a:buSzTx/>
              <a:buFontTx/>
              <a:buNone/>
              <a:tabLst/>
              <a:defRPr/>
            </a:pPr>
            <a:endParaRPr kumimoji="0" lang="vi-VN" sz="13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2" name="TextBox 1">
            <a:extLst>
              <a:ext uri="{FF2B5EF4-FFF2-40B4-BE49-F238E27FC236}">
                <a16:creationId xmlns:a16="http://schemas.microsoft.com/office/drawing/2014/main" id="{F7D20251-82BD-42A4-DEE9-FC32EAF4782E}"/>
              </a:ext>
            </a:extLst>
          </p:cNvPr>
          <p:cNvSpPr txBox="1"/>
          <p:nvPr/>
        </p:nvSpPr>
        <p:spPr>
          <a:xfrm>
            <a:off x="3190875" y="0"/>
            <a:ext cx="596265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Kể</a:t>
            </a:r>
            <a:r>
              <a:rPr kumimoji="0" lang="en-US" sz="60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6000" b="1" i="0" u="none" strike="noStrike" kern="1200" cap="none" spc="0" normalizeH="0" baseline="0" noProof="0" dirty="0" err="1">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theo</a:t>
            </a:r>
            <a:r>
              <a:rPr kumimoji="0" lang="en-US" sz="60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6000" b="1" i="0" u="none" strike="noStrike" kern="1200" cap="none" spc="0" normalizeH="0" baseline="0" noProof="0" dirty="0" err="1">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đoạn</a:t>
            </a:r>
            <a:endParaRPr kumimoji="0" lang="en-US" sz="60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4" name="Picture 3">
            <a:extLst>
              <a:ext uri="{FF2B5EF4-FFF2-40B4-BE49-F238E27FC236}">
                <a16:creationId xmlns:a16="http://schemas.microsoft.com/office/drawing/2014/main" id="{F5B09ECF-0F9F-F111-89E4-E89F108CF24F}"/>
              </a:ext>
            </a:extLst>
          </p:cNvPr>
          <p:cNvPicPr>
            <a:picLocks noChangeAspect="1"/>
          </p:cNvPicPr>
          <p:nvPr/>
        </p:nvPicPr>
        <p:blipFill>
          <a:blip r:embed="rId3"/>
          <a:stretch>
            <a:fillRect/>
          </a:stretch>
        </p:blipFill>
        <p:spPr>
          <a:xfrm>
            <a:off x="1733408" y="1925580"/>
            <a:ext cx="8191781" cy="3871864"/>
          </a:xfrm>
          <a:prstGeom prst="rect">
            <a:avLst/>
          </a:prstGeom>
        </p:spPr>
      </p:pic>
    </p:spTree>
    <p:extLst>
      <p:ext uri="{BB962C8B-B14F-4D97-AF65-F5344CB8AC3E}">
        <p14:creationId xmlns:p14="http://schemas.microsoft.com/office/powerpoint/2010/main" val="30815287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12" name="Hình chữ nhật: Góc Tròn 1">
            <a:extLst>
              <a:ext uri="{FF2B5EF4-FFF2-40B4-BE49-F238E27FC236}">
                <a16:creationId xmlns:a16="http://schemas.microsoft.com/office/drawing/2014/main" id="{D634F29B-8BD2-8006-E5EF-0F7CE82EFD48}"/>
              </a:ext>
            </a:extLst>
          </p:cNvPr>
          <p:cNvSpPr/>
          <p:nvPr/>
        </p:nvSpPr>
        <p:spPr>
          <a:xfrm>
            <a:off x="228600" y="1143000"/>
            <a:ext cx="11201399" cy="5437024"/>
          </a:xfrm>
          <a:prstGeom prst="roundRect">
            <a:avLst>
              <a:gd name="adj" fmla="val 9545"/>
            </a:avLst>
          </a:prstGeom>
          <a:solidFill>
            <a:srgbClr val="FFFFFF"/>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500"/>
              </a:spcAft>
              <a:buClrTx/>
              <a:buSzTx/>
              <a:buFontTx/>
              <a:buNone/>
              <a:tabLst/>
              <a:defRPr/>
            </a:pPr>
            <a:endParaRPr kumimoji="0" lang="vi-VN" sz="13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2" name="TextBox 1">
            <a:extLst>
              <a:ext uri="{FF2B5EF4-FFF2-40B4-BE49-F238E27FC236}">
                <a16:creationId xmlns:a16="http://schemas.microsoft.com/office/drawing/2014/main" id="{F7D20251-82BD-42A4-DEE9-FC32EAF4782E}"/>
              </a:ext>
            </a:extLst>
          </p:cNvPr>
          <p:cNvSpPr txBox="1"/>
          <p:nvPr/>
        </p:nvSpPr>
        <p:spPr>
          <a:xfrm>
            <a:off x="3190875" y="0"/>
            <a:ext cx="596265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Kể</a:t>
            </a:r>
            <a:r>
              <a:rPr kumimoji="0" lang="en-US" sz="60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6000" b="1" i="0" u="none" strike="noStrike" kern="1200" cap="none" spc="0" normalizeH="0" baseline="0" noProof="0" dirty="0" err="1">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theo</a:t>
            </a:r>
            <a:r>
              <a:rPr kumimoji="0" lang="en-US" sz="60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6000" b="1" i="0" u="none" strike="noStrike" kern="1200" cap="none" spc="0" normalizeH="0" baseline="0" noProof="0" dirty="0" err="1">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đoạn</a:t>
            </a:r>
            <a:endParaRPr kumimoji="0" lang="en-US" sz="60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6" name="Picture 5">
            <a:extLst>
              <a:ext uri="{FF2B5EF4-FFF2-40B4-BE49-F238E27FC236}">
                <a16:creationId xmlns:a16="http://schemas.microsoft.com/office/drawing/2014/main" id="{7463BE64-F605-FBA0-1789-F8771DBFCB96}"/>
              </a:ext>
            </a:extLst>
          </p:cNvPr>
          <p:cNvPicPr>
            <a:picLocks noChangeAspect="1"/>
          </p:cNvPicPr>
          <p:nvPr/>
        </p:nvPicPr>
        <p:blipFill>
          <a:blip r:embed="rId3"/>
          <a:stretch>
            <a:fillRect/>
          </a:stretch>
        </p:blipFill>
        <p:spPr>
          <a:xfrm>
            <a:off x="1135436" y="1949824"/>
            <a:ext cx="9581870" cy="4074458"/>
          </a:xfrm>
          <a:prstGeom prst="rect">
            <a:avLst/>
          </a:prstGeom>
        </p:spPr>
      </p:pic>
    </p:spTree>
    <p:extLst>
      <p:ext uri="{BB962C8B-B14F-4D97-AF65-F5344CB8AC3E}">
        <p14:creationId xmlns:p14="http://schemas.microsoft.com/office/powerpoint/2010/main" val="32867363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C58F71E-B642-26B8-73F0-46A8471BB3C6}"/>
              </a:ext>
            </a:extLst>
          </p:cNvPr>
          <p:cNvSpPr txBox="1"/>
          <p:nvPr/>
        </p:nvSpPr>
        <p:spPr>
          <a:xfrm>
            <a:off x="2638426" y="1742228"/>
            <a:ext cx="7115174"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12700">
                  <a:solidFill>
                    <a:sysClr val="windowText" lastClr="000000"/>
                  </a:solidFill>
                </a:ln>
                <a:solidFill>
                  <a:srgbClr val="0070C0"/>
                </a:solidFill>
                <a:effectLst/>
                <a:uLnTx/>
                <a:uFillTx/>
                <a:latin typeface="Cambria" panose="02040503050406030204" pitchFamily="18" charset="0"/>
                <a:ea typeface="Cambria" panose="02040503050406030204" pitchFamily="18" charset="0"/>
                <a:cs typeface="+mn-cs"/>
              </a:rPr>
              <a:t>2. </a:t>
            </a:r>
            <a:r>
              <a:rPr kumimoji="0" lang="en-US" sz="8000" b="1" i="0" u="none" strike="noStrike" kern="1200" cap="none" spc="0" normalizeH="0" baseline="0" noProof="0" dirty="0" err="1">
                <a:ln w="12700">
                  <a:solidFill>
                    <a:sysClr val="windowText" lastClr="000000"/>
                  </a:solidFill>
                </a:ln>
                <a:solidFill>
                  <a:srgbClr val="0070C0"/>
                </a:solidFill>
                <a:effectLst/>
                <a:uLnTx/>
                <a:uFillTx/>
                <a:latin typeface="Cambria" panose="02040503050406030204" pitchFamily="18" charset="0"/>
                <a:ea typeface="Cambria" panose="02040503050406030204" pitchFamily="18" charset="0"/>
                <a:cs typeface="+mn-cs"/>
              </a:rPr>
              <a:t>Kể</a:t>
            </a:r>
            <a:r>
              <a:rPr kumimoji="0" lang="en-US" sz="8000" b="1" i="0" u="none" strike="noStrike" kern="1200" cap="none" spc="0" normalizeH="0" noProof="0" dirty="0">
                <a:ln w="12700">
                  <a:solidFill>
                    <a:sysClr val="windowText" lastClr="000000"/>
                  </a:solidFill>
                </a:ln>
                <a:solidFill>
                  <a:srgbClr val="0070C0"/>
                </a:solidFill>
                <a:effectLst/>
                <a:uLnTx/>
                <a:uFillTx/>
                <a:latin typeface="Cambria" panose="02040503050406030204" pitchFamily="18" charset="0"/>
                <a:ea typeface="Cambria" panose="02040503050406030204" pitchFamily="18" charset="0"/>
                <a:cs typeface="+mn-cs"/>
              </a:rPr>
              <a:t> </a:t>
            </a:r>
            <a:r>
              <a:rPr kumimoji="0" lang="en-US" sz="8000" b="1" i="0" u="none" strike="noStrike" kern="1200" cap="none" spc="0" normalizeH="0" noProof="0" dirty="0" err="1">
                <a:ln w="12700">
                  <a:solidFill>
                    <a:sysClr val="windowText" lastClr="000000"/>
                  </a:solidFill>
                </a:ln>
                <a:solidFill>
                  <a:srgbClr val="0070C0"/>
                </a:solidFill>
                <a:effectLst/>
                <a:uLnTx/>
                <a:uFillTx/>
                <a:latin typeface="Cambria" panose="02040503050406030204" pitchFamily="18" charset="0"/>
                <a:ea typeface="Cambria" panose="02040503050406030204" pitchFamily="18" charset="0"/>
                <a:cs typeface="+mn-cs"/>
              </a:rPr>
              <a:t>chuyện</a:t>
            </a:r>
            <a:endParaRPr kumimoji="0" lang="en-US" sz="8000" b="1" i="0" u="none" strike="noStrike" kern="1200" cap="none" spc="0" normalizeH="0" baseline="0" noProof="0" dirty="0">
              <a:ln w="12700">
                <a:solidFill>
                  <a:sysClr val="windowText" lastClr="000000"/>
                </a:solidFill>
              </a:ln>
              <a:solidFill>
                <a:srgbClr val="0070C0"/>
              </a:solidFill>
              <a:effectLst/>
              <a:uLnTx/>
              <a:uFillTx/>
              <a:latin typeface="Cambria" panose="02040503050406030204" pitchFamily="18" charset="0"/>
              <a:ea typeface="Cambria" panose="02040503050406030204" pitchFamily="18" charset="0"/>
              <a:cs typeface="+mn-cs"/>
            </a:endParaRPr>
          </a:p>
        </p:txBody>
      </p:sp>
      <p:pic>
        <p:nvPicPr>
          <p:cNvPr id="9" name="Picture 8" descr="A picture containing vector graphics&#10;&#10;Description automatically generated">
            <a:extLst>
              <a:ext uri="{FF2B5EF4-FFF2-40B4-BE49-F238E27FC236}">
                <a16:creationId xmlns:a16="http://schemas.microsoft.com/office/drawing/2014/main" id="{9C4A010B-01D0-A1E1-1804-F4830845EF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8903596" y="-115201"/>
            <a:ext cx="714606" cy="714607"/>
          </a:xfrm>
          <a:prstGeom prst="rect">
            <a:avLst/>
          </a:prstGeom>
        </p:spPr>
      </p:pic>
      <p:pic>
        <p:nvPicPr>
          <p:cNvPr id="11" name="Picture 18">
            <a:extLst>
              <a:ext uri="{FF2B5EF4-FFF2-40B4-BE49-F238E27FC236}">
                <a16:creationId xmlns:a16="http://schemas.microsoft.com/office/drawing/2014/main" id="{670AC932-8512-FAB0-24FD-715C7CB243C8}"/>
              </a:ext>
            </a:extLst>
          </p:cNvPr>
          <p:cNvPicPr>
            <a:picLocks noChangeAspect="1"/>
          </p:cNvPicPr>
          <p:nvPr/>
        </p:nvPicPr>
        <p:blipFill rotWithShape="1">
          <a:blip r:embed="rId4"/>
          <a:srcRect l="46422"/>
          <a:stretch/>
        </p:blipFill>
        <p:spPr>
          <a:xfrm>
            <a:off x="10331355" y="2718333"/>
            <a:ext cx="1860645" cy="1727702"/>
          </a:xfrm>
          <a:prstGeom prst="rect">
            <a:avLst/>
          </a:prstGeom>
        </p:spPr>
      </p:pic>
      <p:pic>
        <p:nvPicPr>
          <p:cNvPr id="12" name="Picture 18">
            <a:extLst>
              <a:ext uri="{FF2B5EF4-FFF2-40B4-BE49-F238E27FC236}">
                <a16:creationId xmlns:a16="http://schemas.microsoft.com/office/drawing/2014/main" id="{670AC932-8512-FAB0-24FD-715C7CB243C8}"/>
              </a:ext>
            </a:extLst>
          </p:cNvPr>
          <p:cNvPicPr>
            <a:picLocks noChangeAspect="1"/>
          </p:cNvPicPr>
          <p:nvPr/>
        </p:nvPicPr>
        <p:blipFill rotWithShape="1">
          <a:blip r:embed="rId4"/>
          <a:srcRect l="46422"/>
          <a:stretch/>
        </p:blipFill>
        <p:spPr>
          <a:xfrm>
            <a:off x="0" y="2718333"/>
            <a:ext cx="1860645" cy="1727702"/>
          </a:xfrm>
          <a:prstGeom prst="rect">
            <a:avLst/>
          </a:prstGeom>
        </p:spPr>
      </p:pic>
    </p:spTree>
    <p:extLst>
      <p:ext uri="{BB962C8B-B14F-4D97-AF65-F5344CB8AC3E}">
        <p14:creationId xmlns:p14="http://schemas.microsoft.com/office/powerpoint/2010/main" val="120918834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up)">
                                      <p:cBhvr>
                                        <p:cTn id="8" dur="500"/>
                                        <p:tgtEl>
                                          <p:spTgt spid="6"/>
                                        </p:tgtEl>
                                      </p:cBhvr>
                                    </p:animEffect>
                                  </p:childTnLst>
                                </p:cTn>
                              </p:par>
                            </p:childTnLst>
                          </p:cTn>
                        </p:par>
                        <p:par>
                          <p:cTn id="9" fill="hold">
                            <p:stCondLst>
                              <p:cond delay="500"/>
                            </p:stCondLst>
                            <p:childTnLst>
                              <p:par>
                                <p:cTn id="10" presetID="32" presetClass="emph" presetSubtype="0" fill="hold" grpId="1" nodeType="afterEffect">
                                  <p:stCondLst>
                                    <p:cond delay="0"/>
                                  </p:stCondLst>
                                  <p:childTnLst>
                                    <p:animRot by="120000">
                                      <p:cBhvr>
                                        <p:cTn id="11" dur="100" fill="hold">
                                          <p:stCondLst>
                                            <p:cond delay="0"/>
                                          </p:stCondLst>
                                        </p:cTn>
                                        <p:tgtEl>
                                          <p:spTgt spid="6"/>
                                        </p:tgtEl>
                                        <p:attrNameLst>
                                          <p:attrName>r</p:attrName>
                                        </p:attrNameLst>
                                      </p:cBhvr>
                                    </p:animRot>
                                    <p:animRot by="-240000">
                                      <p:cBhvr>
                                        <p:cTn id="12" dur="200" fill="hold">
                                          <p:stCondLst>
                                            <p:cond delay="200"/>
                                          </p:stCondLst>
                                        </p:cTn>
                                        <p:tgtEl>
                                          <p:spTgt spid="6"/>
                                        </p:tgtEl>
                                        <p:attrNameLst>
                                          <p:attrName>r</p:attrName>
                                        </p:attrNameLst>
                                      </p:cBhvr>
                                    </p:animRot>
                                    <p:animRot by="240000">
                                      <p:cBhvr>
                                        <p:cTn id="13" dur="200" fill="hold">
                                          <p:stCondLst>
                                            <p:cond delay="400"/>
                                          </p:stCondLst>
                                        </p:cTn>
                                        <p:tgtEl>
                                          <p:spTgt spid="6"/>
                                        </p:tgtEl>
                                        <p:attrNameLst>
                                          <p:attrName>r</p:attrName>
                                        </p:attrNameLst>
                                      </p:cBhvr>
                                    </p:animRot>
                                    <p:animRot by="-240000">
                                      <p:cBhvr>
                                        <p:cTn id="14" dur="200" fill="hold">
                                          <p:stCondLst>
                                            <p:cond delay="600"/>
                                          </p:stCondLst>
                                        </p:cTn>
                                        <p:tgtEl>
                                          <p:spTgt spid="6"/>
                                        </p:tgtEl>
                                        <p:attrNameLst>
                                          <p:attrName>r</p:attrName>
                                        </p:attrNameLst>
                                      </p:cBhvr>
                                    </p:animRot>
                                    <p:animRot by="120000">
                                      <p:cBhvr>
                                        <p:cTn id="15" dur="200" fill="hold">
                                          <p:stCondLst>
                                            <p:cond delay="800"/>
                                          </p:stCondLst>
                                        </p:cTn>
                                        <p:tgtEl>
                                          <p:spTgt spid="6"/>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Effect transition="in" filter="barn(inVertical)">
                                      <p:cBhvr>
                                        <p:cTn id="20"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4" name="Picture 3" descr="A picture containing background pattern&#10;&#10;Description automatically generated">
            <a:extLst>
              <a:ext uri="{FF2B5EF4-FFF2-40B4-BE49-F238E27FC236}">
                <a16:creationId xmlns:a16="http://schemas.microsoft.com/office/drawing/2014/main" id="{293BFBB6-A8AD-CCC9-B031-D6BA9932449F}"/>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5858021"/>
            <a:ext cx="12192000" cy="999978"/>
          </a:xfrm>
          <a:prstGeom prst="rect">
            <a:avLst/>
          </a:prstGeom>
        </p:spPr>
      </p:pic>
      <p:pic>
        <p:nvPicPr>
          <p:cNvPr id="5" name="Picture 4" descr="A picture containing toy, doll&#10;&#10;Description automatically generated">
            <a:extLst>
              <a:ext uri="{FF2B5EF4-FFF2-40B4-BE49-F238E27FC236}">
                <a16:creationId xmlns:a16="http://schemas.microsoft.com/office/drawing/2014/main" id="{7D58D64E-AA39-EC9C-0CE2-C3A591ACA34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43798" y="3431851"/>
            <a:ext cx="4958366" cy="3426149"/>
          </a:xfrm>
          <a:prstGeom prst="rect">
            <a:avLst/>
          </a:prstGeom>
        </p:spPr>
      </p:pic>
      <p:pic>
        <p:nvPicPr>
          <p:cNvPr id="4098" name="Picture 2" descr="Colorful flowers flat icon pack"/>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9580307" y="2924798"/>
            <a:ext cx="1569493" cy="1759401"/>
          </a:xfrm>
          <a:prstGeom prst="rect">
            <a:avLst/>
          </a:prstGeom>
          <a:noFill/>
          <a:extLst>
            <a:ext uri="{909E8E84-426E-40DD-AFC4-6F175D3DCCD1}">
              <a14:hiddenFill xmlns:a14="http://schemas.microsoft.com/office/drawing/2010/main">
                <a:solidFill>
                  <a:srgbClr val="FFFFFF"/>
                </a:solidFill>
              </a14:hiddenFill>
            </a:ext>
          </a:extLst>
        </p:spPr>
      </p:pic>
      <p:sp>
        <p:nvSpPr>
          <p:cNvPr id="9" name="Hình chữ nhật: Góc Tròn 1">
            <a:extLst>
              <a:ext uri="{FF2B5EF4-FFF2-40B4-BE49-F238E27FC236}">
                <a16:creationId xmlns:a16="http://schemas.microsoft.com/office/drawing/2014/main" id="{D634F29B-8BD2-8006-E5EF-0F7CE82EFD48}"/>
              </a:ext>
            </a:extLst>
          </p:cNvPr>
          <p:cNvSpPr/>
          <p:nvPr/>
        </p:nvSpPr>
        <p:spPr>
          <a:xfrm>
            <a:off x="3117518" y="710647"/>
            <a:ext cx="6919415" cy="2265529"/>
          </a:xfrm>
          <a:prstGeom prst="roundRect">
            <a:avLst/>
          </a:prstGeom>
          <a:solidFill>
            <a:srgbClr val="FFFFFF"/>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2C58F71E-B642-26B8-73F0-46A8471BB3C6}"/>
              </a:ext>
            </a:extLst>
          </p:cNvPr>
          <p:cNvSpPr txBox="1"/>
          <p:nvPr/>
        </p:nvSpPr>
        <p:spPr>
          <a:xfrm>
            <a:off x="3127043" y="950110"/>
            <a:ext cx="6919414"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a:ln w="12700">
                  <a:solidFill>
                    <a:sysClr val="windowText" lastClr="000000"/>
                  </a:solidFill>
                </a:ln>
                <a:solidFill>
                  <a:srgbClr val="FFCC00"/>
                </a:solidFill>
                <a:latin typeface="Calibri" panose="020F0502020204030204"/>
              </a:rPr>
              <a:t>K</a:t>
            </a:r>
            <a:r>
              <a:rPr kumimoji="0" lang="en-US" sz="6000" b="1" i="0" u="none" strike="noStrike" kern="1200" cap="none" spc="0" normalizeH="0" baseline="0" noProof="0">
                <a:ln w="12700">
                  <a:solidFill>
                    <a:sysClr val="windowText" lastClr="000000"/>
                  </a:solidFill>
                </a:ln>
                <a:solidFill>
                  <a:srgbClr val="FFCC00"/>
                </a:solidFill>
                <a:effectLst/>
                <a:uLnTx/>
                <a:uFillTx/>
                <a:latin typeface="Calibri" panose="020F0502020204030204"/>
                <a:ea typeface="+mn-ea"/>
                <a:cs typeface="+mn-cs"/>
              </a:rPr>
              <a:t>ể </a:t>
            </a:r>
            <a:r>
              <a:rPr kumimoji="0" lang="en-US" sz="6000" b="1" i="0" u="none" strike="noStrike" kern="1200" cap="none" spc="0" normalizeH="0" baseline="0" noProof="0" dirty="0" err="1">
                <a:ln w="12700">
                  <a:solidFill>
                    <a:sysClr val="windowText" lastClr="000000"/>
                  </a:solidFill>
                </a:ln>
                <a:solidFill>
                  <a:srgbClr val="FFCC00"/>
                </a:solidFill>
                <a:effectLst/>
                <a:uLnTx/>
                <a:uFillTx/>
                <a:latin typeface="Calibri" panose="020F0502020204030204"/>
                <a:ea typeface="+mn-ea"/>
                <a:cs typeface="+mn-cs"/>
              </a:rPr>
              <a:t>lại</a:t>
            </a:r>
            <a:r>
              <a:rPr kumimoji="0" lang="en-US" sz="6000" b="1" i="0" u="none" strike="noStrike" kern="1200" cap="none" spc="0" normalizeH="0" baseline="0" noProof="0" dirty="0">
                <a:ln w="12700">
                  <a:solidFill>
                    <a:sysClr val="windowText" lastClr="000000"/>
                  </a:solidFill>
                </a:ln>
                <a:solidFill>
                  <a:srgbClr val="FFCC00"/>
                </a:solidFill>
                <a:effectLst/>
                <a:uLnTx/>
                <a:uFillTx/>
                <a:latin typeface="Calibri" panose="020F0502020204030204"/>
                <a:ea typeface="+mn-ea"/>
                <a:cs typeface="+mn-cs"/>
              </a:rPr>
              <a:t> </a:t>
            </a:r>
            <a:r>
              <a:rPr kumimoji="0" lang="en-US" sz="6000" b="1" i="0" u="none" strike="noStrike" kern="1200" cap="none" spc="0" normalizeH="0" baseline="0" noProof="0" dirty="0" err="1">
                <a:ln w="12700">
                  <a:solidFill>
                    <a:sysClr val="windowText" lastClr="000000"/>
                  </a:solidFill>
                </a:ln>
                <a:solidFill>
                  <a:srgbClr val="FFCC00"/>
                </a:solidFill>
                <a:effectLst/>
                <a:uLnTx/>
                <a:uFillTx/>
                <a:latin typeface="Calibri" panose="020F0502020204030204"/>
                <a:ea typeface="+mn-ea"/>
                <a:cs typeface="+mn-cs"/>
              </a:rPr>
              <a:t>câu</a:t>
            </a:r>
            <a:r>
              <a:rPr kumimoji="0" lang="en-US" sz="6000" b="1" i="0" u="none" strike="noStrike" kern="1200" cap="none" spc="0" normalizeH="0" baseline="0" noProof="0" dirty="0">
                <a:ln w="12700">
                  <a:solidFill>
                    <a:sysClr val="windowText" lastClr="000000"/>
                  </a:solidFill>
                </a:ln>
                <a:solidFill>
                  <a:srgbClr val="FFCC00"/>
                </a:solidFill>
                <a:effectLst/>
                <a:uLnTx/>
                <a:uFillTx/>
                <a:latin typeface="Calibri" panose="020F0502020204030204"/>
                <a:ea typeface="+mn-ea"/>
                <a:cs typeface="+mn-cs"/>
              </a:rPr>
              <a:t> </a:t>
            </a:r>
            <a:r>
              <a:rPr kumimoji="0" lang="en-US" sz="6000" b="1" i="0" u="none" strike="noStrike" kern="1200" cap="none" spc="0" normalizeH="0" baseline="0" noProof="0" dirty="0" err="1">
                <a:ln w="12700">
                  <a:solidFill>
                    <a:sysClr val="windowText" lastClr="000000"/>
                  </a:solidFill>
                </a:ln>
                <a:solidFill>
                  <a:srgbClr val="FFCC00"/>
                </a:solidFill>
                <a:effectLst/>
                <a:uLnTx/>
                <a:uFillTx/>
                <a:latin typeface="Calibri" panose="020F0502020204030204"/>
                <a:ea typeface="+mn-ea"/>
                <a:cs typeface="+mn-cs"/>
              </a:rPr>
              <a:t>chuyện</a:t>
            </a:r>
            <a:r>
              <a:rPr kumimoji="0" lang="en-US" sz="6000" b="1" i="0" u="none" strike="noStrike" kern="1200" cap="none" spc="0" normalizeH="0" baseline="0" noProof="0" dirty="0">
                <a:ln w="12700">
                  <a:solidFill>
                    <a:sysClr val="windowText" lastClr="000000"/>
                  </a:solidFill>
                </a:ln>
                <a:solidFill>
                  <a:srgbClr val="FFCC00"/>
                </a:solidFill>
                <a:effectLst/>
                <a:uLnTx/>
                <a:uFillTx/>
                <a:latin typeface="Calibri" panose="020F0502020204030204"/>
                <a:ea typeface="+mn-ea"/>
                <a:cs typeface="+mn-cs"/>
              </a:rPr>
              <a:t> </a:t>
            </a:r>
            <a:r>
              <a:rPr kumimoji="0" lang="en-US" sz="6000" b="1" i="0" u="none" strike="noStrike" kern="1200" cap="none" spc="0" normalizeH="0" baseline="0" noProof="0" dirty="0" err="1">
                <a:ln w="12700">
                  <a:solidFill>
                    <a:sysClr val="windowText" lastClr="000000"/>
                  </a:solidFill>
                </a:ln>
                <a:solidFill>
                  <a:srgbClr val="FFCC00"/>
                </a:solidFill>
                <a:effectLst/>
                <a:uLnTx/>
                <a:uFillTx/>
                <a:latin typeface="Calibri" panose="020F0502020204030204"/>
                <a:ea typeface="+mn-ea"/>
                <a:cs typeface="+mn-cs"/>
              </a:rPr>
              <a:t>trong</a:t>
            </a:r>
            <a:r>
              <a:rPr kumimoji="0" lang="en-US" sz="6000" b="1" i="0" u="none" strike="noStrike" kern="1200" cap="none" spc="0" normalizeH="0" baseline="0" noProof="0" dirty="0">
                <a:ln w="12700">
                  <a:solidFill>
                    <a:sysClr val="windowText" lastClr="000000"/>
                  </a:solidFill>
                </a:ln>
                <a:solidFill>
                  <a:srgbClr val="FFCC00"/>
                </a:solidFill>
                <a:effectLst/>
                <a:uLnTx/>
                <a:uFillTx/>
                <a:latin typeface="Calibri" panose="020F0502020204030204"/>
                <a:ea typeface="+mn-ea"/>
                <a:cs typeface="+mn-cs"/>
              </a:rPr>
              <a:t> </a:t>
            </a:r>
            <a:r>
              <a:rPr kumimoji="0" lang="en-US" sz="6000" b="1" i="0" u="none" strike="noStrike" kern="1200" cap="none" spc="0" normalizeH="0" baseline="0" noProof="0" dirty="0" err="1">
                <a:ln w="12700">
                  <a:solidFill>
                    <a:sysClr val="windowText" lastClr="000000"/>
                  </a:solidFill>
                </a:ln>
                <a:solidFill>
                  <a:srgbClr val="FFCC00"/>
                </a:solidFill>
                <a:effectLst/>
                <a:uLnTx/>
                <a:uFillTx/>
                <a:latin typeface="Calibri" panose="020F0502020204030204"/>
                <a:ea typeface="+mn-ea"/>
                <a:cs typeface="+mn-cs"/>
              </a:rPr>
              <a:t>nhóm</a:t>
            </a:r>
            <a:r>
              <a:rPr kumimoji="0" lang="en-US" sz="6000" b="1" i="0" u="none" strike="noStrike" kern="1200" cap="none" spc="0" normalizeH="0" baseline="0" noProof="0" dirty="0">
                <a:ln w="12700">
                  <a:solidFill>
                    <a:sysClr val="windowText" lastClr="000000"/>
                  </a:solidFill>
                </a:ln>
                <a:solidFill>
                  <a:srgbClr val="FFCC00"/>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14785028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ppt_y</p:attrName>
                                        </p:attrNameLst>
                                      </p:cBhvr>
                                      <p:tavLst>
                                        <p:tav tm="0">
                                          <p:val>
                                            <p:strVal val="#ppt_y+#ppt_h*1.125000"/>
                                          </p:val>
                                        </p:tav>
                                        <p:tav tm="100000">
                                          <p:val>
                                            <p:strVal val="#ppt_y"/>
                                          </p:val>
                                        </p:tav>
                                      </p:tavLst>
                                    </p:anim>
                                    <p:animEffect transition="in" filter="wipe(up)">
                                      <p:cBhvr>
                                        <p:cTn id="8" dur="500"/>
                                        <p:tgtEl>
                                          <p:spTgt spid="11"/>
                                        </p:tgtEl>
                                      </p:cBhvr>
                                    </p:animEffect>
                                  </p:childTnLst>
                                </p:cTn>
                              </p:par>
                              <p:par>
                                <p:cTn id="9" presetID="32" presetClass="emph" presetSubtype="0" fill="hold" grpId="1" nodeType="withEffect">
                                  <p:stCondLst>
                                    <p:cond delay="0"/>
                                  </p:stCondLst>
                                  <p:childTnLst>
                                    <p:animRot by="120000">
                                      <p:cBhvr>
                                        <p:cTn id="10" dur="100" fill="hold">
                                          <p:stCondLst>
                                            <p:cond delay="0"/>
                                          </p:stCondLst>
                                        </p:cTn>
                                        <p:tgtEl>
                                          <p:spTgt spid="11"/>
                                        </p:tgtEl>
                                        <p:attrNameLst>
                                          <p:attrName>r</p:attrName>
                                        </p:attrNameLst>
                                      </p:cBhvr>
                                    </p:animRot>
                                    <p:animRot by="-240000">
                                      <p:cBhvr>
                                        <p:cTn id="11" dur="200" fill="hold">
                                          <p:stCondLst>
                                            <p:cond delay="200"/>
                                          </p:stCondLst>
                                        </p:cTn>
                                        <p:tgtEl>
                                          <p:spTgt spid="11"/>
                                        </p:tgtEl>
                                        <p:attrNameLst>
                                          <p:attrName>r</p:attrName>
                                        </p:attrNameLst>
                                      </p:cBhvr>
                                    </p:animRot>
                                    <p:animRot by="240000">
                                      <p:cBhvr>
                                        <p:cTn id="12" dur="200" fill="hold">
                                          <p:stCondLst>
                                            <p:cond delay="400"/>
                                          </p:stCondLst>
                                        </p:cTn>
                                        <p:tgtEl>
                                          <p:spTgt spid="11"/>
                                        </p:tgtEl>
                                        <p:attrNameLst>
                                          <p:attrName>r</p:attrName>
                                        </p:attrNameLst>
                                      </p:cBhvr>
                                    </p:animRot>
                                    <p:animRot by="-240000">
                                      <p:cBhvr>
                                        <p:cTn id="13" dur="200" fill="hold">
                                          <p:stCondLst>
                                            <p:cond delay="600"/>
                                          </p:stCondLst>
                                        </p:cTn>
                                        <p:tgtEl>
                                          <p:spTgt spid="11"/>
                                        </p:tgtEl>
                                        <p:attrNameLst>
                                          <p:attrName>r</p:attrName>
                                        </p:attrNameLst>
                                      </p:cBhvr>
                                    </p:animRot>
                                    <p:animRot by="120000">
                                      <p:cBhvr>
                                        <p:cTn id="14" dur="200" fill="hold">
                                          <p:stCondLst>
                                            <p:cond delay="8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333C8E93-59EA-0440-2BE0-E47CCF611EFF}"/>
              </a:ext>
            </a:extLst>
          </p:cNvPr>
          <p:cNvPicPr>
            <a:picLocks noChangeAspect="1"/>
          </p:cNvPicPr>
          <p:nvPr/>
        </p:nvPicPr>
        <p:blipFill>
          <a:blip r:embed="rId3"/>
          <a:stretch>
            <a:fillRect/>
          </a:stretch>
        </p:blipFill>
        <p:spPr>
          <a:xfrm>
            <a:off x="913931" y="231975"/>
            <a:ext cx="10821338" cy="1603387"/>
          </a:xfrm>
          <a:prstGeom prst="rect">
            <a:avLst/>
          </a:prstGeom>
        </p:spPr>
      </p:pic>
      <p:pic>
        <p:nvPicPr>
          <p:cNvPr id="21" name="Picture 20">
            <a:extLst>
              <a:ext uri="{FF2B5EF4-FFF2-40B4-BE49-F238E27FC236}">
                <a16:creationId xmlns:a16="http://schemas.microsoft.com/office/drawing/2014/main" id="{3D3DAE8E-A75F-541F-CFDB-A82105457DF1}"/>
              </a:ext>
            </a:extLst>
          </p:cNvPr>
          <p:cNvPicPr>
            <a:picLocks noChangeAspect="1"/>
          </p:cNvPicPr>
          <p:nvPr/>
        </p:nvPicPr>
        <p:blipFill>
          <a:blip r:embed="rId4"/>
          <a:stretch>
            <a:fillRect/>
          </a:stretch>
        </p:blipFill>
        <p:spPr>
          <a:xfrm>
            <a:off x="-1177725" y="1612965"/>
            <a:ext cx="6097595" cy="5469901"/>
          </a:xfrm>
          <a:prstGeom prst="rect">
            <a:avLst/>
          </a:prstGeom>
        </p:spPr>
      </p:pic>
      <p:pic>
        <p:nvPicPr>
          <p:cNvPr id="2" name="Picture 1">
            <a:extLst>
              <a:ext uri="{FF2B5EF4-FFF2-40B4-BE49-F238E27FC236}">
                <a16:creationId xmlns:a16="http://schemas.microsoft.com/office/drawing/2014/main" id="{AE9C64CF-625B-8610-D844-E547AA217183}"/>
              </a:ext>
            </a:extLst>
          </p:cNvPr>
          <p:cNvPicPr>
            <a:picLocks noChangeAspect="1"/>
          </p:cNvPicPr>
          <p:nvPr/>
        </p:nvPicPr>
        <p:blipFill>
          <a:blip r:embed="rId5">
            <a:extLst>
              <a:ext uri="{BEBA8EAE-BF5A-486C-A8C5-ECC9F3942E4B}">
                <a14:imgProps xmlns:a14="http://schemas.microsoft.com/office/drawing/2010/main">
                  <a14:imgLayer r:embed="rId6">
                    <a14:imgEffect>
                      <a14:saturation sat="300000"/>
                    </a14:imgEffect>
                  </a14:imgLayer>
                </a14:imgProps>
              </a:ext>
            </a:extLst>
          </a:blip>
          <a:stretch>
            <a:fillRect/>
          </a:stretch>
        </p:blipFill>
        <p:spPr>
          <a:xfrm>
            <a:off x="5237922" y="2128799"/>
            <a:ext cx="6519654" cy="375743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683130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additive="base">
                                        <p:cTn id="12" dur="500" fill="hold"/>
                                        <p:tgtEl>
                                          <p:spTgt spid="21"/>
                                        </p:tgtEl>
                                        <p:attrNameLst>
                                          <p:attrName>ppt_x</p:attrName>
                                        </p:attrNameLst>
                                      </p:cBhvr>
                                      <p:tavLst>
                                        <p:tav tm="0">
                                          <p:val>
                                            <p:strVal val="#ppt_x"/>
                                          </p:val>
                                        </p:tav>
                                        <p:tav tm="100000">
                                          <p:val>
                                            <p:strVal val="#ppt_x"/>
                                          </p:val>
                                        </p:tav>
                                      </p:tavLst>
                                    </p:anim>
                                    <p:anim calcmode="lin" valueType="num">
                                      <p:cBhvr additive="base">
                                        <p:cTn id="13" dur="500" fill="hold"/>
                                        <p:tgtEl>
                                          <p:spTgt spid="21"/>
                                        </p:tgtEl>
                                        <p:attrNameLst>
                                          <p:attrName>ppt_y</p:attrName>
                                        </p:attrNameLst>
                                      </p:cBhvr>
                                      <p:tavLst>
                                        <p:tav tm="0">
                                          <p:val>
                                            <p:strVal val="1+#ppt_h/2"/>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1000"/>
                                        <p:tgtEl>
                                          <p:spTgt spid="2"/>
                                        </p:tgtEl>
                                      </p:cBhvr>
                                    </p:animEffect>
                                    <p:anim calcmode="lin" valueType="num">
                                      <p:cBhvr>
                                        <p:cTn id="17" dur="1000" fill="hold"/>
                                        <p:tgtEl>
                                          <p:spTgt spid="2"/>
                                        </p:tgtEl>
                                        <p:attrNameLst>
                                          <p:attrName>ppt_x</p:attrName>
                                        </p:attrNameLst>
                                      </p:cBhvr>
                                      <p:tavLst>
                                        <p:tav tm="0">
                                          <p:val>
                                            <p:strVal val="#ppt_x"/>
                                          </p:val>
                                        </p:tav>
                                        <p:tav tm="100000">
                                          <p:val>
                                            <p:strVal val="#ppt_x"/>
                                          </p:val>
                                        </p:tav>
                                      </p:tavLst>
                                    </p:anim>
                                    <p:anim calcmode="lin" valueType="num">
                                      <p:cBhvr>
                                        <p:cTn id="1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5C703A9-C82C-4F63-67B3-37213BA1FAE2}"/>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8411" b="91751" l="9994" r="89942">
                        <a14:foregroundMark x1="46831" y1="8411" x2="45181" y2="12212"/>
                        <a14:foregroundMark x1="52167" y1="91751" x2="51391" y2="87950"/>
                      </a14:backgroundRemoval>
                    </a14:imgEffect>
                  </a14:imgLayer>
                </a14:imgProps>
              </a:ext>
              <a:ext uri="{28A0092B-C50C-407E-A947-70E740481C1C}">
                <a14:useLocalDpi xmlns:a14="http://schemas.microsoft.com/office/drawing/2010/main" val="0"/>
              </a:ext>
            </a:extLst>
          </a:blip>
          <a:stretch>
            <a:fillRect/>
          </a:stretch>
        </p:blipFill>
        <p:spPr>
          <a:xfrm>
            <a:off x="-1295400" y="3103572"/>
            <a:ext cx="5048456" cy="4038571"/>
          </a:xfrm>
          <a:prstGeom prst="rect">
            <a:avLst/>
          </a:prstGeom>
        </p:spPr>
      </p:pic>
      <p:sp>
        <p:nvSpPr>
          <p:cNvPr id="10" name="TextBox 9">
            <a:extLst>
              <a:ext uri="{FF2B5EF4-FFF2-40B4-BE49-F238E27FC236}">
                <a16:creationId xmlns:a16="http://schemas.microsoft.com/office/drawing/2014/main" id="{5F42BAFD-3375-48EC-AC33-9CB322ABC5FF}"/>
              </a:ext>
            </a:extLst>
          </p:cNvPr>
          <p:cNvSpPr txBox="1"/>
          <p:nvPr/>
        </p:nvSpPr>
        <p:spPr>
          <a:xfrm>
            <a:off x="2981739" y="2576729"/>
            <a:ext cx="8305800" cy="3477875"/>
          </a:xfrm>
          <a:prstGeom prst="rect">
            <a:avLst/>
          </a:prstGeom>
          <a:solidFill>
            <a:schemeClr val="bg1"/>
          </a:solidFill>
          <a:ln>
            <a:solidFill>
              <a:schemeClr val="accent1"/>
            </a:solidFill>
          </a:ln>
        </p:spPr>
        <p:txBody>
          <a:bodyPr wrap="square">
            <a:spAutoFit/>
          </a:bodyPr>
          <a:lstStyle/>
          <a:p>
            <a:pPr lvl="0" algn="just" defTabSz="457200"/>
            <a:r>
              <a:rPr lang="vi-VN" sz="4400" b="1" dirty="0">
                <a:solidFill>
                  <a:srgbClr val="FF3399"/>
                </a:solidFill>
                <a:latin typeface="Calibri" panose="020F0502020204030204" pitchFamily="34" charset="0"/>
                <a:ea typeface="Times New Roman" panose="02020603050405020304" pitchFamily="18" charset="0"/>
                <a:cs typeface="Calibri" panose="020F0502020204030204" pitchFamily="34" charset="0"/>
              </a:rPr>
              <a:t>Phải mạnh dạn, tự tin vào bản thân, đi đó đi đây để mở rộng tầm hiểu biết mới mau khôn lớn, vững vàng để thực hiện được ước mơ của mình.</a:t>
            </a:r>
            <a:endParaRPr kumimoji="0" lang="en-US" sz="4000" b="1" i="0" u="none" strike="noStrike" kern="1200" cap="none" spc="0" normalizeH="0" baseline="0" noProof="0" dirty="0">
              <a:ln>
                <a:noFill/>
              </a:ln>
              <a:solidFill>
                <a:srgbClr val="FF3399"/>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
        <p:nvSpPr>
          <p:cNvPr id="3" name="TextBox 2">
            <a:extLst>
              <a:ext uri="{FF2B5EF4-FFF2-40B4-BE49-F238E27FC236}">
                <a16:creationId xmlns:a16="http://schemas.microsoft.com/office/drawing/2014/main" id="{3A5FF78F-17CE-2F28-8454-66C5E9DAFD85}"/>
              </a:ext>
            </a:extLst>
          </p:cNvPr>
          <p:cNvSpPr txBox="1"/>
          <p:nvPr/>
        </p:nvSpPr>
        <p:spPr>
          <a:xfrm>
            <a:off x="2971800" y="904461"/>
            <a:ext cx="8527774" cy="677108"/>
          </a:xfrm>
          <a:prstGeom prst="rect">
            <a:avLst/>
          </a:prstGeom>
          <a:noFill/>
        </p:spPr>
        <p:txBody>
          <a:bodyPr wrap="square" lIns="0" tIns="0" rIns="0" bIns="0" rtlCol="0">
            <a:spAutoFit/>
          </a:bodyPr>
          <a:lstStyle/>
          <a:p>
            <a:pPr algn="l"/>
            <a:r>
              <a:rPr lang="en-US" sz="4400" b="1" i="1" kern="0" dirty="0" err="1">
                <a:solidFill>
                  <a:srgbClr val="000000"/>
                </a:solidFill>
                <a:effectLst/>
                <a:latin typeface="Cambria" panose="02040503050406030204" pitchFamily="18" charset="0"/>
                <a:ea typeface="Cambria" panose="02040503050406030204" pitchFamily="18" charset="0"/>
              </a:rPr>
              <a:t>Em</a:t>
            </a:r>
            <a:r>
              <a:rPr lang="en-US" sz="4400" b="1" i="1" kern="0" dirty="0">
                <a:solidFill>
                  <a:srgbClr val="000000"/>
                </a:solidFill>
                <a:effectLst/>
                <a:latin typeface="Cambria" panose="02040503050406030204" pitchFamily="18" charset="0"/>
                <a:ea typeface="Cambria" panose="02040503050406030204" pitchFamily="18" charset="0"/>
              </a:rPr>
              <a:t> </a:t>
            </a:r>
            <a:r>
              <a:rPr lang="en-US" sz="4400" b="1" i="1" kern="0" dirty="0" err="1">
                <a:solidFill>
                  <a:srgbClr val="000000"/>
                </a:solidFill>
                <a:effectLst/>
                <a:latin typeface="Cambria" panose="02040503050406030204" pitchFamily="18" charset="0"/>
                <a:ea typeface="Cambria" panose="02040503050406030204" pitchFamily="18" charset="0"/>
              </a:rPr>
              <a:t>hãy</a:t>
            </a:r>
            <a:r>
              <a:rPr lang="en-US" sz="4400" b="1" i="1" kern="0" dirty="0">
                <a:solidFill>
                  <a:srgbClr val="000000"/>
                </a:solidFill>
                <a:effectLst/>
                <a:latin typeface="Cambria" panose="02040503050406030204" pitchFamily="18" charset="0"/>
                <a:ea typeface="Cambria" panose="02040503050406030204" pitchFamily="18" charset="0"/>
              </a:rPr>
              <a:t> </a:t>
            </a:r>
            <a:r>
              <a:rPr lang="en-US" sz="4400" b="1" i="1" kern="0" dirty="0" err="1">
                <a:solidFill>
                  <a:srgbClr val="000000"/>
                </a:solidFill>
                <a:effectLst/>
                <a:latin typeface="Cambria" panose="02040503050406030204" pitchFamily="18" charset="0"/>
                <a:ea typeface="Cambria" panose="02040503050406030204" pitchFamily="18" charset="0"/>
              </a:rPr>
              <a:t>nêu</a:t>
            </a:r>
            <a:r>
              <a:rPr lang="en-US" sz="4400" b="1" i="1" kern="0" dirty="0">
                <a:solidFill>
                  <a:srgbClr val="000000"/>
                </a:solidFill>
                <a:effectLst/>
                <a:latin typeface="Cambria" panose="02040503050406030204" pitchFamily="18" charset="0"/>
                <a:ea typeface="Cambria" panose="02040503050406030204" pitchFamily="18" charset="0"/>
              </a:rPr>
              <a:t> ý </a:t>
            </a:r>
            <a:r>
              <a:rPr lang="en-US" sz="4400" b="1" i="1" kern="0" dirty="0" err="1">
                <a:solidFill>
                  <a:srgbClr val="000000"/>
                </a:solidFill>
                <a:effectLst/>
                <a:latin typeface="Cambria" panose="02040503050406030204" pitchFamily="18" charset="0"/>
                <a:ea typeface="Cambria" panose="02040503050406030204" pitchFamily="18" charset="0"/>
              </a:rPr>
              <a:t>nghĩa</a:t>
            </a:r>
            <a:r>
              <a:rPr lang="en-US" sz="4400" b="1" i="1" kern="0" dirty="0">
                <a:solidFill>
                  <a:srgbClr val="000000"/>
                </a:solidFill>
                <a:effectLst/>
                <a:latin typeface="Cambria" panose="02040503050406030204" pitchFamily="18" charset="0"/>
                <a:ea typeface="Cambria" panose="02040503050406030204" pitchFamily="18" charset="0"/>
              </a:rPr>
              <a:t> </a:t>
            </a:r>
            <a:r>
              <a:rPr lang="en-US" sz="4400" b="1" i="1" kern="0" dirty="0" err="1">
                <a:solidFill>
                  <a:srgbClr val="000000"/>
                </a:solidFill>
                <a:effectLst/>
                <a:latin typeface="Cambria" panose="02040503050406030204" pitchFamily="18" charset="0"/>
                <a:ea typeface="Cambria" panose="02040503050406030204" pitchFamily="18" charset="0"/>
              </a:rPr>
              <a:t>câu</a:t>
            </a:r>
            <a:r>
              <a:rPr lang="en-US" sz="4400" b="1" i="1" kern="0" dirty="0">
                <a:solidFill>
                  <a:srgbClr val="000000"/>
                </a:solidFill>
                <a:effectLst/>
                <a:latin typeface="Cambria" panose="02040503050406030204" pitchFamily="18" charset="0"/>
                <a:ea typeface="Cambria" panose="02040503050406030204" pitchFamily="18" charset="0"/>
              </a:rPr>
              <a:t> </a:t>
            </a:r>
            <a:r>
              <a:rPr lang="en-US" sz="4400" b="1" i="1" kern="0" dirty="0" err="1">
                <a:solidFill>
                  <a:srgbClr val="000000"/>
                </a:solidFill>
                <a:effectLst/>
                <a:latin typeface="Cambria" panose="02040503050406030204" pitchFamily="18" charset="0"/>
                <a:ea typeface="Cambria" panose="02040503050406030204" pitchFamily="18" charset="0"/>
              </a:rPr>
              <a:t>chuyện</a:t>
            </a:r>
            <a:endParaRPr lang="en-US" sz="4400" b="1" dirty="0">
              <a:solidFill>
                <a:schemeClr val="tx1">
                  <a:lumMod val="50000"/>
                  <a:lumOff val="50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739096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 calcmode="lin" valueType="num">
                                      <p:cBhvr>
                                        <p:cTn id="9" dur="500" fill="hold"/>
                                        <p:tgtEl>
                                          <p:spTgt spid="8"/>
                                        </p:tgtEl>
                                        <p:attrNameLst>
                                          <p:attrName>style.rotation</p:attrName>
                                        </p:attrNameLst>
                                      </p:cBhvr>
                                      <p:tavLst>
                                        <p:tav tm="0">
                                          <p:val>
                                            <p:fltVal val="360"/>
                                          </p:val>
                                        </p:tav>
                                        <p:tav tm="100000">
                                          <p:val>
                                            <p:fltVal val="0"/>
                                          </p:val>
                                        </p:tav>
                                      </p:tavLst>
                                    </p:anim>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4" name="Picture 3" descr="A picture containing background pattern&#10;&#10;Description automatically generated">
            <a:extLst>
              <a:ext uri="{FF2B5EF4-FFF2-40B4-BE49-F238E27FC236}">
                <a16:creationId xmlns:a16="http://schemas.microsoft.com/office/drawing/2014/main" id="{293BFBB6-A8AD-CCC9-B031-D6BA9932449F}"/>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5858021"/>
            <a:ext cx="12192000" cy="999978"/>
          </a:xfrm>
          <a:prstGeom prst="rect">
            <a:avLst/>
          </a:prstGeom>
        </p:spPr>
      </p:pic>
      <p:pic>
        <p:nvPicPr>
          <p:cNvPr id="5" name="Picture 4" descr="A picture containing toy, doll&#10;&#10;Description automatically generated">
            <a:extLst>
              <a:ext uri="{FF2B5EF4-FFF2-40B4-BE49-F238E27FC236}">
                <a16:creationId xmlns:a16="http://schemas.microsoft.com/office/drawing/2014/main" id="{7D58D64E-AA39-EC9C-0CE2-C3A591ACA34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43798" y="3431851"/>
            <a:ext cx="4958366" cy="3426149"/>
          </a:xfrm>
          <a:prstGeom prst="rect">
            <a:avLst/>
          </a:prstGeom>
        </p:spPr>
      </p:pic>
      <p:pic>
        <p:nvPicPr>
          <p:cNvPr id="4098" name="Picture 2" descr="Colorful flowers flat icon pack"/>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9580307" y="2924798"/>
            <a:ext cx="1569493" cy="1759401"/>
          </a:xfrm>
          <a:prstGeom prst="rect">
            <a:avLst/>
          </a:prstGeom>
          <a:noFill/>
          <a:extLst>
            <a:ext uri="{909E8E84-426E-40DD-AFC4-6F175D3DCCD1}">
              <a14:hiddenFill xmlns:a14="http://schemas.microsoft.com/office/drawing/2010/main">
                <a:solidFill>
                  <a:srgbClr val="FFFFFF"/>
                </a:solidFill>
              </a14:hiddenFill>
            </a:ext>
          </a:extLst>
        </p:spPr>
      </p:pic>
      <p:sp>
        <p:nvSpPr>
          <p:cNvPr id="9" name="Hình chữ nhật: Góc Tròn 1">
            <a:extLst>
              <a:ext uri="{FF2B5EF4-FFF2-40B4-BE49-F238E27FC236}">
                <a16:creationId xmlns:a16="http://schemas.microsoft.com/office/drawing/2014/main" id="{D634F29B-8BD2-8006-E5EF-0F7CE82EFD48}"/>
              </a:ext>
            </a:extLst>
          </p:cNvPr>
          <p:cNvSpPr/>
          <p:nvPr/>
        </p:nvSpPr>
        <p:spPr>
          <a:xfrm>
            <a:off x="590550" y="710647"/>
            <a:ext cx="11144250" cy="5671103"/>
          </a:xfrm>
          <a:prstGeom prst="roundRect">
            <a:avLst/>
          </a:prstGeom>
          <a:solidFill>
            <a:srgbClr val="FFFFFF"/>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2C58F71E-B642-26B8-73F0-46A8471BB3C6}"/>
              </a:ext>
            </a:extLst>
          </p:cNvPr>
          <p:cNvSpPr txBox="1"/>
          <p:nvPr/>
        </p:nvSpPr>
        <p:spPr>
          <a:xfrm>
            <a:off x="2936543" y="778660"/>
            <a:ext cx="6919414"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err="1">
                <a:ln w="12700">
                  <a:solidFill>
                    <a:sysClr val="windowText" lastClr="000000"/>
                  </a:solidFill>
                </a:ln>
                <a:solidFill>
                  <a:srgbClr val="FF0000"/>
                </a:solidFill>
                <a:effectLst/>
                <a:uLnTx/>
                <a:uFillTx/>
                <a:latin typeface="Calibri" panose="020F0502020204030204"/>
                <a:ea typeface="+mn-ea"/>
                <a:cs typeface="+mn-cs"/>
              </a:rPr>
              <a:t>Vận</a:t>
            </a:r>
            <a:r>
              <a:rPr kumimoji="0" lang="en-US" sz="8800" b="1" i="0" u="none" strike="noStrike" kern="1200" cap="none" spc="0" normalizeH="0" noProof="0" dirty="0">
                <a:ln w="12700">
                  <a:solidFill>
                    <a:sysClr val="windowText" lastClr="000000"/>
                  </a:solidFill>
                </a:ln>
                <a:solidFill>
                  <a:srgbClr val="FF0000"/>
                </a:solidFill>
                <a:effectLst/>
                <a:uLnTx/>
                <a:uFillTx/>
                <a:latin typeface="Calibri" panose="020F0502020204030204"/>
                <a:ea typeface="+mn-ea"/>
                <a:cs typeface="+mn-cs"/>
              </a:rPr>
              <a:t> </a:t>
            </a:r>
            <a:r>
              <a:rPr kumimoji="0" lang="en-US" sz="8800" b="1" i="0" u="none" strike="noStrike" kern="1200" cap="none" spc="0" normalizeH="0" noProof="0" dirty="0" err="1">
                <a:ln w="12700">
                  <a:solidFill>
                    <a:sysClr val="windowText" lastClr="000000"/>
                  </a:solidFill>
                </a:ln>
                <a:solidFill>
                  <a:srgbClr val="FF0000"/>
                </a:solidFill>
                <a:effectLst/>
                <a:uLnTx/>
                <a:uFillTx/>
                <a:latin typeface="Calibri" panose="020F0502020204030204"/>
                <a:ea typeface="+mn-ea"/>
                <a:cs typeface="+mn-cs"/>
              </a:rPr>
              <a:t>dụng</a:t>
            </a:r>
            <a:endParaRPr kumimoji="0" lang="en-US" sz="8800" b="1" i="0" u="none" strike="noStrike" kern="1200" cap="none" spc="0" normalizeH="0" baseline="0" noProof="0" dirty="0">
              <a:ln w="12700">
                <a:solidFill>
                  <a:sysClr val="windowText" lastClr="000000"/>
                </a:solidFill>
              </a:ln>
              <a:solidFill>
                <a:srgbClr val="FF0000"/>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4D134F1F-21ED-16DE-DD68-385ABD6C8FEB}"/>
              </a:ext>
            </a:extLst>
          </p:cNvPr>
          <p:cNvSpPr txBox="1"/>
          <p:nvPr/>
        </p:nvSpPr>
        <p:spPr>
          <a:xfrm>
            <a:off x="1609724" y="2486025"/>
            <a:ext cx="9705975" cy="3046988"/>
          </a:xfrm>
          <a:prstGeom prst="rect">
            <a:avLst/>
          </a:prstGeom>
          <a:noFill/>
        </p:spPr>
        <p:txBody>
          <a:bodyPr wrap="square" rtlCol="0">
            <a:spAutoFit/>
          </a:bodyPr>
          <a:lstStyle/>
          <a:p>
            <a:r>
              <a:rPr lang="vi-VN" sz="3200" b="1" dirty="0">
                <a:latin typeface="Cambria" panose="02040503050406030204" pitchFamily="18" charset="0"/>
                <a:ea typeface="Cambria" panose="02040503050406030204" pitchFamily="18" charset="0"/>
              </a:rPr>
              <a:t> </a:t>
            </a:r>
            <a:r>
              <a:rPr lang="en-US" sz="3200" b="1" dirty="0">
                <a:latin typeface="Cambria" panose="02040503050406030204" pitchFamily="18" charset="0"/>
                <a:ea typeface="Cambria" panose="02040503050406030204" pitchFamily="18" charset="0"/>
              </a:rPr>
              <a:t>1. </a:t>
            </a:r>
            <a:r>
              <a:rPr lang="vi-VN" sz="3200" b="1" dirty="0">
                <a:latin typeface="Cambria" panose="02040503050406030204" pitchFamily="18" charset="0"/>
                <a:ea typeface="Cambria" panose="02040503050406030204" pitchFamily="18" charset="0"/>
              </a:rPr>
              <a:t>Trao đổi với người thân về ý nghĩa của câu chuyện Đôi cánh của ngựa trắng.</a:t>
            </a:r>
            <a:endParaRPr lang="en-US" sz="3200" b="1" dirty="0">
              <a:latin typeface="Cambria" panose="02040503050406030204" pitchFamily="18" charset="0"/>
              <a:ea typeface="Cambria" panose="02040503050406030204" pitchFamily="18" charset="0"/>
            </a:endParaRPr>
          </a:p>
          <a:p>
            <a:r>
              <a:rPr lang="en-US" sz="3200" b="1" dirty="0">
                <a:latin typeface="Cambria" panose="02040503050406030204" pitchFamily="18" charset="0"/>
                <a:ea typeface="Cambria" panose="02040503050406030204" pitchFamily="18" charset="0"/>
              </a:rPr>
              <a:t>2. </a:t>
            </a:r>
            <a:r>
              <a:rPr lang="en-US" sz="3200" b="1" dirty="0" err="1">
                <a:latin typeface="Cambria" panose="02040503050406030204" pitchFamily="18" charset="0"/>
                <a:ea typeface="Cambria" panose="02040503050406030204" pitchFamily="18" charset="0"/>
              </a:rPr>
              <a:t>Tìm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đọc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đâu</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chuyện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viết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về</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ước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mơ</a:t>
            </a:r>
            <a:endParaRPr lang="en-US" sz="3200" b="1" dirty="0">
              <a:latin typeface="Cambria" panose="02040503050406030204" pitchFamily="18" charset="0"/>
              <a:ea typeface="Cambria" panose="02040503050406030204" pitchFamily="18" charset="0"/>
            </a:endParaRPr>
          </a:p>
          <a:p>
            <a:r>
              <a:rPr lang="en-US" sz="3200" dirty="0">
                <a:latin typeface="Cambria" panose="02040503050406030204" pitchFamily="18" charset="0"/>
                <a:ea typeface="Cambria" panose="02040503050406030204" pitchFamily="18" charset="0"/>
              </a:rPr>
              <a:t>G: </a:t>
            </a:r>
          </a:p>
          <a:p>
            <a:pPr marL="285750" indent="-285750">
              <a:buFontTx/>
              <a:buChar char="-"/>
            </a:pPr>
            <a:r>
              <a:rPr lang="en-US" sz="3200" i="1" dirty="0">
                <a:latin typeface="Cambria" panose="02040503050406030204" pitchFamily="18" charset="0"/>
                <a:ea typeface="Cambria" panose="02040503050406030204" pitchFamily="18" charset="0"/>
              </a:rPr>
              <a:t>Ba </a:t>
            </a:r>
            <a:r>
              <a:rPr lang="en-US" sz="3200" i="1" dirty="0" err="1">
                <a:latin typeface="Cambria" panose="02040503050406030204" pitchFamily="18" charset="0"/>
                <a:ea typeface="Cambria" panose="02040503050406030204" pitchFamily="18" charset="0"/>
              </a:rPr>
              <a:t>điều</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ước</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Ước</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mơ</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cuối</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cùng</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truyện</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cổ</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tích</a:t>
            </a:r>
            <a:r>
              <a:rPr lang="en-US" sz="3200" i="1" dirty="0">
                <a:latin typeface="Cambria" panose="02040503050406030204" pitchFamily="18" charset="0"/>
                <a:ea typeface="Cambria" panose="02040503050406030204" pitchFamily="18" charset="0"/>
              </a:rPr>
              <a:t>)</a:t>
            </a:r>
          </a:p>
          <a:p>
            <a:pPr marL="285750" indent="-285750">
              <a:buFontTx/>
              <a:buChar char="-"/>
            </a:pPr>
            <a:r>
              <a:rPr lang="en-US" sz="3200" i="1" dirty="0" err="1">
                <a:latin typeface="Cambria" panose="02040503050406030204" pitchFamily="18" charset="0"/>
                <a:ea typeface="Cambria" panose="02040503050406030204" pitchFamily="18" charset="0"/>
              </a:rPr>
              <a:t>Cậu</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bé</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chinh</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phục</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gió</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truyện</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nước</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ngoài</a:t>
            </a:r>
            <a:r>
              <a:rPr lang="en-US" sz="3200" i="1"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34318483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down)">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wipe(down)">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wipe(down)">
                                      <p:cBhvr>
                                        <p:cTn id="22" dur="500"/>
                                        <p:tgtEl>
                                          <p:spTgt spid="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wipe(down)">
                                      <p:cBhvr>
                                        <p:cTn id="27" dur="500"/>
                                        <p:tgtEl>
                                          <p:spTgt spid="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
                                            <p:txEl>
                                              <p:pRg st="4" end="4"/>
                                            </p:txEl>
                                          </p:spTgt>
                                        </p:tgtEl>
                                        <p:attrNameLst>
                                          <p:attrName>style.visibility</p:attrName>
                                        </p:attrNameLst>
                                      </p:cBhvr>
                                      <p:to>
                                        <p:strVal val="visible"/>
                                      </p:to>
                                    </p:set>
                                    <p:animEffect transition="in" filter="wipe(down)">
                                      <p:cBhvr>
                                        <p:cTn id="32"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9" name="Hình chữ nhật: Góc Tròn 1">
            <a:extLst>
              <a:ext uri="{FF2B5EF4-FFF2-40B4-BE49-F238E27FC236}">
                <a16:creationId xmlns:a16="http://schemas.microsoft.com/office/drawing/2014/main" id="{D634F29B-8BD2-8006-E5EF-0F7CE82EFD48}"/>
              </a:ext>
            </a:extLst>
          </p:cNvPr>
          <p:cNvSpPr/>
          <p:nvPr/>
        </p:nvSpPr>
        <p:spPr>
          <a:xfrm>
            <a:off x="323849" y="228601"/>
            <a:ext cx="11572875" cy="6391274"/>
          </a:xfrm>
          <a:prstGeom prst="roundRect">
            <a:avLst/>
          </a:prstGeom>
          <a:solidFill>
            <a:srgbClr val="FFFFFF"/>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26" name="Picture 2" descr="Mua Truyện Cổ Tích Thế Giới - Ba Điều Ước | Tiki">
            <a:extLst>
              <a:ext uri="{FF2B5EF4-FFF2-40B4-BE49-F238E27FC236}">
                <a16:creationId xmlns:a16="http://schemas.microsoft.com/office/drawing/2014/main" id="{57E8ABBA-B49A-F9DB-79BC-81BF1209B1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9169" y="600074"/>
            <a:ext cx="3772881" cy="556844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ranh Truyện Dân Gian Việt Nam - Điều Ước Cuối Cùng - Đào Hải; Hồng Hà |  NetaBooks">
            <a:extLst>
              <a:ext uri="{FF2B5EF4-FFF2-40B4-BE49-F238E27FC236}">
                <a16:creationId xmlns:a16="http://schemas.microsoft.com/office/drawing/2014/main" id="{6D6B70B5-D48E-5103-0D9E-67CABF7F48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91174" y="695324"/>
            <a:ext cx="5419725" cy="5419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43522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fade">
                                      <p:cBhvr>
                                        <p:cTn id="12" dur="1000"/>
                                        <p:tgtEl>
                                          <p:spTgt spid="1028"/>
                                        </p:tgtEl>
                                      </p:cBhvr>
                                    </p:animEffect>
                                    <p:anim calcmode="lin" valueType="num">
                                      <p:cBhvr>
                                        <p:cTn id="13" dur="1000" fill="hold"/>
                                        <p:tgtEl>
                                          <p:spTgt spid="1028"/>
                                        </p:tgtEl>
                                        <p:attrNameLst>
                                          <p:attrName>ppt_x</p:attrName>
                                        </p:attrNameLst>
                                      </p:cBhvr>
                                      <p:tavLst>
                                        <p:tav tm="0">
                                          <p:val>
                                            <p:strVal val="#ppt_x"/>
                                          </p:val>
                                        </p:tav>
                                        <p:tav tm="100000">
                                          <p:val>
                                            <p:strVal val="#ppt_x"/>
                                          </p:val>
                                        </p:tav>
                                      </p:tavLst>
                                    </p:anim>
                                    <p:anim calcmode="lin" valueType="num">
                                      <p:cBhvr>
                                        <p:cTn id="14"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descr="A picture containing vector graphics&#10;&#10;Description automatically generated">
            <a:extLst>
              <a:ext uri="{FF2B5EF4-FFF2-40B4-BE49-F238E27FC236}">
                <a16:creationId xmlns:a16="http://schemas.microsoft.com/office/drawing/2014/main" id="{9C4A010B-01D0-A1E1-1804-F4830845EF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31489" y="4118624"/>
            <a:ext cx="714606" cy="714607"/>
          </a:xfrm>
          <a:prstGeom prst="rect">
            <a:avLst/>
          </a:prstGeom>
        </p:spPr>
      </p:pic>
      <p:pic>
        <p:nvPicPr>
          <p:cNvPr id="9" name="Picture 8" descr="A picture containing vector graphics&#10;&#10;Description automatically generated">
            <a:extLst>
              <a:ext uri="{FF2B5EF4-FFF2-40B4-BE49-F238E27FC236}">
                <a16:creationId xmlns:a16="http://schemas.microsoft.com/office/drawing/2014/main" id="{9C4A010B-01D0-A1E1-1804-F4830845EF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418745" y="512833"/>
            <a:ext cx="714606" cy="714607"/>
          </a:xfrm>
          <a:prstGeom prst="rect">
            <a:avLst/>
          </a:prstGeom>
        </p:spPr>
      </p:pic>
      <p:pic>
        <p:nvPicPr>
          <p:cNvPr id="1026" name="Picture 2" descr="Cute girl smiling welcoming posture character cartoon logo hand drawn art illustration"/>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8499698" y="3404903"/>
            <a:ext cx="2552700" cy="357143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DA74FD5D-7199-ADD1-93E9-5C5B221A545E}"/>
              </a:ext>
            </a:extLst>
          </p:cNvPr>
          <p:cNvPicPr>
            <a:picLocks noChangeAspect="1"/>
          </p:cNvPicPr>
          <p:nvPr/>
        </p:nvPicPr>
        <p:blipFill>
          <a:blip r:embed="rId5"/>
          <a:stretch>
            <a:fillRect/>
          </a:stretch>
        </p:blipFill>
        <p:spPr>
          <a:xfrm>
            <a:off x="1487027" y="1929282"/>
            <a:ext cx="9144793" cy="2359356"/>
          </a:xfrm>
          <a:prstGeom prst="rect">
            <a:avLst/>
          </a:prstGeom>
        </p:spPr>
      </p:pic>
    </p:spTree>
    <p:extLst>
      <p:ext uri="{BB962C8B-B14F-4D97-AF65-F5344CB8AC3E}">
        <p14:creationId xmlns:p14="http://schemas.microsoft.com/office/powerpoint/2010/main" val="42470537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a:extLst>
              <a:ext uri="{FF2B5EF4-FFF2-40B4-BE49-F238E27FC236}">
                <a16:creationId xmlns:a16="http://schemas.microsoft.com/office/drawing/2014/main" id="{F323FC6A-16C9-45BD-84D9-569DDFE6F57D}"/>
              </a:ext>
            </a:extLst>
          </p:cNvPr>
          <p:cNvPicPr>
            <a:picLocks noChangeAspect="1"/>
          </p:cNvPicPr>
          <p:nvPr/>
        </p:nvPicPr>
        <p:blipFill rotWithShape="1">
          <a:blip r:embed="rId3">
            <a:extLst>
              <a:ext uri="{28A0092B-C50C-407E-A947-70E740481C1C}">
                <a14:useLocalDpi xmlns:a14="http://schemas.microsoft.com/office/drawing/2010/main" val="0"/>
              </a:ext>
            </a:extLst>
          </a:blip>
          <a:srcRect b="16416"/>
          <a:stretch/>
        </p:blipFill>
        <p:spPr>
          <a:xfrm rot="5400000">
            <a:off x="2663422" y="-2663423"/>
            <a:ext cx="6865153" cy="12192001"/>
          </a:xfrm>
          <a:prstGeom prst="rect">
            <a:avLst/>
          </a:prstGeom>
        </p:spPr>
      </p:pic>
      <p:pic>
        <p:nvPicPr>
          <p:cNvPr id="20" name="图片 19">
            <a:extLst>
              <a:ext uri="{FF2B5EF4-FFF2-40B4-BE49-F238E27FC236}">
                <a16:creationId xmlns:a16="http://schemas.microsoft.com/office/drawing/2014/main" id="{BB3DF418-A999-4706-ADCA-1A6D2A6E9681}"/>
              </a:ext>
            </a:extLst>
          </p:cNvPr>
          <p:cNvPicPr>
            <a:picLocks noChangeAspect="1"/>
          </p:cNvPicPr>
          <p:nvPr/>
        </p:nvPicPr>
        <p:blipFill rotWithShape="1">
          <a:blip r:embed="rId4">
            <a:duotone>
              <a:schemeClr val="accent1">
                <a:shade val="45000"/>
                <a:satMod val="135000"/>
              </a:schemeClr>
              <a:prstClr val="white"/>
            </a:duotone>
            <a:extLst>
              <a:ext uri="{28A0092B-C50C-407E-A947-70E740481C1C}">
                <a14:useLocalDpi xmlns:a14="http://schemas.microsoft.com/office/drawing/2010/main" val="0"/>
              </a:ext>
            </a:extLst>
          </a:blip>
          <a:srcRect l="20572" t="78444" r="38630"/>
          <a:stretch/>
        </p:blipFill>
        <p:spPr>
          <a:xfrm>
            <a:off x="968785" y="1476375"/>
            <a:ext cx="9800597" cy="3738274"/>
          </a:xfrm>
          <a:prstGeom prst="rect">
            <a:avLst/>
          </a:prstGeom>
        </p:spPr>
      </p:pic>
      <p:grpSp>
        <p:nvGrpSpPr>
          <p:cNvPr id="2" name="组合 1">
            <a:extLst>
              <a:ext uri="{FF2B5EF4-FFF2-40B4-BE49-F238E27FC236}">
                <a16:creationId xmlns:a16="http://schemas.microsoft.com/office/drawing/2014/main" id="{2FC8854C-FA94-4A76-ACF1-0710A3687B63}"/>
              </a:ext>
            </a:extLst>
          </p:cNvPr>
          <p:cNvGrpSpPr/>
          <p:nvPr/>
        </p:nvGrpSpPr>
        <p:grpSpPr>
          <a:xfrm>
            <a:off x="1" y="-2"/>
            <a:ext cx="12192000" cy="1444337"/>
            <a:chOff x="0" y="-1"/>
            <a:chExt cx="12192001" cy="1012724"/>
          </a:xfrm>
        </p:grpSpPr>
        <p:pic>
          <p:nvPicPr>
            <p:cNvPr id="3" name="图片 2">
              <a:extLst>
                <a:ext uri="{FF2B5EF4-FFF2-40B4-BE49-F238E27FC236}">
                  <a16:creationId xmlns:a16="http://schemas.microsoft.com/office/drawing/2014/main" id="{BE3C9884-253A-4F4C-9ED7-270E7F355643}"/>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0" b="14066" l="0" r="99455"/>
                      </a14:imgEffect>
                    </a14:imgLayer>
                  </a14:imgProps>
                </a:ext>
                <a:ext uri="{28A0092B-C50C-407E-A947-70E740481C1C}">
                  <a14:useLocalDpi xmlns:a14="http://schemas.microsoft.com/office/drawing/2010/main" val="0"/>
                </a:ext>
              </a:extLst>
            </a:blip>
            <a:srcRect b="85233"/>
            <a:stretch/>
          </p:blipFill>
          <p:spPr>
            <a:xfrm>
              <a:off x="0" y="0"/>
              <a:ext cx="5132439" cy="1012723"/>
            </a:xfrm>
            <a:prstGeom prst="rect">
              <a:avLst/>
            </a:prstGeom>
            <a:effectLst>
              <a:outerShdw blurRad="50800" dist="38100" dir="2700000" algn="tl" rotWithShape="0">
                <a:prstClr val="black">
                  <a:alpha val="40000"/>
                </a:prstClr>
              </a:outerShdw>
            </a:effectLst>
          </p:spPr>
        </p:pic>
        <p:pic>
          <p:nvPicPr>
            <p:cNvPr id="4" name="图片 3">
              <a:extLst>
                <a:ext uri="{FF2B5EF4-FFF2-40B4-BE49-F238E27FC236}">
                  <a16:creationId xmlns:a16="http://schemas.microsoft.com/office/drawing/2014/main" id="{3C70079D-E4CD-4A05-B02A-21F38EAEA433}"/>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0" b="14066" l="0" r="99455"/>
                      </a14:imgEffect>
                    </a14:imgLayer>
                  </a14:imgProps>
                </a:ext>
                <a:ext uri="{28A0092B-C50C-407E-A947-70E740481C1C}">
                  <a14:useLocalDpi xmlns:a14="http://schemas.microsoft.com/office/drawing/2010/main" val="0"/>
                </a:ext>
              </a:extLst>
            </a:blip>
            <a:srcRect b="85233"/>
            <a:stretch/>
          </p:blipFill>
          <p:spPr>
            <a:xfrm flipH="1">
              <a:off x="5058697" y="0"/>
              <a:ext cx="5132439" cy="1012723"/>
            </a:xfrm>
            <a:prstGeom prst="rect">
              <a:avLst/>
            </a:prstGeom>
            <a:effectLst>
              <a:outerShdw blurRad="50800" dist="38100" dir="2700000" algn="tl" rotWithShape="0">
                <a:prstClr val="black">
                  <a:alpha val="40000"/>
                </a:prstClr>
              </a:outerShdw>
            </a:effectLst>
          </p:spPr>
        </p:pic>
        <p:pic>
          <p:nvPicPr>
            <p:cNvPr id="5" name="图片 4">
              <a:extLst>
                <a:ext uri="{FF2B5EF4-FFF2-40B4-BE49-F238E27FC236}">
                  <a16:creationId xmlns:a16="http://schemas.microsoft.com/office/drawing/2014/main" id="{958FF58C-1E3F-4984-8521-84750D5DE623}"/>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0" b="14066" l="0" r="99455"/>
                      </a14:imgEffect>
                    </a14:imgLayer>
                  </a14:imgProps>
                </a:ext>
                <a:ext uri="{28A0092B-C50C-407E-A947-70E740481C1C}">
                  <a14:useLocalDpi xmlns:a14="http://schemas.microsoft.com/office/drawing/2010/main" val="0"/>
                </a:ext>
              </a:extLst>
            </a:blip>
            <a:srcRect r="61015" b="85233"/>
            <a:stretch/>
          </p:blipFill>
          <p:spPr>
            <a:xfrm>
              <a:off x="10191137" y="-1"/>
              <a:ext cx="2000864" cy="1012723"/>
            </a:xfrm>
            <a:prstGeom prst="rect">
              <a:avLst/>
            </a:prstGeom>
            <a:effectLst>
              <a:outerShdw blurRad="50800" dist="38100" dir="2700000" algn="tl" rotWithShape="0">
                <a:prstClr val="black">
                  <a:alpha val="40000"/>
                </a:prstClr>
              </a:outerShdw>
            </a:effectLst>
          </p:spPr>
        </p:pic>
      </p:grpSp>
      <p:grpSp>
        <p:nvGrpSpPr>
          <p:cNvPr id="6" name="组合 5">
            <a:extLst>
              <a:ext uri="{FF2B5EF4-FFF2-40B4-BE49-F238E27FC236}">
                <a16:creationId xmlns:a16="http://schemas.microsoft.com/office/drawing/2014/main" id="{3F9F4EB1-3543-4B09-B3CE-10D018A7BE33}"/>
              </a:ext>
            </a:extLst>
          </p:cNvPr>
          <p:cNvGrpSpPr/>
          <p:nvPr/>
        </p:nvGrpSpPr>
        <p:grpSpPr>
          <a:xfrm flipV="1">
            <a:off x="0" y="5413663"/>
            <a:ext cx="12192000" cy="1444337"/>
            <a:chOff x="0" y="-1"/>
            <a:chExt cx="12192001" cy="1012724"/>
          </a:xfrm>
        </p:grpSpPr>
        <p:pic>
          <p:nvPicPr>
            <p:cNvPr id="7" name="图片 6">
              <a:extLst>
                <a:ext uri="{FF2B5EF4-FFF2-40B4-BE49-F238E27FC236}">
                  <a16:creationId xmlns:a16="http://schemas.microsoft.com/office/drawing/2014/main" id="{B1900B3F-6C00-4CC0-B69B-833FC76B0389}"/>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0" b="14066" l="0" r="99455"/>
                      </a14:imgEffect>
                    </a14:imgLayer>
                  </a14:imgProps>
                </a:ext>
                <a:ext uri="{28A0092B-C50C-407E-A947-70E740481C1C}">
                  <a14:useLocalDpi xmlns:a14="http://schemas.microsoft.com/office/drawing/2010/main" val="0"/>
                </a:ext>
              </a:extLst>
            </a:blip>
            <a:srcRect b="85233"/>
            <a:stretch/>
          </p:blipFill>
          <p:spPr>
            <a:xfrm>
              <a:off x="0" y="0"/>
              <a:ext cx="5132439" cy="1012723"/>
            </a:xfrm>
            <a:prstGeom prst="rect">
              <a:avLst/>
            </a:prstGeom>
            <a:effectLst>
              <a:outerShdw blurRad="50800" dist="38100" dir="2700000" algn="tl" rotWithShape="0">
                <a:prstClr val="black">
                  <a:alpha val="40000"/>
                </a:prstClr>
              </a:outerShdw>
            </a:effectLst>
          </p:spPr>
        </p:pic>
        <p:pic>
          <p:nvPicPr>
            <p:cNvPr id="8" name="图片 7">
              <a:extLst>
                <a:ext uri="{FF2B5EF4-FFF2-40B4-BE49-F238E27FC236}">
                  <a16:creationId xmlns:a16="http://schemas.microsoft.com/office/drawing/2014/main" id="{D09F842E-D75D-4182-8BAB-7CAF961863FD}"/>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0" b="14066" l="0" r="99455"/>
                      </a14:imgEffect>
                    </a14:imgLayer>
                  </a14:imgProps>
                </a:ext>
                <a:ext uri="{28A0092B-C50C-407E-A947-70E740481C1C}">
                  <a14:useLocalDpi xmlns:a14="http://schemas.microsoft.com/office/drawing/2010/main" val="0"/>
                </a:ext>
              </a:extLst>
            </a:blip>
            <a:srcRect b="85233"/>
            <a:stretch/>
          </p:blipFill>
          <p:spPr>
            <a:xfrm flipH="1">
              <a:off x="5058697" y="0"/>
              <a:ext cx="5132439" cy="1012723"/>
            </a:xfrm>
            <a:prstGeom prst="rect">
              <a:avLst/>
            </a:prstGeom>
            <a:effectLst>
              <a:outerShdw blurRad="50800" dist="38100" dir="2700000" algn="tl" rotWithShape="0">
                <a:prstClr val="black">
                  <a:alpha val="40000"/>
                </a:prstClr>
              </a:outerShdw>
            </a:effectLst>
          </p:spPr>
        </p:pic>
        <p:pic>
          <p:nvPicPr>
            <p:cNvPr id="9" name="图片 8">
              <a:extLst>
                <a:ext uri="{FF2B5EF4-FFF2-40B4-BE49-F238E27FC236}">
                  <a16:creationId xmlns:a16="http://schemas.microsoft.com/office/drawing/2014/main" id="{B7064546-CE52-4ACD-BD49-0D5DC4982B76}"/>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0" b="14066" l="0" r="99455"/>
                      </a14:imgEffect>
                    </a14:imgLayer>
                  </a14:imgProps>
                </a:ext>
                <a:ext uri="{28A0092B-C50C-407E-A947-70E740481C1C}">
                  <a14:useLocalDpi xmlns:a14="http://schemas.microsoft.com/office/drawing/2010/main" val="0"/>
                </a:ext>
              </a:extLst>
            </a:blip>
            <a:srcRect r="61015" b="85233"/>
            <a:stretch/>
          </p:blipFill>
          <p:spPr>
            <a:xfrm>
              <a:off x="10191137" y="-1"/>
              <a:ext cx="2000864" cy="1012723"/>
            </a:xfrm>
            <a:prstGeom prst="rect">
              <a:avLst/>
            </a:prstGeom>
            <a:effectLst>
              <a:outerShdw blurRad="50800" dist="38100" dir="2700000" algn="tl" rotWithShape="0">
                <a:prstClr val="black">
                  <a:alpha val="40000"/>
                </a:prstClr>
              </a:outerShdw>
            </a:effectLst>
          </p:spPr>
        </p:pic>
      </p:grpSp>
      <p:pic>
        <p:nvPicPr>
          <p:cNvPr id="11" name="图片 10">
            <a:extLst>
              <a:ext uri="{FF2B5EF4-FFF2-40B4-BE49-F238E27FC236}">
                <a16:creationId xmlns:a16="http://schemas.microsoft.com/office/drawing/2014/main" id="{4B89F5A8-3F6F-44D7-B2BF-19497AC0AF3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4629" t="10530" r="45608" b="78939"/>
          <a:stretch/>
        </p:blipFill>
        <p:spPr>
          <a:xfrm>
            <a:off x="371883" y="2779312"/>
            <a:ext cx="904009" cy="722168"/>
          </a:xfrm>
          <a:prstGeom prst="rect">
            <a:avLst/>
          </a:prstGeom>
        </p:spPr>
      </p:pic>
      <p:pic>
        <p:nvPicPr>
          <p:cNvPr id="12" name="图片 11">
            <a:extLst>
              <a:ext uri="{FF2B5EF4-FFF2-40B4-BE49-F238E27FC236}">
                <a16:creationId xmlns:a16="http://schemas.microsoft.com/office/drawing/2014/main" id="{838D0D97-EC52-4A84-879F-47A5E41E70D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4629" t="10530" r="45608" b="78939"/>
          <a:stretch/>
        </p:blipFill>
        <p:spPr>
          <a:xfrm>
            <a:off x="10769382" y="2872947"/>
            <a:ext cx="904009" cy="722168"/>
          </a:xfrm>
          <a:prstGeom prst="rect">
            <a:avLst/>
          </a:prstGeom>
        </p:spPr>
      </p:pic>
      <p:pic>
        <p:nvPicPr>
          <p:cNvPr id="16" name="图片 15">
            <a:extLst>
              <a:ext uri="{FF2B5EF4-FFF2-40B4-BE49-F238E27FC236}">
                <a16:creationId xmlns:a16="http://schemas.microsoft.com/office/drawing/2014/main" id="{04D31F51-7897-4677-A4DB-C78BA547894F}"/>
              </a:ext>
            </a:extLst>
          </p:cNvPr>
          <p:cNvPicPr>
            <a:picLocks noChangeAspect="1"/>
          </p:cNvPicPr>
          <p:nvPr/>
        </p:nvPicPr>
        <p:blipFill rotWithShape="1">
          <a:blip r:embed="rId8">
            <a:extLst>
              <a:ext uri="{28A0092B-C50C-407E-A947-70E740481C1C}">
                <a14:useLocalDpi xmlns:a14="http://schemas.microsoft.com/office/drawing/2010/main" val="0"/>
              </a:ext>
            </a:extLst>
          </a:blip>
          <a:srcRect l="61510" t="13839" r="16909" b="68434"/>
          <a:stretch/>
        </p:blipFill>
        <p:spPr>
          <a:xfrm rot="1121413">
            <a:off x="716778" y="101587"/>
            <a:ext cx="1582317" cy="1948749"/>
          </a:xfrm>
          <a:prstGeom prst="rect">
            <a:avLst/>
          </a:prstGeom>
        </p:spPr>
      </p:pic>
      <p:pic>
        <p:nvPicPr>
          <p:cNvPr id="17" name="图片 16">
            <a:extLst>
              <a:ext uri="{FF2B5EF4-FFF2-40B4-BE49-F238E27FC236}">
                <a16:creationId xmlns:a16="http://schemas.microsoft.com/office/drawing/2014/main" id="{689C7D57-C85E-49A5-94CC-9EAA126A752B}"/>
              </a:ext>
            </a:extLst>
          </p:cNvPr>
          <p:cNvPicPr>
            <a:picLocks noChangeAspect="1"/>
          </p:cNvPicPr>
          <p:nvPr/>
        </p:nvPicPr>
        <p:blipFill rotWithShape="1">
          <a:blip r:embed="rId8">
            <a:extLst>
              <a:ext uri="{28A0092B-C50C-407E-A947-70E740481C1C}">
                <a14:useLocalDpi xmlns:a14="http://schemas.microsoft.com/office/drawing/2010/main" val="0"/>
              </a:ext>
            </a:extLst>
          </a:blip>
          <a:srcRect t="16061" r="84605" b="75454"/>
          <a:stretch/>
        </p:blipFill>
        <p:spPr>
          <a:xfrm>
            <a:off x="9212651" y="4007045"/>
            <a:ext cx="2460740" cy="2033366"/>
          </a:xfrm>
          <a:prstGeom prst="rect">
            <a:avLst/>
          </a:prstGeom>
        </p:spPr>
      </p:pic>
      <p:pic>
        <p:nvPicPr>
          <p:cNvPr id="18" name="图片 17">
            <a:extLst>
              <a:ext uri="{FF2B5EF4-FFF2-40B4-BE49-F238E27FC236}">
                <a16:creationId xmlns:a16="http://schemas.microsoft.com/office/drawing/2014/main" id="{F9FB091C-980B-4DF5-B3D2-0463CBF855A5}"/>
              </a:ext>
            </a:extLst>
          </p:cNvPr>
          <p:cNvPicPr>
            <a:picLocks noChangeAspect="1"/>
          </p:cNvPicPr>
          <p:nvPr/>
        </p:nvPicPr>
        <p:blipFill rotWithShape="1">
          <a:blip r:embed="rId8">
            <a:extLst>
              <a:ext uri="{28A0092B-C50C-407E-A947-70E740481C1C}">
                <a14:useLocalDpi xmlns:a14="http://schemas.microsoft.com/office/drawing/2010/main" val="0"/>
              </a:ext>
            </a:extLst>
          </a:blip>
          <a:srcRect l="81272" t="26060" r="100" b="62879"/>
          <a:stretch/>
        </p:blipFill>
        <p:spPr>
          <a:xfrm flipH="1">
            <a:off x="676389" y="4716808"/>
            <a:ext cx="1565534" cy="1393709"/>
          </a:xfrm>
          <a:prstGeom prst="rect">
            <a:avLst/>
          </a:prstGeom>
        </p:spPr>
      </p:pic>
      <p:pic>
        <p:nvPicPr>
          <p:cNvPr id="21" name="图片 20">
            <a:extLst>
              <a:ext uri="{FF2B5EF4-FFF2-40B4-BE49-F238E27FC236}">
                <a16:creationId xmlns:a16="http://schemas.microsoft.com/office/drawing/2014/main" id="{E963B295-EC47-47A3-ACCA-7471E69FBC76}"/>
              </a:ext>
            </a:extLst>
          </p:cNvPr>
          <p:cNvPicPr>
            <a:picLocks noChangeAspect="1"/>
          </p:cNvPicPr>
          <p:nvPr/>
        </p:nvPicPr>
        <p:blipFill rotWithShape="1">
          <a:blip r:embed="rId8">
            <a:extLst>
              <a:ext uri="{28A0092B-C50C-407E-A947-70E740481C1C}">
                <a14:useLocalDpi xmlns:a14="http://schemas.microsoft.com/office/drawing/2010/main" val="0"/>
              </a:ext>
            </a:extLst>
          </a:blip>
          <a:srcRect l="19484" t="41971" r="44170" b="50000"/>
          <a:stretch/>
        </p:blipFill>
        <p:spPr>
          <a:xfrm>
            <a:off x="2394558" y="4475316"/>
            <a:ext cx="4280183" cy="1417810"/>
          </a:xfrm>
          <a:prstGeom prst="rect">
            <a:avLst/>
          </a:prstGeom>
        </p:spPr>
      </p:pic>
      <p:pic>
        <p:nvPicPr>
          <p:cNvPr id="22" name="图片 21">
            <a:extLst>
              <a:ext uri="{FF2B5EF4-FFF2-40B4-BE49-F238E27FC236}">
                <a16:creationId xmlns:a16="http://schemas.microsoft.com/office/drawing/2014/main" id="{002FDF3C-691C-4714-BF75-99B98A83C91C}"/>
              </a:ext>
            </a:extLst>
          </p:cNvPr>
          <p:cNvPicPr>
            <a:picLocks noChangeAspect="1"/>
          </p:cNvPicPr>
          <p:nvPr/>
        </p:nvPicPr>
        <p:blipFill>
          <a:blip r:embed="rId9">
            <a:clrChange>
              <a:clrFrom>
                <a:srgbClr val="FFFFFF"/>
              </a:clrFrom>
              <a:clrTo>
                <a:srgbClr val="FFFFFF">
                  <a:alpha val="0"/>
                </a:srgbClr>
              </a:clrTo>
            </a:clrChange>
            <a:duotone>
              <a:prstClr val="black"/>
              <a:srgbClr val="5080AB">
                <a:tint val="45000"/>
                <a:satMod val="400000"/>
              </a:srgbClr>
            </a:duotone>
          </a:blip>
          <a:stretch>
            <a:fillRect/>
          </a:stretch>
        </p:blipFill>
        <p:spPr>
          <a:xfrm rot="1501345" flipH="1" flipV="1">
            <a:off x="8142254" y="3722785"/>
            <a:ext cx="800468" cy="886855"/>
          </a:xfrm>
          <a:prstGeom prst="rect">
            <a:avLst/>
          </a:prstGeom>
        </p:spPr>
      </p:pic>
      <p:pic>
        <p:nvPicPr>
          <p:cNvPr id="23" name="图片 22">
            <a:extLst>
              <a:ext uri="{FF2B5EF4-FFF2-40B4-BE49-F238E27FC236}">
                <a16:creationId xmlns:a16="http://schemas.microsoft.com/office/drawing/2014/main" id="{ACCAAE1D-E3C4-4E71-AAE9-0FDD488F5567}"/>
              </a:ext>
            </a:extLst>
          </p:cNvPr>
          <p:cNvPicPr>
            <a:picLocks noChangeAspect="1"/>
          </p:cNvPicPr>
          <p:nvPr/>
        </p:nvPicPr>
        <p:blipFill>
          <a:blip r:embed="rId9">
            <a:clrChange>
              <a:clrFrom>
                <a:srgbClr val="FFFFFF"/>
              </a:clrFrom>
              <a:clrTo>
                <a:srgbClr val="FFFFFF">
                  <a:alpha val="0"/>
                </a:srgbClr>
              </a:clrTo>
            </a:clrChange>
            <a:duotone>
              <a:prstClr val="black"/>
              <a:srgbClr val="5080AB">
                <a:tint val="45000"/>
                <a:satMod val="400000"/>
              </a:srgbClr>
            </a:duotone>
          </a:blip>
          <a:stretch>
            <a:fillRect/>
          </a:stretch>
        </p:blipFill>
        <p:spPr>
          <a:xfrm rot="1501345">
            <a:off x="3129722" y="2047225"/>
            <a:ext cx="800468" cy="886855"/>
          </a:xfrm>
          <a:prstGeom prst="rect">
            <a:avLst/>
          </a:prstGeom>
        </p:spPr>
      </p:pic>
      <p:pic>
        <p:nvPicPr>
          <p:cNvPr id="24" name="图片 23">
            <a:extLst>
              <a:ext uri="{FF2B5EF4-FFF2-40B4-BE49-F238E27FC236}">
                <a16:creationId xmlns:a16="http://schemas.microsoft.com/office/drawing/2014/main" id="{7C33EED8-49DD-4596-AD05-DC307330D271}"/>
              </a:ext>
            </a:extLst>
          </p:cNvPr>
          <p:cNvPicPr>
            <a:picLocks noChangeAspect="1"/>
          </p:cNvPicPr>
          <p:nvPr/>
        </p:nvPicPr>
        <p:blipFill rotWithShape="1">
          <a:blip r:embed="rId8">
            <a:extLst>
              <a:ext uri="{28A0092B-C50C-407E-A947-70E740481C1C}">
                <a14:useLocalDpi xmlns:a14="http://schemas.microsoft.com/office/drawing/2010/main" val="0"/>
              </a:ext>
            </a:extLst>
          </a:blip>
          <a:srcRect l="65826" t="63081" r="15319" b="23737"/>
          <a:stretch/>
        </p:blipFill>
        <p:spPr>
          <a:xfrm>
            <a:off x="9006446" y="537994"/>
            <a:ext cx="1919200" cy="2011695"/>
          </a:xfrm>
          <a:prstGeom prst="rect">
            <a:avLst/>
          </a:prstGeom>
        </p:spPr>
      </p:pic>
      <p:pic>
        <p:nvPicPr>
          <p:cNvPr id="10" name="Picture 9">
            <a:extLst>
              <a:ext uri="{FF2B5EF4-FFF2-40B4-BE49-F238E27FC236}">
                <a16:creationId xmlns:a16="http://schemas.microsoft.com/office/drawing/2014/main" id="{35967651-6CA8-29F8-3226-3DC45E212850}"/>
              </a:ext>
            </a:extLst>
          </p:cNvPr>
          <p:cNvPicPr>
            <a:picLocks noChangeAspect="1"/>
          </p:cNvPicPr>
          <p:nvPr/>
        </p:nvPicPr>
        <p:blipFill>
          <a:blip r:embed="rId10"/>
          <a:stretch>
            <a:fillRect/>
          </a:stretch>
        </p:blipFill>
        <p:spPr>
          <a:xfrm>
            <a:off x="3163203" y="2877264"/>
            <a:ext cx="5541744" cy="1103472"/>
          </a:xfrm>
          <a:prstGeom prst="rect">
            <a:avLst/>
          </a:prstGeom>
        </p:spPr>
      </p:pic>
    </p:spTree>
    <p:extLst>
      <p:ext uri="{BB962C8B-B14F-4D97-AF65-F5344CB8AC3E}">
        <p14:creationId xmlns:p14="http://schemas.microsoft.com/office/powerpoint/2010/main" val="2692052027"/>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_ Karaoke HD _ Trên Ngựa ta Phi Nhanh - Âm Nhạc Lớp 4 __ CD Chuẩn Bộ Giáo Dục">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65642278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8" name="Picture 7" descr="A picture containing vector graphics&#10;&#10;Description automatically generated">
            <a:extLst>
              <a:ext uri="{FF2B5EF4-FFF2-40B4-BE49-F238E27FC236}">
                <a16:creationId xmlns:a16="http://schemas.microsoft.com/office/drawing/2014/main" id="{9C4A010B-01D0-A1E1-1804-F4830845EF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31489" y="4118624"/>
            <a:ext cx="714606" cy="714607"/>
          </a:xfrm>
          <a:prstGeom prst="rect">
            <a:avLst/>
          </a:prstGeom>
        </p:spPr>
      </p:pic>
      <p:pic>
        <p:nvPicPr>
          <p:cNvPr id="9" name="Picture 8" descr="A picture containing vector graphics&#10;&#10;Description automatically generated">
            <a:extLst>
              <a:ext uri="{FF2B5EF4-FFF2-40B4-BE49-F238E27FC236}">
                <a16:creationId xmlns:a16="http://schemas.microsoft.com/office/drawing/2014/main" id="{9C4A010B-01D0-A1E1-1804-F4830845EF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9418745" y="512833"/>
            <a:ext cx="714606" cy="714607"/>
          </a:xfrm>
          <a:prstGeom prst="rect">
            <a:avLst/>
          </a:prstGeom>
        </p:spPr>
      </p:pic>
      <p:pic>
        <p:nvPicPr>
          <p:cNvPr id="1026" name="Picture 2" descr="Cute girl smiling welcoming posture character cartoon logo hand drawn art illustration"/>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9639300" y="3286569"/>
            <a:ext cx="2552700" cy="357143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7CE62156-C697-A827-89B6-CC4680FC49F7}"/>
              </a:ext>
            </a:extLst>
          </p:cNvPr>
          <p:cNvPicPr>
            <a:picLocks noChangeAspect="1"/>
          </p:cNvPicPr>
          <p:nvPr/>
        </p:nvPicPr>
        <p:blipFill>
          <a:blip r:embed="rId6"/>
          <a:stretch>
            <a:fillRect/>
          </a:stretch>
        </p:blipFill>
        <p:spPr>
          <a:xfrm>
            <a:off x="1551431" y="1368499"/>
            <a:ext cx="8803387" cy="1225402"/>
          </a:xfrm>
          <a:prstGeom prst="rect">
            <a:avLst/>
          </a:prstGeom>
        </p:spPr>
      </p:pic>
      <p:pic>
        <p:nvPicPr>
          <p:cNvPr id="19" name="Picture 18">
            <a:extLst>
              <a:ext uri="{FF2B5EF4-FFF2-40B4-BE49-F238E27FC236}">
                <a16:creationId xmlns:a16="http://schemas.microsoft.com/office/drawing/2014/main" id="{0D8A2F5F-BC06-F744-4BAD-2FC7FFE49767}"/>
              </a:ext>
            </a:extLst>
          </p:cNvPr>
          <p:cNvPicPr>
            <a:picLocks noChangeAspect="1"/>
          </p:cNvPicPr>
          <p:nvPr/>
        </p:nvPicPr>
        <p:blipFill>
          <a:blip r:embed="rId7"/>
          <a:stretch>
            <a:fillRect/>
          </a:stretch>
        </p:blipFill>
        <p:spPr>
          <a:xfrm>
            <a:off x="172438" y="140855"/>
            <a:ext cx="3560373" cy="2651990"/>
          </a:xfrm>
          <a:prstGeom prst="rect">
            <a:avLst/>
          </a:prstGeom>
        </p:spPr>
      </p:pic>
      <p:pic>
        <p:nvPicPr>
          <p:cNvPr id="21" name="Picture 20" descr="A pink television with a white screen&#10;&#10;Description automatically generated with medium confidence">
            <a:extLst>
              <a:ext uri="{FF2B5EF4-FFF2-40B4-BE49-F238E27FC236}">
                <a16:creationId xmlns:a16="http://schemas.microsoft.com/office/drawing/2014/main" id="{D38EC0CB-3B32-0154-9147-D6200103D408}"/>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542925" y="3200400"/>
            <a:ext cx="4457700" cy="4191006"/>
          </a:xfrm>
          <a:prstGeom prst="rect">
            <a:avLst/>
          </a:prstGeom>
        </p:spPr>
      </p:pic>
      <p:pic>
        <p:nvPicPr>
          <p:cNvPr id="3" name="Picture 2">
            <a:extLst>
              <a:ext uri="{FF2B5EF4-FFF2-40B4-BE49-F238E27FC236}">
                <a16:creationId xmlns:a16="http://schemas.microsoft.com/office/drawing/2014/main" id="{79E42072-B3F2-7922-FE4B-96B57EEC87DA}"/>
              </a:ext>
            </a:extLst>
          </p:cNvPr>
          <p:cNvPicPr>
            <a:picLocks noChangeAspect="1"/>
          </p:cNvPicPr>
          <p:nvPr/>
        </p:nvPicPr>
        <p:blipFill>
          <a:blip r:embed="rId9"/>
          <a:stretch>
            <a:fillRect/>
          </a:stretch>
        </p:blipFill>
        <p:spPr>
          <a:xfrm>
            <a:off x="1802903" y="2271413"/>
            <a:ext cx="8529043" cy="2505673"/>
          </a:xfrm>
          <a:prstGeom prst="rect">
            <a:avLst/>
          </a:prstGeom>
        </p:spPr>
      </p:pic>
      <p:pic>
        <p:nvPicPr>
          <p:cNvPr id="4" name="Picture 2" descr="Đôi cánh của loài Ngựa nằm ở đâu? | VOV2.VN">
            <a:extLst>
              <a:ext uri="{FF2B5EF4-FFF2-40B4-BE49-F238E27FC236}">
                <a16:creationId xmlns:a16="http://schemas.microsoft.com/office/drawing/2014/main" id="{3EE1B47D-E664-F715-8BC4-5C7EAA3BF26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76225" y="4958605"/>
            <a:ext cx="2466975" cy="16993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5592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1000" r="-11000"/>
          </a:stretch>
        </a:blipFill>
        <a:effectLst/>
      </p:bgPr>
    </p:bg>
    <p:spTree>
      <p:nvGrpSpPr>
        <p:cNvPr id="1" name=""/>
        <p:cNvGrpSpPr/>
        <p:nvPr/>
      </p:nvGrpSpPr>
      <p:grpSpPr>
        <a:xfrm>
          <a:off x="0" y="0"/>
          <a:ext cx="0" cy="0"/>
          <a:chOff x="0" y="0"/>
          <a:chExt cx="0" cy="0"/>
        </a:xfrm>
      </p:grpSpPr>
      <p:pic>
        <p:nvPicPr>
          <p:cNvPr id="15" name="Picture 2" descr="Cute cartoon snail vector illustration"/>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861022" y="5172075"/>
            <a:ext cx="855056" cy="51358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b="-2756"/>
          <a:stretch/>
        </p:blipFill>
        <p:spPr>
          <a:xfrm flipH="1">
            <a:off x="10324657" y="5006306"/>
            <a:ext cx="1867343" cy="2035278"/>
          </a:xfrm>
          <a:prstGeom prst="rect">
            <a:avLst/>
          </a:prstGeom>
        </p:spPr>
      </p:pic>
      <p:pic>
        <p:nvPicPr>
          <p:cNvPr id="17" name="Picture 16"/>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flipH="1">
            <a:off x="0" y="5006306"/>
            <a:ext cx="1867343" cy="2035278"/>
          </a:xfrm>
          <a:prstGeom prst="rect">
            <a:avLst/>
          </a:prstGeom>
        </p:spPr>
      </p:pic>
      <p:sp>
        <p:nvSpPr>
          <p:cNvPr id="21" name="Rounded Rectangle 20"/>
          <p:cNvSpPr/>
          <p:nvPr/>
        </p:nvSpPr>
        <p:spPr>
          <a:xfrm>
            <a:off x="2539005" y="2295525"/>
            <a:ext cx="8775512" cy="1448961"/>
          </a:xfrm>
          <a:prstGeom prst="roundRect">
            <a:avLst/>
          </a:prstGeom>
          <a:solidFill>
            <a:schemeClr val="accent4">
              <a:lumMod val="40000"/>
              <a:lumOff val="60000"/>
            </a:schemeClr>
          </a:solidFill>
          <a:ln w="28575">
            <a:noFill/>
            <a:prstDash val="sysDot"/>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algn="just">
              <a:spcBef>
                <a:spcPts val="1200"/>
              </a:spcBef>
            </a:pPr>
            <a:r>
              <a:rPr lang="vi-VN" sz="2800" b="1" dirty="0">
                <a:solidFill>
                  <a:prstClr val="black"/>
                </a:solidFill>
                <a:latin typeface="Calibri" panose="020F0502020204030204"/>
              </a:rPr>
              <a:t>Nghe hiểu câu chuyện Đôi cánh của ngựa trắng; kể lại được câu chuyện dựa vào tranh (không bắt buộc kể đúng nguyên văn câu chuyện theo lời GV kể).</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Rounded Rectangle 21"/>
          <p:cNvSpPr/>
          <p:nvPr/>
        </p:nvSpPr>
        <p:spPr>
          <a:xfrm>
            <a:off x="2539005" y="4060997"/>
            <a:ext cx="8775512" cy="1463503"/>
          </a:xfrm>
          <a:prstGeom prst="roundRect">
            <a:avLst/>
          </a:prstGeom>
          <a:solidFill>
            <a:schemeClr val="accent4">
              <a:lumMod val="40000"/>
              <a:lumOff val="60000"/>
            </a:schemeClr>
          </a:solidFill>
          <a:ln w="28575">
            <a:noFill/>
            <a:prstDash val="sysDot"/>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algn="just">
              <a:spcBef>
                <a:spcPts val="1200"/>
              </a:spcBef>
            </a:pPr>
            <a:r>
              <a:rPr lang="en-US" sz="3200" b="1" dirty="0" err="1">
                <a:solidFill>
                  <a:prstClr val="black"/>
                </a:solidFill>
              </a:rPr>
              <a:t>Biết</a:t>
            </a:r>
            <a:r>
              <a:rPr lang="en-US" sz="3200" b="1" dirty="0">
                <a:solidFill>
                  <a:prstClr val="black"/>
                </a:solidFill>
              </a:rPr>
              <a:t> chia </a:t>
            </a:r>
            <a:r>
              <a:rPr lang="en-US" sz="3200" b="1" dirty="0" err="1">
                <a:solidFill>
                  <a:prstClr val="black"/>
                </a:solidFill>
              </a:rPr>
              <a:t>sẻ</a:t>
            </a:r>
            <a:r>
              <a:rPr lang="en-US" sz="3200" b="1" dirty="0">
                <a:solidFill>
                  <a:prstClr val="black"/>
                </a:solidFill>
              </a:rPr>
              <a:t> </a:t>
            </a:r>
            <a:r>
              <a:rPr lang="en-US" sz="3200" b="1" dirty="0" err="1">
                <a:solidFill>
                  <a:prstClr val="black"/>
                </a:solidFill>
              </a:rPr>
              <a:t>suy</a:t>
            </a:r>
            <a:r>
              <a:rPr lang="en-US" sz="3200" b="1" dirty="0">
                <a:solidFill>
                  <a:prstClr val="black"/>
                </a:solidFill>
              </a:rPr>
              <a:t> </a:t>
            </a:r>
            <a:r>
              <a:rPr lang="en-US" sz="3200" b="1" dirty="0" err="1">
                <a:solidFill>
                  <a:prstClr val="black"/>
                </a:solidFill>
              </a:rPr>
              <a:t>nghĩ</a:t>
            </a:r>
            <a:r>
              <a:rPr lang="en-US" sz="3200" b="1" dirty="0">
                <a:solidFill>
                  <a:prstClr val="black"/>
                </a:solidFill>
              </a:rPr>
              <a:t>, </a:t>
            </a:r>
            <a:r>
              <a:rPr lang="en-US" sz="3200" b="1" dirty="0" err="1">
                <a:solidFill>
                  <a:prstClr val="black"/>
                </a:solidFill>
              </a:rPr>
              <a:t>cảm</a:t>
            </a:r>
            <a:r>
              <a:rPr lang="en-US" sz="3200" b="1" dirty="0">
                <a:solidFill>
                  <a:prstClr val="black"/>
                </a:solidFill>
              </a:rPr>
              <a:t> </a:t>
            </a:r>
            <a:r>
              <a:rPr lang="en-US" sz="3200" b="1" dirty="0" err="1">
                <a:solidFill>
                  <a:prstClr val="black"/>
                </a:solidFill>
              </a:rPr>
              <a:t>xúc</a:t>
            </a:r>
            <a:r>
              <a:rPr lang="en-US" sz="3200" b="1" dirty="0">
                <a:solidFill>
                  <a:prstClr val="black"/>
                </a:solidFill>
              </a:rPr>
              <a:t> </a:t>
            </a:r>
            <a:r>
              <a:rPr lang="en-US" sz="3200" b="1" dirty="0" err="1">
                <a:solidFill>
                  <a:prstClr val="black"/>
                </a:solidFill>
              </a:rPr>
              <a:t>của</a:t>
            </a:r>
            <a:r>
              <a:rPr lang="en-US" sz="3200" b="1" dirty="0">
                <a:solidFill>
                  <a:prstClr val="black"/>
                </a:solidFill>
              </a:rPr>
              <a:t> </a:t>
            </a:r>
            <a:r>
              <a:rPr lang="en-US" sz="3200" b="1" dirty="0" err="1">
                <a:solidFill>
                  <a:prstClr val="black"/>
                </a:solidFill>
              </a:rPr>
              <a:t>bản</a:t>
            </a:r>
            <a:r>
              <a:rPr lang="en-US" sz="3200" b="1" dirty="0">
                <a:solidFill>
                  <a:prstClr val="black"/>
                </a:solidFill>
              </a:rPr>
              <a:t> </a:t>
            </a:r>
            <a:r>
              <a:rPr lang="en-US" sz="3200" b="1" dirty="0" err="1">
                <a:solidFill>
                  <a:prstClr val="black"/>
                </a:solidFill>
              </a:rPr>
              <a:t>thân</a:t>
            </a:r>
            <a:r>
              <a:rPr lang="en-US" sz="3200" b="1" dirty="0">
                <a:solidFill>
                  <a:prstClr val="black"/>
                </a:solidFill>
              </a:rPr>
              <a:t> </a:t>
            </a:r>
            <a:r>
              <a:rPr lang="en-US" sz="3200" b="1" dirty="0" err="1">
                <a:solidFill>
                  <a:prstClr val="black"/>
                </a:solidFill>
              </a:rPr>
              <a:t>về</a:t>
            </a:r>
            <a:r>
              <a:rPr lang="en-US" sz="3200" b="1" dirty="0">
                <a:solidFill>
                  <a:prstClr val="black"/>
                </a:solidFill>
              </a:rPr>
              <a:t> </a:t>
            </a:r>
            <a:r>
              <a:rPr lang="en-US" sz="3200" b="1" dirty="0" err="1">
                <a:solidFill>
                  <a:prstClr val="black"/>
                </a:solidFill>
              </a:rPr>
              <a:t>nhân</a:t>
            </a:r>
            <a:r>
              <a:rPr lang="en-US" sz="3200" b="1" dirty="0">
                <a:solidFill>
                  <a:prstClr val="black"/>
                </a:solidFill>
              </a:rPr>
              <a:t> </a:t>
            </a:r>
            <a:r>
              <a:rPr lang="en-US" sz="3200" b="1" dirty="0" err="1">
                <a:solidFill>
                  <a:prstClr val="black"/>
                </a:solidFill>
              </a:rPr>
              <a:t>vật</a:t>
            </a:r>
            <a:r>
              <a:rPr lang="en-US" sz="3200" b="1" dirty="0">
                <a:solidFill>
                  <a:prstClr val="black"/>
                </a:solidFill>
              </a:rPr>
              <a:t> </a:t>
            </a:r>
            <a:r>
              <a:rPr lang="en-US" sz="3200" b="1" dirty="0" err="1">
                <a:solidFill>
                  <a:prstClr val="black"/>
                </a:solidFill>
              </a:rPr>
              <a:t>trong</a:t>
            </a:r>
            <a:r>
              <a:rPr lang="en-US" sz="3200" b="1" dirty="0">
                <a:solidFill>
                  <a:prstClr val="black"/>
                </a:solidFill>
              </a:rPr>
              <a:t> </a:t>
            </a:r>
            <a:r>
              <a:rPr lang="en-US" sz="3200" b="1" dirty="0" err="1">
                <a:solidFill>
                  <a:prstClr val="black"/>
                </a:solidFill>
              </a:rPr>
              <a:t>bài</a:t>
            </a:r>
            <a:r>
              <a:rPr lang="en-US" sz="3200" b="1" dirty="0">
                <a:solidFill>
                  <a:prstClr val="black"/>
                </a:solidFill>
              </a:rPr>
              <a:t> </a:t>
            </a:r>
            <a:r>
              <a:rPr lang="en-US" sz="3200" b="1" dirty="0" err="1">
                <a:solidFill>
                  <a:prstClr val="black"/>
                </a:solidFill>
              </a:rPr>
              <a:t>đọc</a:t>
            </a:r>
            <a:r>
              <a:rPr lang="en-US" sz="3200" b="1" dirty="0">
                <a:solidFill>
                  <a:prstClr val="black"/>
                </a:solidFill>
              </a:rPr>
              <a:t>.</a:t>
            </a:r>
            <a:endParaRPr kumimoji="0" lang="vi-VN" sz="3200" b="1" i="0" u="none" strike="noStrike" kern="1200" cap="none" spc="0" normalizeH="0" baseline="0" noProof="0" dirty="0">
              <a:ln>
                <a:noFill/>
              </a:ln>
              <a:solidFill>
                <a:prstClr val="black"/>
              </a:solidFill>
              <a:effectLst/>
              <a:uLnTx/>
              <a:uFillTx/>
              <a:latin typeface="Calibri" panose="020F0502020204030204"/>
            </a:endParaRPr>
          </a:p>
        </p:txBody>
      </p:sp>
      <p:sp>
        <p:nvSpPr>
          <p:cNvPr id="2" name="Heart 1"/>
          <p:cNvSpPr/>
          <p:nvPr/>
        </p:nvSpPr>
        <p:spPr>
          <a:xfrm>
            <a:off x="1949890" y="2658879"/>
            <a:ext cx="1099429" cy="1085502"/>
          </a:xfrm>
          <a:prstGeom prst="heart">
            <a:avLst/>
          </a:prstGeom>
          <a:solidFill>
            <a:schemeClr val="accent2">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Heart 27"/>
          <p:cNvSpPr/>
          <p:nvPr/>
        </p:nvSpPr>
        <p:spPr>
          <a:xfrm>
            <a:off x="1949890" y="4002695"/>
            <a:ext cx="1035796" cy="1167246"/>
          </a:xfrm>
          <a:prstGeom prst="heart">
            <a:avLst/>
          </a:prstGeom>
          <a:solidFill>
            <a:schemeClr val="accent2">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 name="Picture 2" descr="Clip nghệ thuật số - Dễ thương Số Một PNG Yêu Ảnh png tải về - Miễn phí  trong suốt điện Thoại Di động Phụ Kiện png Tải về."/>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50854" y="2917193"/>
            <a:ext cx="545162" cy="538473"/>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 descr="Clip nghệ thuật số - Dễ thương Số Hai PNG Yêu Ảnh png tải về - Miễn phí  trong suốt Khu Vực png Tải về."/>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14377" y="4377938"/>
            <a:ext cx="584889" cy="51990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32729290-1DA8-AA40-047D-D29DB298E4D4}"/>
              </a:ext>
            </a:extLst>
          </p:cNvPr>
          <p:cNvPicPr>
            <a:picLocks noChangeAspect="1"/>
          </p:cNvPicPr>
          <p:nvPr/>
        </p:nvPicPr>
        <p:blipFill>
          <a:blip r:embed="rId8"/>
          <a:stretch>
            <a:fillRect/>
          </a:stretch>
        </p:blipFill>
        <p:spPr>
          <a:xfrm>
            <a:off x="1927482" y="126794"/>
            <a:ext cx="8718036" cy="1822862"/>
          </a:xfrm>
          <a:prstGeom prst="rect">
            <a:avLst/>
          </a:prstGeom>
        </p:spPr>
      </p:pic>
    </p:spTree>
    <p:extLst>
      <p:ext uri="{BB962C8B-B14F-4D97-AF65-F5344CB8AC3E}">
        <p14:creationId xmlns:p14="http://schemas.microsoft.com/office/powerpoint/2010/main" val="10365123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p:tgtEl>
                                          <p:spTgt spid="21"/>
                                        </p:tgtEl>
                                        <p:attrNameLst>
                                          <p:attrName>ppt_y</p:attrName>
                                        </p:attrNameLst>
                                      </p:cBhvr>
                                      <p:tavLst>
                                        <p:tav tm="0">
                                          <p:val>
                                            <p:strVal val="#ppt_y+#ppt_h*1.125000"/>
                                          </p:val>
                                        </p:tav>
                                        <p:tav tm="100000">
                                          <p:val>
                                            <p:strVal val="#ppt_y"/>
                                          </p:val>
                                        </p:tav>
                                      </p:tavLst>
                                    </p:anim>
                                    <p:animEffect transition="in" filter="wipe(up)">
                                      <p:cBhvr>
                                        <p:cTn id="8" dur="500"/>
                                        <p:tgtEl>
                                          <p:spTgt spid="21"/>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p:tgtEl>
                                          <p:spTgt spid="22"/>
                                        </p:tgtEl>
                                        <p:attrNameLst>
                                          <p:attrName>ppt_y</p:attrName>
                                        </p:attrNameLst>
                                      </p:cBhvr>
                                      <p:tavLst>
                                        <p:tav tm="0">
                                          <p:val>
                                            <p:strVal val="#ppt_y+#ppt_h*1.125000"/>
                                          </p:val>
                                        </p:tav>
                                        <p:tav tm="100000">
                                          <p:val>
                                            <p:strVal val="#ppt_y"/>
                                          </p:val>
                                        </p:tav>
                                      </p:tavLst>
                                    </p:anim>
                                    <p:animEffect transition="in" filter="wipe(up)">
                                      <p:cBhvr>
                                        <p:cTn id="12" dur="500"/>
                                        <p:tgtEl>
                                          <p:spTgt spid="22"/>
                                        </p:tgtEl>
                                      </p:cBhvr>
                                    </p:animEffect>
                                  </p:childTnLst>
                                </p:cTn>
                              </p:par>
                              <p:par>
                                <p:cTn id="13" presetID="1" presetClass="entr" presetSubtype="0" fill="hold" nodeType="with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par>
                                <p:cTn id="17" presetID="12" presetClass="entr" presetSubtype="4" fill="hold" nodeType="withEffect">
                                  <p:stCondLst>
                                    <p:cond delay="0"/>
                                  </p:stCondLst>
                                  <p:childTnLst>
                                    <p:set>
                                      <p:cBhvr>
                                        <p:cTn id="18" dur="1" fill="hold">
                                          <p:stCondLst>
                                            <p:cond delay="0"/>
                                          </p:stCondLst>
                                        </p:cTn>
                                        <p:tgtEl>
                                          <p:spTgt spid="30"/>
                                        </p:tgtEl>
                                        <p:attrNameLst>
                                          <p:attrName>style.visibility</p:attrName>
                                        </p:attrNameLst>
                                      </p:cBhvr>
                                      <p:to>
                                        <p:strVal val="visible"/>
                                      </p:to>
                                    </p:set>
                                    <p:anim calcmode="lin" valueType="num">
                                      <p:cBhvr additive="base">
                                        <p:cTn id="19" dur="500"/>
                                        <p:tgtEl>
                                          <p:spTgt spid="30"/>
                                        </p:tgtEl>
                                        <p:attrNameLst>
                                          <p:attrName>ppt_y</p:attrName>
                                        </p:attrNameLst>
                                      </p:cBhvr>
                                      <p:tavLst>
                                        <p:tav tm="0">
                                          <p:val>
                                            <p:strVal val="#ppt_y+#ppt_h*1.125000"/>
                                          </p:val>
                                        </p:tav>
                                        <p:tav tm="100000">
                                          <p:val>
                                            <p:strVal val="#ppt_y"/>
                                          </p:val>
                                        </p:tav>
                                      </p:tavLst>
                                    </p:anim>
                                    <p:animEffect transition="in" filter="wipe(up)">
                                      <p:cBhvr>
                                        <p:cTn id="20" dur="500"/>
                                        <p:tgtEl>
                                          <p:spTgt spid="30"/>
                                        </p:tgtEl>
                                      </p:cBhvr>
                                    </p:animEffect>
                                  </p:childTnLst>
                                </p:cTn>
                              </p:par>
                              <p:par>
                                <p:cTn id="21" presetID="12" presetClass="entr" presetSubtype="4" fill="hold" nodeType="withEffect">
                                  <p:stCondLst>
                                    <p:cond delay="0"/>
                                  </p:stCondLst>
                                  <p:childTnLst>
                                    <p:set>
                                      <p:cBhvr>
                                        <p:cTn id="22" dur="1" fill="hold">
                                          <p:stCondLst>
                                            <p:cond delay="0"/>
                                          </p:stCondLst>
                                        </p:cTn>
                                        <p:tgtEl>
                                          <p:spTgt spid="31"/>
                                        </p:tgtEl>
                                        <p:attrNameLst>
                                          <p:attrName>style.visibility</p:attrName>
                                        </p:attrNameLst>
                                      </p:cBhvr>
                                      <p:to>
                                        <p:strVal val="visible"/>
                                      </p:to>
                                    </p:set>
                                    <p:anim calcmode="lin" valueType="num">
                                      <p:cBhvr additive="base">
                                        <p:cTn id="23" dur="500"/>
                                        <p:tgtEl>
                                          <p:spTgt spid="31"/>
                                        </p:tgtEl>
                                        <p:attrNameLst>
                                          <p:attrName>ppt_y</p:attrName>
                                        </p:attrNameLst>
                                      </p:cBhvr>
                                      <p:tavLst>
                                        <p:tav tm="0">
                                          <p:val>
                                            <p:strVal val="#ppt_y+#ppt_h*1.125000"/>
                                          </p:val>
                                        </p:tav>
                                        <p:tav tm="100000">
                                          <p:val>
                                            <p:strVal val="#ppt_y"/>
                                          </p:val>
                                        </p:tav>
                                      </p:tavLst>
                                    </p:anim>
                                    <p:animEffect transition="in" filter="wipe(up)">
                                      <p:cBhvr>
                                        <p:cTn id="24" dur="500"/>
                                        <p:tgtEl>
                                          <p:spTgt spid="31"/>
                                        </p:tgtEl>
                                      </p:cBhvr>
                                    </p:animEffect>
                                  </p:childTnLst>
                                </p:cTn>
                              </p:par>
                              <p:par>
                                <p:cTn id="25" presetID="12" presetClass="entr" presetSubtype="4"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additive="base">
                                        <p:cTn id="27" dur="500"/>
                                        <p:tgtEl>
                                          <p:spTgt spid="2"/>
                                        </p:tgtEl>
                                        <p:attrNameLst>
                                          <p:attrName>ppt_y</p:attrName>
                                        </p:attrNameLst>
                                      </p:cBhvr>
                                      <p:tavLst>
                                        <p:tav tm="0">
                                          <p:val>
                                            <p:strVal val="#ppt_y+#ppt_h*1.125000"/>
                                          </p:val>
                                        </p:tav>
                                        <p:tav tm="100000">
                                          <p:val>
                                            <p:strVal val="#ppt_y"/>
                                          </p:val>
                                        </p:tav>
                                      </p:tavLst>
                                    </p:anim>
                                    <p:animEffect transition="in" filter="wipe(up)">
                                      <p:cBhvr>
                                        <p:cTn id="28" dur="500"/>
                                        <p:tgtEl>
                                          <p:spTgt spid="2"/>
                                        </p:tgtEl>
                                      </p:cBhvr>
                                    </p:animEffect>
                                  </p:childTnLst>
                                </p:cTn>
                              </p:par>
                              <p:par>
                                <p:cTn id="29" presetID="12" presetClass="entr" presetSubtype="4"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anim calcmode="lin" valueType="num">
                                      <p:cBhvr additive="base">
                                        <p:cTn id="31" dur="500"/>
                                        <p:tgtEl>
                                          <p:spTgt spid="28"/>
                                        </p:tgtEl>
                                        <p:attrNameLst>
                                          <p:attrName>ppt_y</p:attrName>
                                        </p:attrNameLst>
                                      </p:cBhvr>
                                      <p:tavLst>
                                        <p:tav tm="0">
                                          <p:val>
                                            <p:strVal val="#ppt_y+#ppt_h*1.125000"/>
                                          </p:val>
                                        </p:tav>
                                        <p:tav tm="100000">
                                          <p:val>
                                            <p:strVal val="#ppt_y"/>
                                          </p:val>
                                        </p:tav>
                                      </p:tavLst>
                                    </p:anim>
                                    <p:animEffect transition="in" filter="wipe(up)">
                                      <p:cBhvr>
                                        <p:cTn id="3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 grpId="0" animBg="1"/>
      <p:bldP spid="2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TextBox 1"/>
          <p:cNvSpPr txBox="1"/>
          <p:nvPr/>
        </p:nvSpPr>
        <p:spPr>
          <a:xfrm rot="20768966">
            <a:off x="314161" y="1564053"/>
            <a:ext cx="4660134" cy="212365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solidFill>
                    <a:srgbClr val="FFFF99"/>
                  </a:solidFill>
                </a:ln>
                <a:solidFill>
                  <a:prstClr val="white"/>
                </a:solidFill>
                <a:effectLst/>
                <a:uLnTx/>
                <a:uFillTx/>
                <a:latin typeface="Calibri" panose="020F0502020204030204"/>
                <a:ea typeface="LNTH-LuoLuoNotangYuanTi 1" pitchFamily="2" charset="-128"/>
                <a:cs typeface="LNTH-LuoLuoNotangYuanTi 1" pitchFamily="2" charset="-128"/>
              </a:rPr>
              <a:t>1. Nghe </a:t>
            </a:r>
            <a:r>
              <a:rPr kumimoji="0" lang="en-US" sz="6600" b="1" i="0" u="none" strike="noStrike" kern="1200" cap="none" spc="0" normalizeH="0" baseline="0" noProof="0" dirty="0" err="1">
                <a:ln>
                  <a:solidFill>
                    <a:srgbClr val="FFFF99"/>
                  </a:solidFill>
                </a:ln>
                <a:solidFill>
                  <a:prstClr val="white"/>
                </a:solidFill>
                <a:effectLst/>
                <a:uLnTx/>
                <a:uFillTx/>
                <a:latin typeface="Calibri" panose="020F0502020204030204"/>
                <a:ea typeface="LNTH-LuoLuoNotangYuanTi 1" pitchFamily="2" charset="-128"/>
                <a:cs typeface="LNTH-LuoLuoNotangYuanTi 1" pitchFamily="2" charset="-128"/>
              </a:rPr>
              <a:t>kể</a:t>
            </a:r>
            <a:r>
              <a:rPr kumimoji="0" lang="en-US" sz="6600" b="1" i="0" u="none" strike="noStrike" kern="1200" cap="none" spc="0" normalizeH="0" baseline="0" noProof="0" dirty="0">
                <a:ln>
                  <a:solidFill>
                    <a:srgbClr val="FFFF99"/>
                  </a:solidFill>
                </a:ln>
                <a:solidFill>
                  <a:prstClr val="white"/>
                </a:solidFill>
                <a:effectLst/>
                <a:uLnTx/>
                <a:uFillTx/>
                <a:latin typeface="Calibri" panose="020F0502020204030204"/>
                <a:ea typeface="LNTH-LuoLuoNotangYuanTi 1" pitchFamily="2" charset="-128"/>
                <a:cs typeface="LNTH-LuoLuoNotangYuanTi 1" pitchFamily="2" charset="-128"/>
              </a:rPr>
              <a:t> </a:t>
            </a:r>
            <a:r>
              <a:rPr kumimoji="0" lang="en-US" sz="6600" b="1" i="0" u="none" strike="noStrike" kern="1200" cap="none" spc="0" normalizeH="0" baseline="0" noProof="0" dirty="0" err="1">
                <a:ln>
                  <a:solidFill>
                    <a:srgbClr val="FFFF99"/>
                  </a:solidFill>
                </a:ln>
                <a:solidFill>
                  <a:prstClr val="white"/>
                </a:solidFill>
                <a:effectLst/>
                <a:uLnTx/>
                <a:uFillTx/>
                <a:latin typeface="Calibri" panose="020F0502020204030204"/>
                <a:ea typeface="LNTH-LuoLuoNotangYuanTi 1" pitchFamily="2" charset="-128"/>
                <a:cs typeface="LNTH-LuoLuoNotangYuanTi 1" pitchFamily="2" charset="-128"/>
              </a:rPr>
              <a:t>chuyện</a:t>
            </a:r>
            <a:endParaRPr kumimoji="0" lang="en-US" sz="6600" b="1" i="0" u="none" strike="noStrike" kern="1200" cap="none" spc="0" normalizeH="0" baseline="0" noProof="0" dirty="0">
              <a:ln>
                <a:solidFill>
                  <a:srgbClr val="FFFF99"/>
                </a:solidFill>
              </a:ln>
              <a:solidFill>
                <a:prstClr val="white"/>
              </a:solidFill>
              <a:effectLst/>
              <a:uLnTx/>
              <a:uFillTx/>
              <a:latin typeface="Calibri" panose="020F0502020204030204"/>
              <a:ea typeface="LNTH-LuoLuoNotangYuanTi 1" pitchFamily="2" charset="-128"/>
              <a:cs typeface="LNTH-LuoLuoNotangYuanTi 1" pitchFamily="2" charset="-128"/>
            </a:endParaRPr>
          </a:p>
        </p:txBody>
      </p:sp>
      <p:sp>
        <p:nvSpPr>
          <p:cNvPr id="6" name="TextBox 5"/>
          <p:cNvSpPr txBox="1"/>
          <p:nvPr/>
        </p:nvSpPr>
        <p:spPr>
          <a:xfrm rot="20768966">
            <a:off x="367638" y="1552427"/>
            <a:ext cx="4660134" cy="212365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solidFill>
                    <a:srgbClr val="FFFF99"/>
                  </a:solidFill>
                </a:ln>
                <a:solidFill>
                  <a:srgbClr val="FF0000"/>
                </a:solidFill>
                <a:effectLst/>
                <a:uLnTx/>
                <a:uFillTx/>
                <a:latin typeface="Calibri" panose="020F0502020204030204"/>
                <a:ea typeface="LNTH-LuoLuoNotangYuanTi 1" pitchFamily="2" charset="-128"/>
                <a:cs typeface="LNTH-LuoLuoNotangYuanTi 1" pitchFamily="2" charset="-128"/>
              </a:rPr>
              <a:t>1. Nghe </a:t>
            </a:r>
            <a:r>
              <a:rPr kumimoji="0" lang="en-US" sz="6600" b="1" i="0" u="none" strike="noStrike" kern="1200" cap="none" spc="0" normalizeH="0" baseline="0" noProof="0" dirty="0" err="1">
                <a:ln>
                  <a:solidFill>
                    <a:srgbClr val="FFFF99"/>
                  </a:solidFill>
                </a:ln>
                <a:solidFill>
                  <a:srgbClr val="FF0000"/>
                </a:solidFill>
                <a:effectLst/>
                <a:uLnTx/>
                <a:uFillTx/>
                <a:latin typeface="Calibri" panose="020F0502020204030204"/>
                <a:ea typeface="LNTH-LuoLuoNotangYuanTi 1" pitchFamily="2" charset="-128"/>
                <a:cs typeface="LNTH-LuoLuoNotangYuanTi 1" pitchFamily="2" charset="-128"/>
              </a:rPr>
              <a:t>kể</a:t>
            </a:r>
            <a:r>
              <a:rPr kumimoji="0" lang="en-US" sz="6600" b="1" i="0" u="none" strike="noStrike" kern="1200" cap="none" spc="0" normalizeH="0" baseline="0" noProof="0" dirty="0">
                <a:ln>
                  <a:solidFill>
                    <a:srgbClr val="FFFF99"/>
                  </a:solidFill>
                </a:ln>
                <a:solidFill>
                  <a:srgbClr val="FF0000"/>
                </a:solidFill>
                <a:effectLst/>
                <a:uLnTx/>
                <a:uFillTx/>
                <a:latin typeface="Calibri" panose="020F0502020204030204"/>
                <a:ea typeface="LNTH-LuoLuoNotangYuanTi 1" pitchFamily="2" charset="-128"/>
                <a:cs typeface="LNTH-LuoLuoNotangYuanTi 1" pitchFamily="2" charset="-128"/>
              </a:rPr>
              <a:t> </a:t>
            </a:r>
            <a:r>
              <a:rPr kumimoji="0" lang="en-US" sz="6600" b="1" i="0" u="none" strike="noStrike" kern="1200" cap="none" spc="0" normalizeH="0" baseline="0" noProof="0" dirty="0" err="1">
                <a:ln>
                  <a:solidFill>
                    <a:srgbClr val="FFFF99"/>
                  </a:solidFill>
                </a:ln>
                <a:solidFill>
                  <a:srgbClr val="FF0000"/>
                </a:solidFill>
                <a:effectLst/>
                <a:uLnTx/>
                <a:uFillTx/>
                <a:latin typeface="Calibri" panose="020F0502020204030204"/>
                <a:ea typeface="LNTH-LuoLuoNotangYuanTi 1" pitchFamily="2" charset="-128"/>
                <a:cs typeface="LNTH-LuoLuoNotangYuanTi 1" pitchFamily="2" charset="-128"/>
              </a:rPr>
              <a:t>chuyện</a:t>
            </a:r>
            <a:endParaRPr kumimoji="0" lang="en-US" sz="6600" b="1" i="0" u="none" strike="noStrike" kern="1200" cap="none" spc="0" normalizeH="0" baseline="0" noProof="0" dirty="0">
              <a:ln>
                <a:solidFill>
                  <a:srgbClr val="FFFF99"/>
                </a:solidFill>
              </a:ln>
              <a:solidFill>
                <a:srgbClr val="FF0000"/>
              </a:solidFill>
              <a:effectLst/>
              <a:uLnTx/>
              <a:uFillTx/>
              <a:latin typeface="Calibri" panose="020F0502020204030204"/>
              <a:ea typeface="LNTH-LuoLuoNotangYuanTi 1" pitchFamily="2" charset="-128"/>
              <a:cs typeface="LNTH-LuoLuoNotangYuanTi 1" pitchFamily="2" charset="-128"/>
            </a:endParaRPr>
          </a:p>
        </p:txBody>
      </p:sp>
      <p:pic>
        <p:nvPicPr>
          <p:cNvPr id="12"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26522"/>
          <a:stretch/>
        </p:blipFill>
        <p:spPr>
          <a:xfrm rot="160934">
            <a:off x="17109" y="4232861"/>
            <a:ext cx="1314005" cy="761975"/>
          </a:xfrm>
          <a:prstGeom prst="rect">
            <a:avLst/>
          </a:prstGeom>
        </p:spPr>
      </p:pic>
      <p:pic>
        <p:nvPicPr>
          <p:cNvPr id="13"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26522"/>
          <a:stretch/>
        </p:blipFill>
        <p:spPr>
          <a:xfrm rot="1043609">
            <a:off x="1132324" y="4442327"/>
            <a:ext cx="1314005" cy="761975"/>
          </a:xfrm>
          <a:prstGeom prst="rect">
            <a:avLst/>
          </a:prstGeom>
        </p:spPr>
      </p:pic>
      <p:pic>
        <p:nvPicPr>
          <p:cNvPr id="14"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26522"/>
          <a:stretch/>
        </p:blipFill>
        <p:spPr>
          <a:xfrm rot="492908">
            <a:off x="2310227" y="4677052"/>
            <a:ext cx="836637" cy="761975"/>
          </a:xfrm>
          <a:prstGeom prst="rect">
            <a:avLst/>
          </a:prstGeom>
        </p:spPr>
      </p:pic>
      <p:pic>
        <p:nvPicPr>
          <p:cNvPr id="15"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31827"/>
          <a:stretch/>
        </p:blipFill>
        <p:spPr>
          <a:xfrm rot="21174200">
            <a:off x="3409666" y="4669329"/>
            <a:ext cx="1058173" cy="761975"/>
          </a:xfrm>
          <a:prstGeom prst="rect">
            <a:avLst/>
          </a:prstGeom>
        </p:spPr>
      </p:pic>
      <p:pic>
        <p:nvPicPr>
          <p:cNvPr id="16"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26522"/>
          <a:stretch/>
        </p:blipFill>
        <p:spPr>
          <a:xfrm rot="21167406">
            <a:off x="4350694" y="4541861"/>
            <a:ext cx="1314005" cy="761975"/>
          </a:xfrm>
          <a:prstGeom prst="rect">
            <a:avLst/>
          </a:prstGeom>
        </p:spPr>
      </p:pic>
      <p:pic>
        <p:nvPicPr>
          <p:cNvPr id="17"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26522"/>
          <a:stretch/>
        </p:blipFill>
        <p:spPr>
          <a:xfrm rot="21358396">
            <a:off x="5651978" y="4397141"/>
            <a:ext cx="1314005" cy="761975"/>
          </a:xfrm>
          <a:prstGeom prst="rect">
            <a:avLst/>
          </a:prstGeom>
        </p:spPr>
      </p:pic>
      <p:pic>
        <p:nvPicPr>
          <p:cNvPr id="18"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26522"/>
          <a:stretch/>
        </p:blipFill>
        <p:spPr>
          <a:xfrm rot="693601">
            <a:off x="6808041" y="4497375"/>
            <a:ext cx="1314005" cy="761975"/>
          </a:xfrm>
          <a:prstGeom prst="rect">
            <a:avLst/>
          </a:prstGeom>
        </p:spPr>
      </p:pic>
      <p:pic>
        <p:nvPicPr>
          <p:cNvPr id="19"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26522"/>
          <a:stretch/>
        </p:blipFill>
        <p:spPr>
          <a:xfrm rot="160934">
            <a:off x="7983237" y="4682028"/>
            <a:ext cx="1314005" cy="761975"/>
          </a:xfrm>
          <a:prstGeom prst="rect">
            <a:avLst/>
          </a:prstGeom>
        </p:spPr>
      </p:pic>
      <p:pic>
        <p:nvPicPr>
          <p:cNvPr id="20"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26522"/>
          <a:stretch/>
        </p:blipFill>
        <p:spPr>
          <a:xfrm rot="20959450">
            <a:off x="9162247" y="4627753"/>
            <a:ext cx="1314005" cy="761975"/>
          </a:xfrm>
          <a:prstGeom prst="rect">
            <a:avLst/>
          </a:prstGeom>
        </p:spPr>
      </p:pic>
      <p:pic>
        <p:nvPicPr>
          <p:cNvPr id="21"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26522"/>
          <a:stretch/>
        </p:blipFill>
        <p:spPr>
          <a:xfrm rot="21076278">
            <a:off x="10339573" y="4442327"/>
            <a:ext cx="1314005" cy="761975"/>
          </a:xfrm>
          <a:prstGeom prst="rect">
            <a:avLst/>
          </a:prstGeom>
        </p:spPr>
      </p:pic>
      <p:pic>
        <p:nvPicPr>
          <p:cNvPr id="22"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26522"/>
          <a:stretch/>
        </p:blipFill>
        <p:spPr>
          <a:xfrm rot="160934">
            <a:off x="11600798" y="4361706"/>
            <a:ext cx="603573" cy="761975"/>
          </a:xfrm>
          <a:prstGeom prst="rect">
            <a:avLst/>
          </a:prstGeom>
        </p:spPr>
      </p:pic>
      <p:pic>
        <p:nvPicPr>
          <p:cNvPr id="23" name="Picture 2" descr="Large set of colorful flowers on rocks and wood"/>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2220801" y="4752768"/>
            <a:ext cx="2219905" cy="140028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Spring elements collection"/>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rot="19828604">
            <a:off x="3072471" y="4319206"/>
            <a:ext cx="994537" cy="799518"/>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descr="A picture containing vector graphics&#10;&#10;Description automatically generated">
            <a:extLst>
              <a:ext uri="{FF2B5EF4-FFF2-40B4-BE49-F238E27FC236}">
                <a16:creationId xmlns:a16="http://schemas.microsoft.com/office/drawing/2014/main" id="{9C4A010B-01D0-A1E1-1804-F4830845EF9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4631" y="1437094"/>
            <a:ext cx="714606" cy="714607"/>
          </a:xfrm>
          <a:prstGeom prst="rect">
            <a:avLst/>
          </a:prstGeom>
        </p:spPr>
      </p:pic>
      <p:pic>
        <p:nvPicPr>
          <p:cNvPr id="25" name="Picture 24" descr="A picture containing background pattern&#10;&#10;Description automatically generated">
            <a:extLst>
              <a:ext uri="{FF2B5EF4-FFF2-40B4-BE49-F238E27FC236}">
                <a16:creationId xmlns:a16="http://schemas.microsoft.com/office/drawing/2014/main" id="{293BFBB6-A8AD-CCC9-B031-D6BA9932449F}"/>
              </a:ext>
            </a:extLst>
          </p:cNvPr>
          <p:cNvPicPr>
            <a:picLocks noChangeAspect="1"/>
          </p:cNvPicPr>
          <p:nvPr/>
        </p:nvPicPr>
        <p:blipFill rotWithShape="1">
          <a:blip r:embed="rId8">
            <a:extLst>
              <a:ext uri="{28A0092B-C50C-407E-A947-70E740481C1C}">
                <a14:useLocalDpi xmlns:a14="http://schemas.microsoft.com/office/drawing/2010/main" val="0"/>
              </a:ext>
            </a:extLst>
          </a:blip>
          <a:srcRect/>
          <a:stretch/>
        </p:blipFill>
        <p:spPr>
          <a:xfrm>
            <a:off x="5859170" y="5904323"/>
            <a:ext cx="6362700" cy="999978"/>
          </a:xfrm>
          <a:prstGeom prst="rect">
            <a:avLst/>
          </a:prstGeom>
        </p:spPr>
      </p:pic>
      <p:pic>
        <p:nvPicPr>
          <p:cNvPr id="28" name="Picture 27"/>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0000" b="90000" l="10000" r="90000">
                        <a14:foregroundMark x1="48796" y1="32041" x2="48796" y2="32041"/>
                        <a14:foregroundMark x1="41072" y1="78680" x2="41072" y2="78680"/>
                        <a14:foregroundMark x1="80418" y1="58692" x2="80418" y2="58692"/>
                        <a14:foregroundMark x1="80918" y1="75712" x2="80918" y2="75712"/>
                        <a14:foregroundMark x1="78964" y1="66687" x2="78964" y2="66687"/>
                        <a14:foregroundMark x1="80418" y1="44761" x2="80418" y2="44761"/>
                        <a14:foregroundMark x1="67060" y1="79346" x2="67060" y2="79346"/>
                        <a14:foregroundMark x1="82054" y1="67535" x2="82054" y2="67535"/>
                        <a14:backgroundMark x1="18401" y1="62568" x2="18401" y2="62568"/>
                        <a14:backgroundMark x1="18174" y1="64809" x2="18174" y2="64809"/>
                        <a14:backgroundMark x1="32712" y1="60569" x2="32712" y2="60569"/>
                      </a14:backgroundRemoval>
                    </a14:imgEffect>
                  </a14:imgLayer>
                </a14:imgProps>
              </a:ext>
              <a:ext uri="{28A0092B-C50C-407E-A947-70E740481C1C}">
                <a14:useLocalDpi xmlns:a14="http://schemas.microsoft.com/office/drawing/2010/main" val="0"/>
              </a:ext>
            </a:extLst>
          </a:blip>
          <a:srcRect t="14452" b="19325"/>
          <a:stretch/>
        </p:blipFill>
        <p:spPr>
          <a:xfrm>
            <a:off x="5759479" y="3039413"/>
            <a:ext cx="6898101" cy="3425781"/>
          </a:xfrm>
          <a:prstGeom prst="rect">
            <a:avLst/>
          </a:prstGeom>
        </p:spPr>
      </p:pic>
    </p:spTree>
    <p:extLst>
      <p:ext uri="{BB962C8B-B14F-4D97-AF65-F5344CB8AC3E}">
        <p14:creationId xmlns:p14="http://schemas.microsoft.com/office/powerpoint/2010/main" val="428773687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p:tgtEl>
                                          <p:spTgt spid="6"/>
                                        </p:tgtEl>
                                        <p:attrNameLst>
                                          <p:attrName>ppt_y</p:attrName>
                                        </p:attrNameLst>
                                      </p:cBhvr>
                                      <p:tavLst>
                                        <p:tav tm="0">
                                          <p:val>
                                            <p:strVal val="#ppt_y+#ppt_h*1.125000"/>
                                          </p:val>
                                        </p:tav>
                                        <p:tav tm="100000">
                                          <p:val>
                                            <p:strVal val="#ppt_y"/>
                                          </p:val>
                                        </p:tav>
                                      </p:tavLst>
                                    </p:anim>
                                    <p:animEffect transition="in" filter="wipe(up)">
                                      <p:cBhvr>
                                        <p:cTn id="12" dur="500"/>
                                        <p:tgtEl>
                                          <p:spTgt spid="6"/>
                                        </p:tgtEl>
                                      </p:cBhvr>
                                    </p:animEffect>
                                  </p:childTnLst>
                                </p:cTn>
                              </p:par>
                              <p:par>
                                <p:cTn id="13" presetID="32" presetClass="emph" presetSubtype="0" fill="hold" grpId="1" nodeType="withEffect">
                                  <p:stCondLst>
                                    <p:cond delay="0"/>
                                  </p:stCondLst>
                                  <p:childTnLst>
                                    <p:animRot by="120000">
                                      <p:cBhvr>
                                        <p:cTn id="14" dur="100" fill="hold">
                                          <p:stCondLst>
                                            <p:cond delay="0"/>
                                          </p:stCondLst>
                                        </p:cTn>
                                        <p:tgtEl>
                                          <p:spTgt spid="2"/>
                                        </p:tgtEl>
                                        <p:attrNameLst>
                                          <p:attrName>r</p:attrName>
                                        </p:attrNameLst>
                                      </p:cBhvr>
                                    </p:animRot>
                                    <p:animRot by="-240000">
                                      <p:cBhvr>
                                        <p:cTn id="15" dur="200" fill="hold">
                                          <p:stCondLst>
                                            <p:cond delay="200"/>
                                          </p:stCondLst>
                                        </p:cTn>
                                        <p:tgtEl>
                                          <p:spTgt spid="2"/>
                                        </p:tgtEl>
                                        <p:attrNameLst>
                                          <p:attrName>r</p:attrName>
                                        </p:attrNameLst>
                                      </p:cBhvr>
                                    </p:animRot>
                                    <p:animRot by="240000">
                                      <p:cBhvr>
                                        <p:cTn id="16" dur="200" fill="hold">
                                          <p:stCondLst>
                                            <p:cond delay="400"/>
                                          </p:stCondLst>
                                        </p:cTn>
                                        <p:tgtEl>
                                          <p:spTgt spid="2"/>
                                        </p:tgtEl>
                                        <p:attrNameLst>
                                          <p:attrName>r</p:attrName>
                                        </p:attrNameLst>
                                      </p:cBhvr>
                                    </p:animRot>
                                    <p:animRot by="-240000">
                                      <p:cBhvr>
                                        <p:cTn id="17" dur="200" fill="hold">
                                          <p:stCondLst>
                                            <p:cond delay="600"/>
                                          </p:stCondLst>
                                        </p:cTn>
                                        <p:tgtEl>
                                          <p:spTgt spid="2"/>
                                        </p:tgtEl>
                                        <p:attrNameLst>
                                          <p:attrName>r</p:attrName>
                                        </p:attrNameLst>
                                      </p:cBhvr>
                                    </p:animRot>
                                    <p:animRot by="120000">
                                      <p:cBhvr>
                                        <p:cTn id="18" dur="200" fill="hold">
                                          <p:stCondLst>
                                            <p:cond delay="800"/>
                                          </p:stCondLst>
                                        </p:cTn>
                                        <p:tgtEl>
                                          <p:spTgt spid="2"/>
                                        </p:tgtEl>
                                        <p:attrNameLst>
                                          <p:attrName>r</p:attrName>
                                        </p:attrNameLst>
                                      </p:cBhvr>
                                    </p:animRot>
                                  </p:childTnLst>
                                </p:cTn>
                              </p:par>
                              <p:par>
                                <p:cTn id="19" presetID="32" presetClass="emph" presetSubtype="0" fill="hold" grpId="1" nodeType="withEffect">
                                  <p:stCondLst>
                                    <p:cond delay="0"/>
                                  </p:stCondLst>
                                  <p:childTnLst>
                                    <p:animRot by="120000">
                                      <p:cBhvr>
                                        <p:cTn id="20" dur="100" fill="hold">
                                          <p:stCondLst>
                                            <p:cond delay="0"/>
                                          </p:stCondLst>
                                        </p:cTn>
                                        <p:tgtEl>
                                          <p:spTgt spid="6"/>
                                        </p:tgtEl>
                                        <p:attrNameLst>
                                          <p:attrName>r</p:attrName>
                                        </p:attrNameLst>
                                      </p:cBhvr>
                                    </p:animRot>
                                    <p:animRot by="-240000">
                                      <p:cBhvr>
                                        <p:cTn id="21" dur="200" fill="hold">
                                          <p:stCondLst>
                                            <p:cond delay="200"/>
                                          </p:stCondLst>
                                        </p:cTn>
                                        <p:tgtEl>
                                          <p:spTgt spid="6"/>
                                        </p:tgtEl>
                                        <p:attrNameLst>
                                          <p:attrName>r</p:attrName>
                                        </p:attrNameLst>
                                      </p:cBhvr>
                                    </p:animRot>
                                    <p:animRot by="240000">
                                      <p:cBhvr>
                                        <p:cTn id="22" dur="200" fill="hold">
                                          <p:stCondLst>
                                            <p:cond delay="400"/>
                                          </p:stCondLst>
                                        </p:cTn>
                                        <p:tgtEl>
                                          <p:spTgt spid="6"/>
                                        </p:tgtEl>
                                        <p:attrNameLst>
                                          <p:attrName>r</p:attrName>
                                        </p:attrNameLst>
                                      </p:cBhvr>
                                    </p:animRot>
                                    <p:animRot by="-240000">
                                      <p:cBhvr>
                                        <p:cTn id="23" dur="200" fill="hold">
                                          <p:stCondLst>
                                            <p:cond delay="600"/>
                                          </p:stCondLst>
                                        </p:cTn>
                                        <p:tgtEl>
                                          <p:spTgt spid="6"/>
                                        </p:tgtEl>
                                        <p:attrNameLst>
                                          <p:attrName>r</p:attrName>
                                        </p:attrNameLst>
                                      </p:cBhvr>
                                    </p:animRot>
                                    <p:animRot by="120000">
                                      <p:cBhvr>
                                        <p:cTn id="24"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6" grpId="0"/>
      <p:bldP spid="6" grpId="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08E3340-CEFC-A748-67F9-E56372141776}"/>
              </a:ext>
            </a:extLst>
          </p:cNvPr>
          <p:cNvPicPr>
            <a:picLocks noChangeAspect="1"/>
          </p:cNvPicPr>
          <p:nvPr/>
        </p:nvPicPr>
        <p:blipFill>
          <a:blip r:embed="rId3"/>
          <a:stretch>
            <a:fillRect/>
          </a:stretch>
        </p:blipFill>
        <p:spPr>
          <a:xfrm>
            <a:off x="4257675" y="87181"/>
            <a:ext cx="4371976" cy="1243710"/>
          </a:xfrm>
          <a:prstGeom prst="rect">
            <a:avLst/>
          </a:prstGeom>
        </p:spPr>
      </p:pic>
      <p:pic>
        <p:nvPicPr>
          <p:cNvPr id="3" name="Picture 2">
            <a:extLst>
              <a:ext uri="{FF2B5EF4-FFF2-40B4-BE49-F238E27FC236}">
                <a16:creationId xmlns:a16="http://schemas.microsoft.com/office/drawing/2014/main" id="{B4E004D9-A79D-0088-B8CD-1E4DF35528BF}"/>
              </a:ext>
            </a:extLst>
          </p:cNvPr>
          <p:cNvPicPr>
            <a:picLocks noChangeAspect="1"/>
          </p:cNvPicPr>
          <p:nvPr/>
        </p:nvPicPr>
        <p:blipFill>
          <a:blip r:embed="rId4">
            <a:extLst>
              <a:ext uri="{BEBA8EAE-BF5A-486C-A8C5-ECC9F3942E4B}">
                <a14:imgProps xmlns:a14="http://schemas.microsoft.com/office/drawing/2010/main">
                  <a14:imgLayer r:embed="rId5">
                    <a14:imgEffect>
                      <a14:saturation sat="300000"/>
                    </a14:imgEffect>
                  </a14:imgLayer>
                </a14:imgProps>
              </a:ext>
            </a:extLst>
          </a:blip>
          <a:stretch>
            <a:fillRect/>
          </a:stretch>
        </p:blipFill>
        <p:spPr>
          <a:xfrm>
            <a:off x="2495549" y="1743075"/>
            <a:ext cx="8258175" cy="475938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a:extLst>
              <a:ext uri="{FF2B5EF4-FFF2-40B4-BE49-F238E27FC236}">
                <a16:creationId xmlns:a16="http://schemas.microsoft.com/office/drawing/2014/main" id="{ECF79111-149F-AA60-A51C-671F64BBD717}"/>
              </a:ext>
            </a:extLst>
          </p:cNvPr>
          <p:cNvPicPr>
            <a:picLocks noChangeAspect="1"/>
          </p:cNvPicPr>
          <p:nvPr/>
        </p:nvPicPr>
        <p:blipFill>
          <a:blip r:embed="rId6"/>
          <a:stretch>
            <a:fillRect/>
          </a:stretch>
        </p:blipFill>
        <p:spPr>
          <a:xfrm>
            <a:off x="270803" y="1939139"/>
            <a:ext cx="2030144" cy="3475021"/>
          </a:xfrm>
          <a:prstGeom prst="rect">
            <a:avLst/>
          </a:prstGeom>
        </p:spPr>
      </p:pic>
    </p:spTree>
    <p:extLst>
      <p:ext uri="{BB962C8B-B14F-4D97-AF65-F5344CB8AC3E}">
        <p14:creationId xmlns:p14="http://schemas.microsoft.com/office/powerpoint/2010/main" val="330736701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12" name="Hình chữ nhật: Góc Tròn 1">
            <a:extLst>
              <a:ext uri="{FF2B5EF4-FFF2-40B4-BE49-F238E27FC236}">
                <a16:creationId xmlns:a16="http://schemas.microsoft.com/office/drawing/2014/main" id="{D634F29B-8BD2-8006-E5EF-0F7CE82EFD48}"/>
              </a:ext>
            </a:extLst>
          </p:cNvPr>
          <p:cNvSpPr/>
          <p:nvPr/>
        </p:nvSpPr>
        <p:spPr>
          <a:xfrm>
            <a:off x="228600" y="1143000"/>
            <a:ext cx="11201399" cy="5437024"/>
          </a:xfrm>
          <a:prstGeom prst="roundRect">
            <a:avLst>
              <a:gd name="adj" fmla="val 9545"/>
            </a:avLst>
          </a:prstGeom>
          <a:solidFill>
            <a:srgbClr val="FFFFFF"/>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500"/>
              </a:spcAft>
              <a:buClrTx/>
              <a:buSzTx/>
              <a:buFontTx/>
              <a:buNone/>
              <a:tabLst/>
              <a:defRPr/>
            </a:pPr>
            <a:endParaRPr kumimoji="0" lang="vi-VN" sz="13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2" name="TextBox 1">
            <a:extLst>
              <a:ext uri="{FF2B5EF4-FFF2-40B4-BE49-F238E27FC236}">
                <a16:creationId xmlns:a16="http://schemas.microsoft.com/office/drawing/2014/main" id="{F7D20251-82BD-42A4-DEE9-FC32EAF4782E}"/>
              </a:ext>
            </a:extLst>
          </p:cNvPr>
          <p:cNvSpPr txBox="1"/>
          <p:nvPr/>
        </p:nvSpPr>
        <p:spPr>
          <a:xfrm>
            <a:off x="3190875" y="0"/>
            <a:ext cx="5962650" cy="1015663"/>
          </a:xfrm>
          <a:prstGeom prst="rect">
            <a:avLst/>
          </a:prstGeom>
          <a:noFill/>
        </p:spPr>
        <p:txBody>
          <a:bodyPr wrap="square" rtlCol="0">
            <a:spAutoFit/>
          </a:bodyPr>
          <a:lstStyle/>
          <a:p>
            <a:r>
              <a:rPr lang="en-US" sz="6000" b="1" dirty="0" err="1">
                <a:solidFill>
                  <a:srgbClr val="7030A0"/>
                </a:solidFill>
                <a:latin typeface="Tahoma" panose="020B0604030504040204" pitchFamily="34" charset="0"/>
                <a:ea typeface="Tahoma" panose="020B0604030504040204" pitchFamily="34" charset="0"/>
                <a:cs typeface="Tahoma" panose="020B0604030504040204" pitchFamily="34" charset="0"/>
              </a:rPr>
              <a:t>Kể</a:t>
            </a:r>
            <a:r>
              <a:rPr lang="en-US" sz="6000" b="1"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6000" b="1" dirty="0" err="1">
                <a:solidFill>
                  <a:srgbClr val="7030A0"/>
                </a:solidFill>
                <a:latin typeface="Tahoma" panose="020B0604030504040204" pitchFamily="34" charset="0"/>
                <a:ea typeface="Tahoma" panose="020B0604030504040204" pitchFamily="34" charset="0"/>
                <a:cs typeface="Tahoma" panose="020B0604030504040204" pitchFamily="34" charset="0"/>
              </a:rPr>
              <a:t>theo</a:t>
            </a:r>
            <a:r>
              <a:rPr lang="en-US" sz="6000" b="1"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6000" b="1" dirty="0" err="1">
                <a:solidFill>
                  <a:srgbClr val="7030A0"/>
                </a:solidFill>
                <a:latin typeface="Tahoma" panose="020B0604030504040204" pitchFamily="34" charset="0"/>
                <a:ea typeface="Tahoma" panose="020B0604030504040204" pitchFamily="34" charset="0"/>
                <a:cs typeface="Tahoma" panose="020B0604030504040204" pitchFamily="34" charset="0"/>
              </a:rPr>
              <a:t>đoạn</a:t>
            </a:r>
            <a:endParaRPr lang="en-US" sz="6000" b="1" dirty="0">
              <a:solidFill>
                <a:srgbClr val="7030A0"/>
              </a:solidFill>
              <a:latin typeface="Tahoma" panose="020B0604030504040204" pitchFamily="34" charset="0"/>
              <a:ea typeface="Tahoma" panose="020B0604030504040204" pitchFamily="34" charset="0"/>
              <a:cs typeface="Tahoma" panose="020B0604030504040204" pitchFamily="34" charset="0"/>
            </a:endParaRPr>
          </a:p>
        </p:txBody>
      </p:sp>
      <p:pic>
        <p:nvPicPr>
          <p:cNvPr id="4" name="Picture 3">
            <a:extLst>
              <a:ext uri="{FF2B5EF4-FFF2-40B4-BE49-F238E27FC236}">
                <a16:creationId xmlns:a16="http://schemas.microsoft.com/office/drawing/2014/main" id="{1DABAB0E-47F5-E21A-62B9-198D991466F5}"/>
              </a:ext>
            </a:extLst>
          </p:cNvPr>
          <p:cNvPicPr>
            <a:picLocks noChangeAspect="1"/>
          </p:cNvPicPr>
          <p:nvPr/>
        </p:nvPicPr>
        <p:blipFill>
          <a:blip r:embed="rId3"/>
          <a:stretch>
            <a:fillRect/>
          </a:stretch>
        </p:blipFill>
        <p:spPr>
          <a:xfrm>
            <a:off x="551144" y="1882588"/>
            <a:ext cx="10308921" cy="3939988"/>
          </a:xfrm>
          <a:prstGeom prst="rect">
            <a:avLst/>
          </a:prstGeom>
        </p:spPr>
      </p:pic>
    </p:spTree>
    <p:extLst>
      <p:ext uri="{BB962C8B-B14F-4D97-AF65-F5344CB8AC3E}">
        <p14:creationId xmlns:p14="http://schemas.microsoft.com/office/powerpoint/2010/main" val="13506298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12" name="Hình chữ nhật: Góc Tròn 1">
            <a:extLst>
              <a:ext uri="{FF2B5EF4-FFF2-40B4-BE49-F238E27FC236}">
                <a16:creationId xmlns:a16="http://schemas.microsoft.com/office/drawing/2014/main" id="{D634F29B-8BD2-8006-E5EF-0F7CE82EFD48}"/>
              </a:ext>
            </a:extLst>
          </p:cNvPr>
          <p:cNvSpPr/>
          <p:nvPr/>
        </p:nvSpPr>
        <p:spPr>
          <a:xfrm>
            <a:off x="228600" y="1143000"/>
            <a:ext cx="11201399" cy="5437024"/>
          </a:xfrm>
          <a:prstGeom prst="roundRect">
            <a:avLst>
              <a:gd name="adj" fmla="val 9545"/>
            </a:avLst>
          </a:prstGeom>
          <a:solidFill>
            <a:srgbClr val="FFFFFF"/>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500"/>
              </a:spcAft>
              <a:buClrTx/>
              <a:buSzTx/>
              <a:buFontTx/>
              <a:buNone/>
              <a:tabLst/>
              <a:defRPr/>
            </a:pPr>
            <a:endParaRPr kumimoji="0" lang="vi-VN" sz="13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2" name="TextBox 1">
            <a:extLst>
              <a:ext uri="{FF2B5EF4-FFF2-40B4-BE49-F238E27FC236}">
                <a16:creationId xmlns:a16="http://schemas.microsoft.com/office/drawing/2014/main" id="{F7D20251-82BD-42A4-DEE9-FC32EAF4782E}"/>
              </a:ext>
            </a:extLst>
          </p:cNvPr>
          <p:cNvSpPr txBox="1"/>
          <p:nvPr/>
        </p:nvSpPr>
        <p:spPr>
          <a:xfrm>
            <a:off x="3190875" y="0"/>
            <a:ext cx="596265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Kể</a:t>
            </a:r>
            <a:r>
              <a:rPr kumimoji="0" lang="en-US" sz="60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6000" b="1" i="0" u="none" strike="noStrike" kern="1200" cap="none" spc="0" normalizeH="0" baseline="0" noProof="0" dirty="0" err="1">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theo</a:t>
            </a:r>
            <a:r>
              <a:rPr kumimoji="0" lang="en-US" sz="60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6000" b="1" i="0" u="none" strike="noStrike" kern="1200" cap="none" spc="0" normalizeH="0" baseline="0" noProof="0" dirty="0" err="1">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đoạn</a:t>
            </a:r>
            <a:endParaRPr kumimoji="0" lang="en-US" sz="60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6" name="Picture 5">
            <a:extLst>
              <a:ext uri="{FF2B5EF4-FFF2-40B4-BE49-F238E27FC236}">
                <a16:creationId xmlns:a16="http://schemas.microsoft.com/office/drawing/2014/main" id="{B2B91262-1F94-6462-DD05-2E407F11B5BE}"/>
              </a:ext>
            </a:extLst>
          </p:cNvPr>
          <p:cNvPicPr>
            <a:picLocks noChangeAspect="1"/>
          </p:cNvPicPr>
          <p:nvPr/>
        </p:nvPicPr>
        <p:blipFill>
          <a:blip r:embed="rId3"/>
          <a:stretch>
            <a:fillRect/>
          </a:stretch>
        </p:blipFill>
        <p:spPr>
          <a:xfrm>
            <a:off x="1277471" y="1761565"/>
            <a:ext cx="9036423" cy="4208929"/>
          </a:xfrm>
          <a:prstGeom prst="rect">
            <a:avLst/>
          </a:prstGeom>
        </p:spPr>
      </p:pic>
    </p:spTree>
    <p:extLst>
      <p:ext uri="{BB962C8B-B14F-4D97-AF65-F5344CB8AC3E}">
        <p14:creationId xmlns:p14="http://schemas.microsoft.com/office/powerpoint/2010/main" val="36335190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3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0</TotalTime>
  <Words>228</Words>
  <Application>Microsoft Office PowerPoint</Application>
  <PresentationFormat>Widescreen</PresentationFormat>
  <Paragraphs>26</Paragraphs>
  <Slides>18</Slides>
  <Notes>3</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18</vt:i4>
      </vt:variant>
    </vt:vector>
  </HeadingPairs>
  <TitlesOfParts>
    <vt:vector size="26" baseType="lpstr">
      <vt:lpstr>#9Slide02 Noi dung dai</vt:lpstr>
      <vt:lpstr>Arial</vt:lpstr>
      <vt:lpstr>Calibri</vt:lpstr>
      <vt:lpstr>Cambria</vt:lpstr>
      <vt:lpstr>Tahoma</vt:lpstr>
      <vt:lpstr>Times New Roman</vt:lpstr>
      <vt:lpstr>UTM Avo</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
  <dc:description>9Slide.vn</dc:description>
  <cp:lastModifiedBy/>
  <cp:revision>1</cp:revision>
  <dcterms:created xsi:type="dcterms:W3CDTF">2023-10-15T09:30:14Z</dcterms:created>
  <dcterms:modified xsi:type="dcterms:W3CDTF">2024-09-04T14:43:44Z</dcterms:modified>
  <cp:category>9Slide.vn</cp:category>
</cp:coreProperties>
</file>