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61" r:id="rId2"/>
    <p:sldId id="446" r:id="rId3"/>
    <p:sldId id="4412" r:id="rId4"/>
    <p:sldId id="444" r:id="rId5"/>
    <p:sldId id="492" r:id="rId6"/>
    <p:sldId id="465" r:id="rId7"/>
    <p:sldId id="266" r:id="rId8"/>
    <p:sldId id="265" r:id="rId9"/>
    <p:sldId id="496" r:id="rId10"/>
    <p:sldId id="497" r:id="rId11"/>
    <p:sldId id="4414" r:id="rId12"/>
    <p:sldId id="462" r:id="rId13"/>
    <p:sldId id="275" r:id="rId14"/>
    <p:sldId id="276" r:id="rId15"/>
    <p:sldId id="498" r:id="rId16"/>
    <p:sldId id="499" r:id="rId17"/>
    <p:sldId id="500" r:id="rId18"/>
    <p:sldId id="501" r:id="rId19"/>
    <p:sldId id="4415" r:id="rId20"/>
    <p:sldId id="502" r:id="rId21"/>
    <p:sldId id="503" r:id="rId22"/>
    <p:sldId id="4413" r:id="rId23"/>
    <p:sldId id="49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85E813-58C6-42B3-828D-56C004893FAF}" type="datetimeFigureOut">
              <a:rPr lang="en-US" smtClean="0"/>
              <a:t>9/4/2024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154E18-EF8A-4741-9AB3-82AB51DEC826}" type="slidenum">
              <a:rPr lang="en-US" smtClean="0"/>
              <a:t>‹#›</a:t>
            </a:fld>
            <a:endParaRPr lang="en-US"/>
          </a:p>
        </p:txBody>
      </p:sp>
    </p:spTree>
    <p:extLst>
      <p:ext uri="{BB962C8B-B14F-4D97-AF65-F5344CB8AC3E}">
        <p14:creationId xmlns:p14="http://schemas.microsoft.com/office/powerpoint/2010/main" val="2460912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2095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704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5A506-F2AB-332E-AF13-BBA46AD726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86D553-F381-8875-5A5E-9E57030C0A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C3FAB3-DF6E-CAAD-C4CE-2F002F168163}"/>
              </a:ext>
            </a:extLst>
          </p:cNvPr>
          <p:cNvSpPr>
            <a:spLocks noGrp="1"/>
          </p:cNvSpPr>
          <p:nvPr>
            <p:ph type="dt" sz="half" idx="10"/>
          </p:nvPr>
        </p:nvSpPr>
        <p:spPr/>
        <p:txBody>
          <a:bodyPr/>
          <a:lstStyle/>
          <a:p>
            <a:fld id="{BB9D4933-2B21-40CA-BAB0-60BADA7A8C89}" type="datetimeFigureOut">
              <a:rPr lang="en-US" smtClean="0"/>
              <a:t>9/4/2024</a:t>
            </a:fld>
            <a:endParaRPr lang="en-US"/>
          </a:p>
        </p:txBody>
      </p:sp>
      <p:sp>
        <p:nvSpPr>
          <p:cNvPr id="5" name="Footer Placeholder 4">
            <a:extLst>
              <a:ext uri="{FF2B5EF4-FFF2-40B4-BE49-F238E27FC236}">
                <a16:creationId xmlns:a16="http://schemas.microsoft.com/office/drawing/2014/main" id="{DEEC2515-D773-40AE-9C31-067C4D40D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3ED52-CFA9-292A-EA13-A539E9E9B40D}"/>
              </a:ext>
            </a:extLst>
          </p:cNvPr>
          <p:cNvSpPr>
            <a:spLocks noGrp="1"/>
          </p:cNvSpPr>
          <p:nvPr>
            <p:ph type="sldNum" sz="quarter" idx="12"/>
          </p:nvPr>
        </p:nvSpPr>
        <p:spPr/>
        <p:txBody>
          <a:bodyPr/>
          <a:lstStyle/>
          <a:p>
            <a:fld id="{AFE0E2E0-25CC-4176-96FC-AEE22682509F}" type="slidenum">
              <a:rPr lang="en-US" smtClean="0"/>
              <a:t>‹#›</a:t>
            </a:fld>
            <a:endParaRPr lang="en-US"/>
          </a:p>
        </p:txBody>
      </p:sp>
    </p:spTree>
    <p:extLst>
      <p:ext uri="{BB962C8B-B14F-4D97-AF65-F5344CB8AC3E}">
        <p14:creationId xmlns:p14="http://schemas.microsoft.com/office/powerpoint/2010/main" val="2542675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DE482-EC2A-9AAE-3CA8-FADF988A2B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03BDDB-34B2-4BD7-F2B6-39D4E31419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37551-4010-D151-121E-FD27778A99AB}"/>
              </a:ext>
            </a:extLst>
          </p:cNvPr>
          <p:cNvSpPr>
            <a:spLocks noGrp="1"/>
          </p:cNvSpPr>
          <p:nvPr>
            <p:ph type="dt" sz="half" idx="10"/>
          </p:nvPr>
        </p:nvSpPr>
        <p:spPr/>
        <p:txBody>
          <a:bodyPr/>
          <a:lstStyle/>
          <a:p>
            <a:fld id="{BB9D4933-2B21-40CA-BAB0-60BADA7A8C89}" type="datetimeFigureOut">
              <a:rPr lang="en-US" smtClean="0"/>
              <a:t>9/4/2024</a:t>
            </a:fld>
            <a:endParaRPr lang="en-US"/>
          </a:p>
        </p:txBody>
      </p:sp>
      <p:sp>
        <p:nvSpPr>
          <p:cNvPr id="5" name="Footer Placeholder 4">
            <a:extLst>
              <a:ext uri="{FF2B5EF4-FFF2-40B4-BE49-F238E27FC236}">
                <a16:creationId xmlns:a16="http://schemas.microsoft.com/office/drawing/2014/main" id="{344D9E55-7A64-5E1B-29E1-248A647D3B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E068B8-6204-969A-9AD9-D22A916A68C1}"/>
              </a:ext>
            </a:extLst>
          </p:cNvPr>
          <p:cNvSpPr>
            <a:spLocks noGrp="1"/>
          </p:cNvSpPr>
          <p:nvPr>
            <p:ph type="sldNum" sz="quarter" idx="12"/>
          </p:nvPr>
        </p:nvSpPr>
        <p:spPr/>
        <p:txBody>
          <a:bodyPr/>
          <a:lstStyle/>
          <a:p>
            <a:fld id="{AFE0E2E0-25CC-4176-96FC-AEE22682509F}" type="slidenum">
              <a:rPr lang="en-US" smtClean="0"/>
              <a:t>‹#›</a:t>
            </a:fld>
            <a:endParaRPr lang="en-US"/>
          </a:p>
        </p:txBody>
      </p:sp>
    </p:spTree>
    <p:extLst>
      <p:ext uri="{BB962C8B-B14F-4D97-AF65-F5344CB8AC3E}">
        <p14:creationId xmlns:p14="http://schemas.microsoft.com/office/powerpoint/2010/main" val="266600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4E993A-0C5D-EE29-D9A6-6A7B1E42D7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CC0EAE-FEAF-F7A9-E718-5C445060D1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E1275E-25BF-BD30-16FD-9751ACBCA80B}"/>
              </a:ext>
            </a:extLst>
          </p:cNvPr>
          <p:cNvSpPr>
            <a:spLocks noGrp="1"/>
          </p:cNvSpPr>
          <p:nvPr>
            <p:ph type="dt" sz="half" idx="10"/>
          </p:nvPr>
        </p:nvSpPr>
        <p:spPr/>
        <p:txBody>
          <a:bodyPr/>
          <a:lstStyle/>
          <a:p>
            <a:fld id="{BB9D4933-2B21-40CA-BAB0-60BADA7A8C89}" type="datetimeFigureOut">
              <a:rPr lang="en-US" smtClean="0"/>
              <a:t>9/4/2024</a:t>
            </a:fld>
            <a:endParaRPr lang="en-US"/>
          </a:p>
        </p:txBody>
      </p:sp>
      <p:sp>
        <p:nvSpPr>
          <p:cNvPr id="5" name="Footer Placeholder 4">
            <a:extLst>
              <a:ext uri="{FF2B5EF4-FFF2-40B4-BE49-F238E27FC236}">
                <a16:creationId xmlns:a16="http://schemas.microsoft.com/office/drawing/2014/main" id="{FF381CF9-912F-9714-11A0-CFB8A9193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545A4-BC67-A534-7478-D1E2D4A6A299}"/>
              </a:ext>
            </a:extLst>
          </p:cNvPr>
          <p:cNvSpPr>
            <a:spLocks noGrp="1"/>
          </p:cNvSpPr>
          <p:nvPr>
            <p:ph type="sldNum" sz="quarter" idx="12"/>
          </p:nvPr>
        </p:nvSpPr>
        <p:spPr/>
        <p:txBody>
          <a:bodyPr/>
          <a:lstStyle/>
          <a:p>
            <a:fld id="{AFE0E2E0-25CC-4176-96FC-AEE22682509F}" type="slidenum">
              <a:rPr lang="en-US" smtClean="0"/>
              <a:t>‹#›</a:t>
            </a:fld>
            <a:endParaRPr lang="en-US"/>
          </a:p>
        </p:txBody>
      </p:sp>
    </p:spTree>
    <p:extLst>
      <p:ext uri="{BB962C8B-B14F-4D97-AF65-F5344CB8AC3E}">
        <p14:creationId xmlns:p14="http://schemas.microsoft.com/office/powerpoint/2010/main" val="113329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19E0F-6537-0D31-330A-C17BB110CE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181E39-0239-BE40-D946-AF8B1AE8A5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D2755A-2EFF-D1CD-1552-1B3070059E6C}"/>
              </a:ext>
            </a:extLst>
          </p:cNvPr>
          <p:cNvSpPr>
            <a:spLocks noGrp="1"/>
          </p:cNvSpPr>
          <p:nvPr>
            <p:ph type="dt" sz="half" idx="10"/>
          </p:nvPr>
        </p:nvSpPr>
        <p:spPr/>
        <p:txBody>
          <a:bodyPr/>
          <a:lstStyle/>
          <a:p>
            <a:fld id="{BB9D4933-2B21-40CA-BAB0-60BADA7A8C89}" type="datetimeFigureOut">
              <a:rPr lang="en-US" smtClean="0"/>
              <a:t>9/4/2024</a:t>
            </a:fld>
            <a:endParaRPr lang="en-US"/>
          </a:p>
        </p:txBody>
      </p:sp>
      <p:sp>
        <p:nvSpPr>
          <p:cNvPr id="5" name="Footer Placeholder 4">
            <a:extLst>
              <a:ext uri="{FF2B5EF4-FFF2-40B4-BE49-F238E27FC236}">
                <a16:creationId xmlns:a16="http://schemas.microsoft.com/office/drawing/2014/main" id="{0DB645AD-986C-28D5-5538-2F203C501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6C2A1-D5F6-84F0-954C-1810D8DDCB12}"/>
              </a:ext>
            </a:extLst>
          </p:cNvPr>
          <p:cNvSpPr>
            <a:spLocks noGrp="1"/>
          </p:cNvSpPr>
          <p:nvPr>
            <p:ph type="sldNum" sz="quarter" idx="12"/>
          </p:nvPr>
        </p:nvSpPr>
        <p:spPr/>
        <p:txBody>
          <a:bodyPr/>
          <a:lstStyle/>
          <a:p>
            <a:fld id="{AFE0E2E0-25CC-4176-96FC-AEE22682509F}" type="slidenum">
              <a:rPr lang="en-US" smtClean="0"/>
              <a:t>‹#›</a:t>
            </a:fld>
            <a:endParaRPr lang="en-US"/>
          </a:p>
        </p:txBody>
      </p:sp>
    </p:spTree>
    <p:extLst>
      <p:ext uri="{BB962C8B-B14F-4D97-AF65-F5344CB8AC3E}">
        <p14:creationId xmlns:p14="http://schemas.microsoft.com/office/powerpoint/2010/main" val="1056231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18BEC-F698-D0D7-2184-8D5E8932A9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DE4DF2-76BE-A14D-62ED-9C3438CE09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B1F4BE-62F7-82EF-3758-DBA8AE229595}"/>
              </a:ext>
            </a:extLst>
          </p:cNvPr>
          <p:cNvSpPr>
            <a:spLocks noGrp="1"/>
          </p:cNvSpPr>
          <p:nvPr>
            <p:ph type="dt" sz="half" idx="10"/>
          </p:nvPr>
        </p:nvSpPr>
        <p:spPr/>
        <p:txBody>
          <a:bodyPr/>
          <a:lstStyle/>
          <a:p>
            <a:fld id="{BB9D4933-2B21-40CA-BAB0-60BADA7A8C89}" type="datetimeFigureOut">
              <a:rPr lang="en-US" smtClean="0"/>
              <a:t>9/4/2024</a:t>
            </a:fld>
            <a:endParaRPr lang="en-US"/>
          </a:p>
        </p:txBody>
      </p:sp>
      <p:sp>
        <p:nvSpPr>
          <p:cNvPr id="5" name="Footer Placeholder 4">
            <a:extLst>
              <a:ext uri="{FF2B5EF4-FFF2-40B4-BE49-F238E27FC236}">
                <a16:creationId xmlns:a16="http://schemas.microsoft.com/office/drawing/2014/main" id="{D9CF8994-4AC7-37B7-3797-0412B51872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952887-99E2-AD9D-A148-16A55E39ABA4}"/>
              </a:ext>
            </a:extLst>
          </p:cNvPr>
          <p:cNvSpPr>
            <a:spLocks noGrp="1"/>
          </p:cNvSpPr>
          <p:nvPr>
            <p:ph type="sldNum" sz="quarter" idx="12"/>
          </p:nvPr>
        </p:nvSpPr>
        <p:spPr/>
        <p:txBody>
          <a:bodyPr/>
          <a:lstStyle/>
          <a:p>
            <a:fld id="{AFE0E2E0-25CC-4176-96FC-AEE22682509F}" type="slidenum">
              <a:rPr lang="en-US" smtClean="0"/>
              <a:t>‹#›</a:t>
            </a:fld>
            <a:endParaRPr lang="en-US"/>
          </a:p>
        </p:txBody>
      </p:sp>
    </p:spTree>
    <p:extLst>
      <p:ext uri="{BB962C8B-B14F-4D97-AF65-F5344CB8AC3E}">
        <p14:creationId xmlns:p14="http://schemas.microsoft.com/office/powerpoint/2010/main" val="1135178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23023-766C-829B-A329-DA49BFEE45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B35B6B-2B21-6E64-3201-605FB680D7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1EA2E7-1EB5-761B-EBE2-75753B4D74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2DBE5E-B2FD-73C7-C776-6CEEC5DE92F6}"/>
              </a:ext>
            </a:extLst>
          </p:cNvPr>
          <p:cNvSpPr>
            <a:spLocks noGrp="1"/>
          </p:cNvSpPr>
          <p:nvPr>
            <p:ph type="dt" sz="half" idx="10"/>
          </p:nvPr>
        </p:nvSpPr>
        <p:spPr/>
        <p:txBody>
          <a:bodyPr/>
          <a:lstStyle/>
          <a:p>
            <a:fld id="{BB9D4933-2B21-40CA-BAB0-60BADA7A8C89}" type="datetimeFigureOut">
              <a:rPr lang="en-US" smtClean="0"/>
              <a:t>9/4/2024</a:t>
            </a:fld>
            <a:endParaRPr lang="en-US"/>
          </a:p>
        </p:txBody>
      </p:sp>
      <p:sp>
        <p:nvSpPr>
          <p:cNvPr id="6" name="Footer Placeholder 5">
            <a:extLst>
              <a:ext uri="{FF2B5EF4-FFF2-40B4-BE49-F238E27FC236}">
                <a16:creationId xmlns:a16="http://schemas.microsoft.com/office/drawing/2014/main" id="{D9C6BC93-14F8-0F07-02CB-4EDE29E515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F5E92D-BEC6-8E21-F7C4-C497013F43F3}"/>
              </a:ext>
            </a:extLst>
          </p:cNvPr>
          <p:cNvSpPr>
            <a:spLocks noGrp="1"/>
          </p:cNvSpPr>
          <p:nvPr>
            <p:ph type="sldNum" sz="quarter" idx="12"/>
          </p:nvPr>
        </p:nvSpPr>
        <p:spPr/>
        <p:txBody>
          <a:bodyPr/>
          <a:lstStyle/>
          <a:p>
            <a:fld id="{AFE0E2E0-25CC-4176-96FC-AEE22682509F}" type="slidenum">
              <a:rPr lang="en-US" smtClean="0"/>
              <a:t>‹#›</a:t>
            </a:fld>
            <a:endParaRPr lang="en-US"/>
          </a:p>
        </p:txBody>
      </p:sp>
    </p:spTree>
    <p:extLst>
      <p:ext uri="{BB962C8B-B14F-4D97-AF65-F5344CB8AC3E}">
        <p14:creationId xmlns:p14="http://schemas.microsoft.com/office/powerpoint/2010/main" val="481324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5540A-0B5B-F42A-86E3-DBC08EEEA4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AFE867-6982-004D-5299-3E32A77C63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77ABA7-1A43-EDE4-E477-69C0E5F378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6B88BF-1C02-5249-0ABC-8FFC8ADF7A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4D5F81-EA2A-10BB-8922-5A54CCAB47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B7206C-F269-DC4F-2CC2-E298DF119205}"/>
              </a:ext>
            </a:extLst>
          </p:cNvPr>
          <p:cNvSpPr>
            <a:spLocks noGrp="1"/>
          </p:cNvSpPr>
          <p:nvPr>
            <p:ph type="dt" sz="half" idx="10"/>
          </p:nvPr>
        </p:nvSpPr>
        <p:spPr/>
        <p:txBody>
          <a:bodyPr/>
          <a:lstStyle/>
          <a:p>
            <a:fld id="{BB9D4933-2B21-40CA-BAB0-60BADA7A8C89}" type="datetimeFigureOut">
              <a:rPr lang="en-US" smtClean="0"/>
              <a:t>9/4/2024</a:t>
            </a:fld>
            <a:endParaRPr lang="en-US"/>
          </a:p>
        </p:txBody>
      </p:sp>
      <p:sp>
        <p:nvSpPr>
          <p:cNvPr id="8" name="Footer Placeholder 7">
            <a:extLst>
              <a:ext uri="{FF2B5EF4-FFF2-40B4-BE49-F238E27FC236}">
                <a16:creationId xmlns:a16="http://schemas.microsoft.com/office/drawing/2014/main" id="{566F14CE-DE30-D6C0-1EA3-057D832BDE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4DFF384-F0CB-9CA2-0F89-CCCD57A2977F}"/>
              </a:ext>
            </a:extLst>
          </p:cNvPr>
          <p:cNvSpPr>
            <a:spLocks noGrp="1"/>
          </p:cNvSpPr>
          <p:nvPr>
            <p:ph type="sldNum" sz="quarter" idx="12"/>
          </p:nvPr>
        </p:nvSpPr>
        <p:spPr/>
        <p:txBody>
          <a:bodyPr/>
          <a:lstStyle/>
          <a:p>
            <a:fld id="{AFE0E2E0-25CC-4176-96FC-AEE22682509F}" type="slidenum">
              <a:rPr lang="en-US" smtClean="0"/>
              <a:t>‹#›</a:t>
            </a:fld>
            <a:endParaRPr lang="en-US"/>
          </a:p>
        </p:txBody>
      </p:sp>
    </p:spTree>
    <p:extLst>
      <p:ext uri="{BB962C8B-B14F-4D97-AF65-F5344CB8AC3E}">
        <p14:creationId xmlns:p14="http://schemas.microsoft.com/office/powerpoint/2010/main" val="3916996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A8D7A-B838-C1D7-7397-415FA784E6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AB281F-4AFC-E95F-8003-702998C51057}"/>
              </a:ext>
            </a:extLst>
          </p:cNvPr>
          <p:cNvSpPr>
            <a:spLocks noGrp="1"/>
          </p:cNvSpPr>
          <p:nvPr>
            <p:ph type="dt" sz="half" idx="10"/>
          </p:nvPr>
        </p:nvSpPr>
        <p:spPr/>
        <p:txBody>
          <a:bodyPr/>
          <a:lstStyle/>
          <a:p>
            <a:fld id="{BB9D4933-2B21-40CA-BAB0-60BADA7A8C89}" type="datetimeFigureOut">
              <a:rPr lang="en-US" smtClean="0"/>
              <a:t>9/4/2024</a:t>
            </a:fld>
            <a:endParaRPr lang="en-US"/>
          </a:p>
        </p:txBody>
      </p:sp>
      <p:sp>
        <p:nvSpPr>
          <p:cNvPr id="4" name="Footer Placeholder 3">
            <a:extLst>
              <a:ext uri="{FF2B5EF4-FFF2-40B4-BE49-F238E27FC236}">
                <a16:creationId xmlns:a16="http://schemas.microsoft.com/office/drawing/2014/main" id="{569B19CA-07F9-7C6C-B8EE-334A88E6FD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3036A18-890A-C670-0581-F1E53FEC0FB7}"/>
              </a:ext>
            </a:extLst>
          </p:cNvPr>
          <p:cNvSpPr>
            <a:spLocks noGrp="1"/>
          </p:cNvSpPr>
          <p:nvPr>
            <p:ph type="sldNum" sz="quarter" idx="12"/>
          </p:nvPr>
        </p:nvSpPr>
        <p:spPr/>
        <p:txBody>
          <a:bodyPr/>
          <a:lstStyle/>
          <a:p>
            <a:fld id="{AFE0E2E0-25CC-4176-96FC-AEE22682509F}" type="slidenum">
              <a:rPr lang="en-US" smtClean="0"/>
              <a:t>‹#›</a:t>
            </a:fld>
            <a:endParaRPr lang="en-US"/>
          </a:p>
        </p:txBody>
      </p:sp>
    </p:spTree>
    <p:extLst>
      <p:ext uri="{BB962C8B-B14F-4D97-AF65-F5344CB8AC3E}">
        <p14:creationId xmlns:p14="http://schemas.microsoft.com/office/powerpoint/2010/main" val="2073888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69FA0-3B84-0123-A3AE-B9BE69E1F8C7}"/>
              </a:ext>
            </a:extLst>
          </p:cNvPr>
          <p:cNvSpPr>
            <a:spLocks noGrp="1"/>
          </p:cNvSpPr>
          <p:nvPr>
            <p:ph type="dt" sz="half" idx="10"/>
          </p:nvPr>
        </p:nvSpPr>
        <p:spPr/>
        <p:txBody>
          <a:bodyPr/>
          <a:lstStyle/>
          <a:p>
            <a:fld id="{BB9D4933-2B21-40CA-BAB0-60BADA7A8C89}" type="datetimeFigureOut">
              <a:rPr lang="en-US" smtClean="0"/>
              <a:t>9/4/2024</a:t>
            </a:fld>
            <a:endParaRPr lang="en-US"/>
          </a:p>
        </p:txBody>
      </p:sp>
      <p:sp>
        <p:nvSpPr>
          <p:cNvPr id="3" name="Footer Placeholder 2">
            <a:extLst>
              <a:ext uri="{FF2B5EF4-FFF2-40B4-BE49-F238E27FC236}">
                <a16:creationId xmlns:a16="http://schemas.microsoft.com/office/drawing/2014/main" id="{FE1CBDE1-EE3A-5C1C-AF61-0506FFD36A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332F44-E654-3E9E-58E8-689E72A88DD3}"/>
              </a:ext>
            </a:extLst>
          </p:cNvPr>
          <p:cNvSpPr>
            <a:spLocks noGrp="1"/>
          </p:cNvSpPr>
          <p:nvPr>
            <p:ph type="sldNum" sz="quarter" idx="12"/>
          </p:nvPr>
        </p:nvSpPr>
        <p:spPr/>
        <p:txBody>
          <a:bodyPr/>
          <a:lstStyle/>
          <a:p>
            <a:fld id="{AFE0E2E0-25CC-4176-96FC-AEE22682509F}" type="slidenum">
              <a:rPr lang="en-US" smtClean="0"/>
              <a:t>‹#›</a:t>
            </a:fld>
            <a:endParaRPr lang="en-US"/>
          </a:p>
        </p:txBody>
      </p:sp>
    </p:spTree>
    <p:extLst>
      <p:ext uri="{BB962C8B-B14F-4D97-AF65-F5344CB8AC3E}">
        <p14:creationId xmlns:p14="http://schemas.microsoft.com/office/powerpoint/2010/main" val="380989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E5779-F71F-EA6B-1AE1-51E5D5032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81A2E0-C930-2FFE-2D12-8349B6FD32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96CC71-9F66-FB9C-4FB1-567BAC3CA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09B1F-22B1-37A6-F894-F9F07B2EE1F9}"/>
              </a:ext>
            </a:extLst>
          </p:cNvPr>
          <p:cNvSpPr>
            <a:spLocks noGrp="1"/>
          </p:cNvSpPr>
          <p:nvPr>
            <p:ph type="dt" sz="half" idx="10"/>
          </p:nvPr>
        </p:nvSpPr>
        <p:spPr/>
        <p:txBody>
          <a:bodyPr/>
          <a:lstStyle/>
          <a:p>
            <a:fld id="{BB9D4933-2B21-40CA-BAB0-60BADA7A8C89}" type="datetimeFigureOut">
              <a:rPr lang="en-US" smtClean="0"/>
              <a:t>9/4/2024</a:t>
            </a:fld>
            <a:endParaRPr lang="en-US"/>
          </a:p>
        </p:txBody>
      </p:sp>
      <p:sp>
        <p:nvSpPr>
          <p:cNvPr id="6" name="Footer Placeholder 5">
            <a:extLst>
              <a:ext uri="{FF2B5EF4-FFF2-40B4-BE49-F238E27FC236}">
                <a16:creationId xmlns:a16="http://schemas.microsoft.com/office/drawing/2014/main" id="{34F3C458-D446-7F7B-A529-9744E977E4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7511EF-4986-BDF4-217C-7FEA09A19BD3}"/>
              </a:ext>
            </a:extLst>
          </p:cNvPr>
          <p:cNvSpPr>
            <a:spLocks noGrp="1"/>
          </p:cNvSpPr>
          <p:nvPr>
            <p:ph type="sldNum" sz="quarter" idx="12"/>
          </p:nvPr>
        </p:nvSpPr>
        <p:spPr/>
        <p:txBody>
          <a:bodyPr/>
          <a:lstStyle/>
          <a:p>
            <a:fld id="{AFE0E2E0-25CC-4176-96FC-AEE22682509F}" type="slidenum">
              <a:rPr lang="en-US" smtClean="0"/>
              <a:t>‹#›</a:t>
            </a:fld>
            <a:endParaRPr lang="en-US"/>
          </a:p>
        </p:txBody>
      </p:sp>
    </p:spTree>
    <p:extLst>
      <p:ext uri="{BB962C8B-B14F-4D97-AF65-F5344CB8AC3E}">
        <p14:creationId xmlns:p14="http://schemas.microsoft.com/office/powerpoint/2010/main" val="105427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B2DE5-C686-0743-F2A1-9A58108B1A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39ED4F-865D-74F1-23E6-4A67E87974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ABD82E-F9E2-4D12-4528-5DF7543764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D95EA8-8790-6A6B-B6D7-9041269389C7}"/>
              </a:ext>
            </a:extLst>
          </p:cNvPr>
          <p:cNvSpPr>
            <a:spLocks noGrp="1"/>
          </p:cNvSpPr>
          <p:nvPr>
            <p:ph type="dt" sz="half" idx="10"/>
          </p:nvPr>
        </p:nvSpPr>
        <p:spPr/>
        <p:txBody>
          <a:bodyPr/>
          <a:lstStyle/>
          <a:p>
            <a:fld id="{BB9D4933-2B21-40CA-BAB0-60BADA7A8C89}" type="datetimeFigureOut">
              <a:rPr lang="en-US" smtClean="0"/>
              <a:t>9/4/2024</a:t>
            </a:fld>
            <a:endParaRPr lang="en-US"/>
          </a:p>
        </p:txBody>
      </p:sp>
      <p:sp>
        <p:nvSpPr>
          <p:cNvPr id="6" name="Footer Placeholder 5">
            <a:extLst>
              <a:ext uri="{FF2B5EF4-FFF2-40B4-BE49-F238E27FC236}">
                <a16:creationId xmlns:a16="http://schemas.microsoft.com/office/drawing/2014/main" id="{46AC1AFE-BF42-251B-47C1-40B15378B3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4FE243-9C3A-75F3-4615-4229F8DF0021}"/>
              </a:ext>
            </a:extLst>
          </p:cNvPr>
          <p:cNvSpPr>
            <a:spLocks noGrp="1"/>
          </p:cNvSpPr>
          <p:nvPr>
            <p:ph type="sldNum" sz="quarter" idx="12"/>
          </p:nvPr>
        </p:nvSpPr>
        <p:spPr/>
        <p:txBody>
          <a:bodyPr/>
          <a:lstStyle/>
          <a:p>
            <a:fld id="{AFE0E2E0-25CC-4176-96FC-AEE22682509F}" type="slidenum">
              <a:rPr lang="en-US" smtClean="0"/>
              <a:t>‹#›</a:t>
            </a:fld>
            <a:endParaRPr lang="en-US"/>
          </a:p>
        </p:txBody>
      </p:sp>
    </p:spTree>
    <p:extLst>
      <p:ext uri="{BB962C8B-B14F-4D97-AF65-F5344CB8AC3E}">
        <p14:creationId xmlns:p14="http://schemas.microsoft.com/office/powerpoint/2010/main" val="3763335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8DDC9B-8CB4-7AF2-1A8F-0EF90FD84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1A2688-D9D2-D553-8E18-ABE4185923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28CEF6-1710-1E4D-D864-2B7FFE1B7F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D4933-2B21-40CA-BAB0-60BADA7A8C89}" type="datetimeFigureOut">
              <a:rPr lang="en-US" smtClean="0"/>
              <a:t>9/4/2024</a:t>
            </a:fld>
            <a:endParaRPr lang="en-US"/>
          </a:p>
        </p:txBody>
      </p:sp>
      <p:sp>
        <p:nvSpPr>
          <p:cNvPr id="5" name="Footer Placeholder 4">
            <a:extLst>
              <a:ext uri="{FF2B5EF4-FFF2-40B4-BE49-F238E27FC236}">
                <a16:creationId xmlns:a16="http://schemas.microsoft.com/office/drawing/2014/main" id="{85413BBC-8A0C-7759-B882-2702165C70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56AC73-5908-DB6B-C296-F41B5125A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E0E2E0-25CC-4176-96FC-AEE22682509F}" type="slidenum">
              <a:rPr lang="en-US" smtClean="0"/>
              <a:t>‹#›</a:t>
            </a:fld>
            <a:endParaRPr lang="en-US"/>
          </a:p>
        </p:txBody>
      </p:sp>
    </p:spTree>
    <p:extLst>
      <p:ext uri="{BB962C8B-B14F-4D97-AF65-F5344CB8AC3E}">
        <p14:creationId xmlns:p14="http://schemas.microsoft.com/office/powerpoint/2010/main" val="17391983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pxhere.com/vi/photo/1197974" TargetMode="External"/><Relationship Id="rId7" Type="http://schemas.openxmlformats.org/officeDocument/2006/relationships/hyperlink" Target="https://freepngimg.com/png/37417-tulip-picture" TargetMode="Externa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slide" Target="slide2.xml"/><Relationship Id="rId9" Type="http://schemas.openxmlformats.org/officeDocument/2006/relationships/hyperlink" Target="https://openclipart.org/detail/94237/christmas%20ico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9881103-8C53-B819-1940-B3C167AF9EF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77628"/>
            <a:ext cx="12192000" cy="6935628"/>
          </a:xfrm>
          <a:prstGeom prst="rect">
            <a:avLst/>
          </a:prstGeom>
        </p:spPr>
      </p:pic>
      <p:sp>
        <p:nvSpPr>
          <p:cNvPr id="4" name="Rectangle 3">
            <a:extLst>
              <a:ext uri="{FF2B5EF4-FFF2-40B4-BE49-F238E27FC236}">
                <a16:creationId xmlns:a16="http://schemas.microsoft.com/office/drawing/2014/main" id="{02FC1545-58BC-653B-94CD-6C845D90F752}"/>
              </a:ext>
            </a:extLst>
          </p:cNvPr>
          <p:cNvSpPr/>
          <p:nvPr/>
        </p:nvSpPr>
        <p:spPr>
          <a:xfrm>
            <a:off x="597350" y="2531360"/>
            <a:ext cx="11187953" cy="4652682"/>
          </a:xfrm>
          <a:prstGeom prst="rect">
            <a:avLst/>
          </a:prstGeom>
          <a:noFill/>
        </p:spPr>
        <p:txBody>
          <a:bodyPr wrap="square" lIns="91440" tIns="45720" rIns="91440" bIns="45720">
            <a:prstTxWarp prst="textArchUp">
              <a:avLst/>
            </a:prstTxWarp>
            <a:spAutoFit/>
            <a:scene3d>
              <a:camera prst="orthographicFront"/>
              <a:lightRig rig="soft" dir="t">
                <a:rot lat="0" lon="0" rev="15600000"/>
              </a:lightRig>
            </a:scene3d>
            <a:sp3d extrusionH="57150" prstMaterial="softEdge">
              <a:bevelT w="25400" h="38100"/>
            </a:sp3d>
          </a:bodyPr>
          <a:lstStyle/>
          <a:p>
            <a:pPr algn="ctr"/>
            <a:r>
              <a:rPr lang="en-US" sz="5400" b="1" dirty="0">
                <a:solidFill>
                  <a:srgbClr val="FF0000"/>
                </a:solidFill>
                <a:latin typeface="Times New Roman" panose="02020603050405020304" pitchFamily="18" charset="0"/>
                <a:cs typeface="Times New Roman" panose="02020603050405020304" pitchFamily="18" charset="0"/>
              </a:rPr>
              <a:t>CHÀO MỪNG QUÝ THẦY CÔ VỀ DỰ GIỜ THĂM LỚP</a:t>
            </a:r>
          </a:p>
        </p:txBody>
      </p:sp>
      <p:sp>
        <p:nvSpPr>
          <p:cNvPr id="6" name="Rectangle 5">
            <a:extLst>
              <a:ext uri="{FF2B5EF4-FFF2-40B4-BE49-F238E27FC236}">
                <a16:creationId xmlns:a16="http://schemas.microsoft.com/office/drawing/2014/main" id="{C155A108-F142-4236-658A-F9264C3C8DA4}"/>
              </a:ext>
            </a:extLst>
          </p:cNvPr>
          <p:cNvSpPr/>
          <p:nvPr/>
        </p:nvSpPr>
        <p:spPr>
          <a:xfrm>
            <a:off x="1169082" y="-76847"/>
            <a:ext cx="10086929" cy="1323439"/>
          </a:xfrm>
          <a:prstGeom prst="rect">
            <a:avLst/>
          </a:prstGeom>
          <a:noFill/>
        </p:spPr>
        <p:txBody>
          <a:bodyPr wrap="none" lIns="91440" tIns="45720" rIns="91440" bIns="45720">
            <a:spAutoFit/>
          </a:bodyPr>
          <a:lstStyle/>
          <a:p>
            <a:pPr algn="ctr"/>
            <a:r>
              <a:rPr lang="en-US" sz="4000" b="1" dirty="0" err="1">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ỦY</a:t>
            </a:r>
            <a:r>
              <a:rPr lang="en-US" sz="40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BAN </a:t>
            </a:r>
            <a:r>
              <a:rPr lang="en-US" sz="4000" b="1" dirty="0" err="1">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NHÂN</a:t>
            </a:r>
            <a:r>
              <a:rPr lang="en-US" sz="40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a:t>
            </a:r>
            <a:r>
              <a:rPr lang="en-US" sz="4000" b="1" dirty="0" err="1">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DÂN</a:t>
            </a:r>
            <a:r>
              <a:rPr lang="en-US" sz="40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 THỊ XÃ HOÀI NHƠN</a:t>
            </a:r>
          </a:p>
          <a:p>
            <a:pPr algn="ctr"/>
            <a:r>
              <a:rPr lang="en-US" sz="40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TRƯỜNG </a:t>
            </a:r>
            <a:r>
              <a:rPr lang="en-US" sz="4000" b="1" u="sng"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TIỂU HỌC SỐ 2 </a:t>
            </a:r>
            <a:r>
              <a:rPr lang="en-US" sz="4000" b="1" cap="none" spc="0"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BỒNG SƠN</a:t>
            </a:r>
          </a:p>
        </p:txBody>
      </p:sp>
      <p:pic>
        <p:nvPicPr>
          <p:cNvPr id="27" name="Picture 12" descr="Bird GIFs - Get the best GIF on GIPHY">
            <a:hlinkClick r:id="rId4" action="ppaction://hlinksldjump"/>
            <a:extLst>
              <a:ext uri="{FF2B5EF4-FFF2-40B4-BE49-F238E27FC236}">
                <a16:creationId xmlns:a16="http://schemas.microsoft.com/office/drawing/2014/main" id="{410E3A31-C0AE-BECB-BA46-B990D3A3607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58727" y="5559874"/>
            <a:ext cx="1602061" cy="116483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15A30CBE-FE56-6D34-D8EC-B8A2F9095EC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9680392" y="5055000"/>
            <a:ext cx="2543534" cy="4106695"/>
          </a:xfrm>
          <a:prstGeom prst="rect">
            <a:avLst/>
          </a:prstGeom>
        </p:spPr>
      </p:pic>
      <p:pic>
        <p:nvPicPr>
          <p:cNvPr id="48" name="Picture 47">
            <a:extLst>
              <a:ext uri="{FF2B5EF4-FFF2-40B4-BE49-F238E27FC236}">
                <a16:creationId xmlns:a16="http://schemas.microsoft.com/office/drawing/2014/main" id="{925C9F0F-4EEA-F3BD-D76A-8BCF0838934C}"/>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11048766" y="-179769"/>
            <a:ext cx="1175160" cy="1239221"/>
          </a:xfrm>
          <a:prstGeom prst="rect">
            <a:avLst/>
          </a:prstGeom>
        </p:spPr>
      </p:pic>
      <p:pic>
        <p:nvPicPr>
          <p:cNvPr id="49" name="Picture 48">
            <a:extLst>
              <a:ext uri="{FF2B5EF4-FFF2-40B4-BE49-F238E27FC236}">
                <a16:creationId xmlns:a16="http://schemas.microsoft.com/office/drawing/2014/main" id="{44E938E4-CC55-7EDA-FDF7-22C1EFF20AB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31928" y="-179768"/>
            <a:ext cx="1258557" cy="1239221"/>
          </a:xfrm>
          <a:prstGeom prst="rect">
            <a:avLst/>
          </a:prstGeom>
        </p:spPr>
      </p:pic>
      <p:sp>
        <p:nvSpPr>
          <p:cNvPr id="2" name="TextBox 1">
            <a:extLst>
              <a:ext uri="{FF2B5EF4-FFF2-40B4-BE49-F238E27FC236}">
                <a16:creationId xmlns:a16="http://schemas.microsoft.com/office/drawing/2014/main" id="{0F6673FF-E02A-11C2-98C7-69F2BAF4BFDD}"/>
              </a:ext>
            </a:extLst>
          </p:cNvPr>
          <p:cNvSpPr txBox="1"/>
          <p:nvPr/>
        </p:nvSpPr>
        <p:spPr>
          <a:xfrm>
            <a:off x="1983865" y="3318372"/>
            <a:ext cx="8692836" cy="2468433"/>
          </a:xfrm>
          <a:prstGeom prst="rect">
            <a:avLst/>
          </a:prstGeom>
          <a:noFill/>
        </p:spPr>
        <p:txBody>
          <a:bodyPr wrap="square" rtlCol="0">
            <a:spAutoFit/>
          </a:bodyPr>
          <a:lstStyle/>
          <a:p>
            <a:pPr algn="ct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Môn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học</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Đạo</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đức</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Lớp</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4A6</a:t>
            </a:r>
          </a:p>
          <a:p>
            <a:pPr algn="ctr"/>
            <a:endParaRPr lang="en-US" sz="3200" dirty="0">
              <a:solidFill>
                <a:srgbClr val="FF0000"/>
              </a:solidFill>
              <a:highlight>
                <a:srgbClr val="FFFF00"/>
              </a:highlight>
              <a:latin typeface="Times New Roman" panose="02020603050405020304" pitchFamily="18" charset="0"/>
              <a:cs typeface="Times New Roman" panose="02020603050405020304" pitchFamily="18" charset="0"/>
            </a:endParaRPr>
          </a:p>
          <a:p>
            <a:pPr algn="ct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Tên</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bài</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học</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QUÝ TRỌNG ĐỒNG TIỀN (</a:t>
            </a:r>
            <a:r>
              <a:rPr lang="en-US" sz="3200" dirty="0" err="1">
                <a:solidFill>
                  <a:srgbClr val="FF0000"/>
                </a:solidFill>
                <a:highlight>
                  <a:srgbClr val="FFFF00"/>
                </a:highlight>
                <a:latin typeface="Times New Roman" panose="02020603050405020304" pitchFamily="18" charset="0"/>
                <a:cs typeface="Times New Roman" panose="02020603050405020304" pitchFamily="18" charset="0"/>
              </a:rPr>
              <a:t>Tiết</a:t>
            </a:r>
            <a:r>
              <a:rPr lang="en-US" sz="3200" dirty="0">
                <a:solidFill>
                  <a:srgbClr val="FF0000"/>
                </a:solidFill>
                <a:highlight>
                  <a:srgbClr val="FFFF00"/>
                </a:highlight>
                <a:latin typeface="Times New Roman" panose="02020603050405020304" pitchFamily="18" charset="0"/>
                <a:cs typeface="Times New Roman" panose="02020603050405020304" pitchFamily="18" charset="0"/>
              </a:rPr>
              <a:t> 2)</a:t>
            </a:r>
          </a:p>
          <a:p>
            <a:pPr algn="ctr"/>
            <a:endParaRPr lang="en-US" sz="3200" dirty="0">
              <a:solidFill>
                <a:srgbClr val="FF0000"/>
              </a:solidFill>
              <a:highlight>
                <a:srgbClr val="FFFF00"/>
              </a:highlight>
              <a:latin typeface="Times New Roman" panose="02020603050405020304" pitchFamily="18" charset="0"/>
              <a:cs typeface="Times New Roman" panose="02020603050405020304" pitchFamily="18" charset="0"/>
            </a:endParaRPr>
          </a:p>
          <a:p>
            <a:pPr algn="ctr">
              <a:lnSpc>
                <a:spcPct val="150000"/>
              </a:lnSpc>
            </a:pPr>
            <a:r>
              <a:rPr lang="en-US" sz="2000" dirty="0" err="1">
                <a:solidFill>
                  <a:srgbClr val="FF0000"/>
                </a:solidFill>
                <a:highlight>
                  <a:srgbClr val="FFFF00"/>
                </a:highlight>
                <a:latin typeface="Times New Roman" panose="02020603050405020304" pitchFamily="18" charset="0"/>
                <a:cs typeface="Times New Roman" panose="02020603050405020304" pitchFamily="18" charset="0"/>
              </a:rPr>
              <a:t>Giáo</a:t>
            </a:r>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2000" dirty="0" err="1">
                <a:solidFill>
                  <a:srgbClr val="FF0000"/>
                </a:solidFill>
                <a:highlight>
                  <a:srgbClr val="FFFF00"/>
                </a:highlight>
                <a:latin typeface="Times New Roman" panose="02020603050405020304" pitchFamily="18" charset="0"/>
                <a:cs typeface="Times New Roman" panose="02020603050405020304" pitchFamily="18" charset="0"/>
              </a:rPr>
              <a:t>viên</a:t>
            </a:r>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2000" dirty="0" err="1">
                <a:solidFill>
                  <a:srgbClr val="FF0000"/>
                </a:solidFill>
                <a:highlight>
                  <a:srgbClr val="FFFF00"/>
                </a:highlight>
                <a:latin typeface="Times New Roman" panose="02020603050405020304" pitchFamily="18" charset="0"/>
                <a:cs typeface="Times New Roman" panose="02020603050405020304" pitchFamily="18" charset="0"/>
              </a:rPr>
              <a:t>lên</a:t>
            </a:r>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2000" dirty="0" err="1">
                <a:solidFill>
                  <a:srgbClr val="FF0000"/>
                </a:solidFill>
                <a:highlight>
                  <a:srgbClr val="FFFF00"/>
                </a:highlight>
                <a:latin typeface="Times New Roman" panose="02020603050405020304" pitchFamily="18" charset="0"/>
                <a:cs typeface="Times New Roman" panose="02020603050405020304" pitchFamily="18" charset="0"/>
              </a:rPr>
              <a:t>lớp</a:t>
            </a:r>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 Võ </a:t>
            </a:r>
            <a:r>
              <a:rPr lang="en-US" sz="2000" dirty="0" err="1">
                <a:solidFill>
                  <a:srgbClr val="FF0000"/>
                </a:solidFill>
                <a:highlight>
                  <a:srgbClr val="FFFF00"/>
                </a:highlight>
                <a:latin typeface="Times New Roman" panose="02020603050405020304" pitchFamily="18" charset="0"/>
                <a:cs typeface="Times New Roman" panose="02020603050405020304" pitchFamily="18" charset="0"/>
              </a:rPr>
              <a:t>Thị</a:t>
            </a:r>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2000" dirty="0" err="1">
                <a:solidFill>
                  <a:srgbClr val="FF0000"/>
                </a:solidFill>
                <a:highlight>
                  <a:srgbClr val="FFFF00"/>
                </a:highlight>
                <a:latin typeface="Times New Roman" panose="02020603050405020304" pitchFamily="18" charset="0"/>
                <a:cs typeface="Times New Roman" panose="02020603050405020304" pitchFamily="18" charset="0"/>
              </a:rPr>
              <a:t>Mỹ</a:t>
            </a:r>
            <a:r>
              <a:rPr lang="en-US" sz="2000"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2000" dirty="0" err="1">
                <a:solidFill>
                  <a:srgbClr val="FF0000"/>
                </a:solidFill>
                <a:highlight>
                  <a:srgbClr val="FFFF00"/>
                </a:highlight>
                <a:latin typeface="Times New Roman" panose="02020603050405020304" pitchFamily="18" charset="0"/>
                <a:cs typeface="Times New Roman" panose="02020603050405020304" pitchFamily="18" charset="0"/>
              </a:rPr>
              <a:t>Phương</a:t>
            </a:r>
            <a:endParaRPr lang="en-US" sz="2000"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97C6136-5E0B-56B4-4CD4-751F54443D45}"/>
              </a:ext>
            </a:extLst>
          </p:cNvPr>
          <p:cNvSpPr txBox="1"/>
          <p:nvPr/>
        </p:nvSpPr>
        <p:spPr>
          <a:xfrm>
            <a:off x="6189827" y="1202222"/>
            <a:ext cx="6228784" cy="579967"/>
          </a:xfrm>
          <a:prstGeom prst="rect">
            <a:avLst/>
          </a:prstGeom>
          <a:noFill/>
        </p:spPr>
        <p:txBody>
          <a:bodyPr wrap="square">
            <a:spAutoFit/>
          </a:bodyPr>
          <a:lstStyle/>
          <a:p>
            <a:pPr algn="ctr">
              <a:lnSpc>
                <a:spcPct val="150000"/>
              </a:lnSpc>
            </a:pPr>
            <a:r>
              <a:rPr lang="en-US" sz="2400" dirty="0" err="1">
                <a:latin typeface="Times New Roman" panose="02020603050405020304" pitchFamily="18" charset="0"/>
                <a:cs typeface="Times New Roman" panose="02020603050405020304" pitchFamily="18" charset="0"/>
              </a:rPr>
              <a:t>Bồng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23 </a:t>
            </a:r>
            <a:r>
              <a:rPr lang="en-US" sz="2400" dirty="0" err="1">
                <a:latin typeface="Times New Roman" panose="02020603050405020304" pitchFamily="18" charset="0"/>
                <a:cs typeface="Times New Roman" panose="02020603050405020304" pitchFamily="18" charset="0"/>
              </a:rPr>
              <a:t>tháng</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2024 </a:t>
            </a:r>
          </a:p>
        </p:txBody>
      </p:sp>
    </p:spTree>
    <p:extLst>
      <p:ext uri="{BB962C8B-B14F-4D97-AF65-F5344CB8AC3E}">
        <p14:creationId xmlns:p14="http://schemas.microsoft.com/office/powerpoint/2010/main" val="1240864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indefinite" fill="remove" nodeType="clickEffect">
                                  <p:stCondLst>
                                    <p:cond delay="0"/>
                                  </p:stCondLst>
                                  <p:childTnLst>
                                    <p:animClr clrSpc="rgb" dir="cw">
                                      <p:cBhvr override="childStyle">
                                        <p:cTn id="6" dur="250" autoRev="1" fill="remove"/>
                                        <p:tgtEl>
                                          <p:spTgt spid="6">
                                            <p:txEl>
                                              <p:pRg st="0" end="0"/>
                                            </p:txEl>
                                          </p:spTgt>
                                        </p:tgtEl>
                                        <p:attrNameLst>
                                          <p:attrName>style.color</p:attrName>
                                        </p:attrNameLst>
                                      </p:cBhvr>
                                      <p:to>
                                        <a:schemeClr val="bg1"/>
                                      </p:to>
                                    </p:animClr>
                                    <p:animClr clrSpc="rgb" dir="cw">
                                      <p:cBhvr>
                                        <p:cTn id="7" dur="250" autoRev="1" fill="remove"/>
                                        <p:tgtEl>
                                          <p:spTgt spid="6">
                                            <p:txEl>
                                              <p:pRg st="0" end="0"/>
                                            </p:txEl>
                                          </p:spTgt>
                                        </p:tgtEl>
                                        <p:attrNameLst>
                                          <p:attrName>fillcolor</p:attrName>
                                        </p:attrNameLst>
                                      </p:cBhvr>
                                      <p:to>
                                        <a:schemeClr val="bg1"/>
                                      </p:to>
                                    </p:animClr>
                                    <p:set>
                                      <p:cBhvr>
                                        <p:cTn id="8" dur="250" autoRev="1" fill="remove"/>
                                        <p:tgtEl>
                                          <p:spTgt spid="6">
                                            <p:txEl>
                                              <p:pRg st="0" end="0"/>
                                            </p:txEl>
                                          </p:spTgt>
                                        </p:tgtEl>
                                        <p:attrNameLst>
                                          <p:attrName>fill.type</p:attrName>
                                        </p:attrNameLst>
                                      </p:cBhvr>
                                      <p:to>
                                        <p:strVal val="solid"/>
                                      </p:to>
                                    </p:set>
                                    <p:set>
                                      <p:cBhvr>
                                        <p:cTn id="9" dur="250" autoRev="1" fill="remove"/>
                                        <p:tgtEl>
                                          <p:spTgt spid="6">
                                            <p:txEl>
                                              <p:pRg st="0" end="0"/>
                                            </p:txEl>
                                          </p:spTgt>
                                        </p:tgtEl>
                                        <p:attrNameLst>
                                          <p:attrName>fill.on</p:attrName>
                                        </p:attrNameLst>
                                      </p:cBhvr>
                                      <p:to>
                                        <p:strVal val="true"/>
                                      </p:to>
                                    </p:set>
                                  </p:childTnLst>
                                </p:cTn>
                              </p:par>
                              <p:par>
                                <p:cTn id="10" presetID="27" presetClass="emph" presetSubtype="0" repeatCount="indefinite" fill="remove" nodeType="withEffect">
                                  <p:stCondLst>
                                    <p:cond delay="0"/>
                                  </p:stCondLst>
                                  <p:childTnLst>
                                    <p:animClr clrSpc="rgb" dir="cw">
                                      <p:cBhvr override="childStyle">
                                        <p:cTn id="11" dur="250" autoRev="1" fill="remove"/>
                                        <p:tgtEl>
                                          <p:spTgt spid="6">
                                            <p:txEl>
                                              <p:pRg st="1" end="1"/>
                                            </p:txEl>
                                          </p:spTgt>
                                        </p:tgtEl>
                                        <p:attrNameLst>
                                          <p:attrName>style.color</p:attrName>
                                        </p:attrNameLst>
                                      </p:cBhvr>
                                      <p:to>
                                        <a:schemeClr val="bg1"/>
                                      </p:to>
                                    </p:animClr>
                                    <p:animClr clrSpc="rgb" dir="cw">
                                      <p:cBhvr>
                                        <p:cTn id="12" dur="250" autoRev="1" fill="remove"/>
                                        <p:tgtEl>
                                          <p:spTgt spid="6">
                                            <p:txEl>
                                              <p:pRg st="1" end="1"/>
                                            </p:txEl>
                                          </p:spTgt>
                                        </p:tgtEl>
                                        <p:attrNameLst>
                                          <p:attrName>fillcolor</p:attrName>
                                        </p:attrNameLst>
                                      </p:cBhvr>
                                      <p:to>
                                        <a:schemeClr val="bg1"/>
                                      </p:to>
                                    </p:animClr>
                                    <p:set>
                                      <p:cBhvr>
                                        <p:cTn id="13" dur="250" autoRev="1" fill="remove"/>
                                        <p:tgtEl>
                                          <p:spTgt spid="6">
                                            <p:txEl>
                                              <p:pRg st="1" end="1"/>
                                            </p:txEl>
                                          </p:spTgt>
                                        </p:tgtEl>
                                        <p:attrNameLst>
                                          <p:attrName>fill.type</p:attrName>
                                        </p:attrNameLst>
                                      </p:cBhvr>
                                      <p:to>
                                        <p:strVal val="solid"/>
                                      </p:to>
                                    </p:set>
                                    <p:set>
                                      <p:cBhvr>
                                        <p:cTn id="14" dur="250" autoRev="1" fill="remove"/>
                                        <p:tgtEl>
                                          <p:spTgt spid="6">
                                            <p:txEl>
                                              <p:pRg st="1" end="1"/>
                                            </p:txEl>
                                          </p:spTgt>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1" presetClass="emph" presetSubtype="0" repeatCount="indefinite" fill="hold" nodeType="clickEffect">
                                  <p:stCondLst>
                                    <p:cond delay="0"/>
                                  </p:stCondLst>
                                  <p:childTnLst>
                                    <p:animClr clrSpc="hsl" dir="cw">
                                      <p:cBhvr override="childStyle">
                                        <p:cTn id="18" dur="500" fill="hold"/>
                                        <p:tgtEl>
                                          <p:spTgt spid="4">
                                            <p:txEl>
                                              <p:pRg st="0" end="0"/>
                                            </p:txEl>
                                          </p:spTgt>
                                        </p:tgtEl>
                                        <p:attrNameLst>
                                          <p:attrName>style.color</p:attrName>
                                        </p:attrNameLst>
                                      </p:cBhvr>
                                      <p:by>
                                        <p:hsl h="7200000" s="0" l="0"/>
                                      </p:by>
                                    </p:animClr>
                                    <p:animClr clrSpc="hsl" dir="cw">
                                      <p:cBhvr>
                                        <p:cTn id="19" dur="500" fill="hold"/>
                                        <p:tgtEl>
                                          <p:spTgt spid="4">
                                            <p:txEl>
                                              <p:pRg st="0" end="0"/>
                                            </p:txEl>
                                          </p:spTgt>
                                        </p:tgtEl>
                                        <p:attrNameLst>
                                          <p:attrName>fillcolor</p:attrName>
                                        </p:attrNameLst>
                                      </p:cBhvr>
                                      <p:by>
                                        <p:hsl h="7200000" s="0" l="0"/>
                                      </p:by>
                                    </p:animClr>
                                    <p:animClr clrSpc="hsl" dir="cw">
                                      <p:cBhvr>
                                        <p:cTn id="20" dur="500" fill="hold"/>
                                        <p:tgtEl>
                                          <p:spTgt spid="4">
                                            <p:txEl>
                                              <p:pRg st="0" end="0"/>
                                            </p:txEl>
                                          </p:spTgt>
                                        </p:tgtEl>
                                        <p:attrNameLst>
                                          <p:attrName>stroke.color</p:attrName>
                                        </p:attrNameLst>
                                      </p:cBhvr>
                                      <p:by>
                                        <p:hsl h="7200000" s="0" l="0"/>
                                      </p:by>
                                    </p:animClr>
                                    <p:set>
                                      <p:cBhvr>
                                        <p:cTn id="21" dur="500" fill="hold"/>
                                        <p:tgtEl>
                                          <p:spTgt spid="4">
                                            <p:txEl>
                                              <p:pRg st="0" end="0"/>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fade">
                                      <p:cBhvr>
                                        <p:cTn id="33" dur="1000"/>
                                        <p:tgtEl>
                                          <p:spTgt spid="2">
                                            <p:txEl>
                                              <p:pRg st="2" end="2"/>
                                            </p:txEl>
                                          </p:spTgt>
                                        </p:tgtEl>
                                      </p:cBhvr>
                                    </p:animEffect>
                                    <p:anim calcmode="lin" valueType="num">
                                      <p:cBhvr>
                                        <p:cTn id="3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4" end="4"/>
                                            </p:txEl>
                                          </p:spTgt>
                                        </p:tgtEl>
                                        <p:attrNameLst>
                                          <p:attrName>style.visibility</p:attrName>
                                        </p:attrNameLst>
                                      </p:cBhvr>
                                      <p:to>
                                        <p:strVal val="visible"/>
                                      </p:to>
                                    </p:set>
                                    <p:anim calcmode="lin" valueType="num">
                                      <p:cBhvr additive="base">
                                        <p:cTn id="4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latin typeface="Calibri" panose="020F0502020204030204" pitchFamily="34" charset="0"/>
                <a:ea typeface="Calibri" panose="020F0502020204030204" pitchFamily="34" charset="0"/>
                <a:cs typeface="Calibri" panose="020F0502020204030204" pitchFamily="34" charset="0"/>
              </a:rPr>
              <a:t>Theo em vì sao chúng ta phải quý trọng đồng tiền?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48213" y="3381375"/>
            <a:ext cx="7332345" cy="2495550"/>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Chúng ta phải quý trọng đồng tiền bởi vì tiền do công sức và trí tuệ của con người tạo ra.</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4783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NG VIỆC CỦA CHA MẸ">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143278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643F38D3-9BF5-4A65-A044-90E227150C08}"/>
              </a:ext>
            </a:extLst>
          </p:cNvPr>
          <p:cNvPicPr>
            <a:picLocks noChangeAspect="1"/>
          </p:cNvPicPr>
          <p:nvPr/>
        </p:nvPicPr>
        <p:blipFill>
          <a:blip r:embed="rId3"/>
          <a:stretch>
            <a:fillRect/>
          </a:stretch>
        </p:blipFill>
        <p:spPr>
          <a:xfrm>
            <a:off x="2343907" y="1387225"/>
            <a:ext cx="8076658" cy="1739380"/>
          </a:xfrm>
          <a:prstGeom prst="rect">
            <a:avLst/>
          </a:prstGeom>
        </p:spPr>
      </p:pic>
    </p:spTree>
    <p:extLst>
      <p:ext uri="{BB962C8B-B14F-4D97-AF65-F5344CB8AC3E}">
        <p14:creationId xmlns:p14="http://schemas.microsoft.com/office/powerpoint/2010/main" val="3438197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B7C47C99-6DB7-35E8-5C0E-E0CD7E0306C8}"/>
              </a:ext>
            </a:extLst>
          </p:cNvPr>
          <p:cNvSpPr/>
          <p:nvPr/>
        </p:nvSpPr>
        <p:spPr>
          <a:xfrm>
            <a:off x="3342145" y="136860"/>
            <a:ext cx="53351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2.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Bày</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tỏ</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ý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kiến</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385065B-D93E-F69F-EA49-5E46D84A3C3D}"/>
              </a:ext>
            </a:extLst>
          </p:cNvPr>
          <p:cNvPicPr>
            <a:picLocks noChangeAspect="1"/>
          </p:cNvPicPr>
          <p:nvPr/>
        </p:nvPicPr>
        <p:blipFill>
          <a:blip r:embed="rId3"/>
          <a:stretch>
            <a:fillRect/>
          </a:stretch>
        </p:blipFill>
        <p:spPr>
          <a:xfrm>
            <a:off x="2362199" y="1228724"/>
            <a:ext cx="7153275" cy="5035529"/>
          </a:xfrm>
          <a:prstGeom prst="rect">
            <a:avLst/>
          </a:prstGeom>
        </p:spPr>
      </p:pic>
    </p:spTree>
    <p:extLst>
      <p:ext uri="{BB962C8B-B14F-4D97-AF65-F5344CB8AC3E}">
        <p14:creationId xmlns:p14="http://schemas.microsoft.com/office/powerpoint/2010/main" val="21903435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cartoon of a child holding a book&#10;&#10;Description automatically generated">
            <a:extLst>
              <a:ext uri="{FF2B5EF4-FFF2-40B4-BE49-F238E27FC236}">
                <a16:creationId xmlns:a16="http://schemas.microsoft.com/office/drawing/2014/main" id="{6040EE8C-370E-2FC1-F7C5-4265043F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868" y="2189205"/>
            <a:ext cx="3415890" cy="4317104"/>
          </a:xfrm>
          <a:prstGeom prst="rect">
            <a:avLst/>
          </a:prstGeom>
        </p:spPr>
      </p:pic>
      <p:sp>
        <p:nvSpPr>
          <p:cNvPr id="8" name="Rectangle: Rounded Corners 7">
            <a:extLst>
              <a:ext uri="{FF2B5EF4-FFF2-40B4-BE49-F238E27FC236}">
                <a16:creationId xmlns:a16="http://schemas.microsoft.com/office/drawing/2014/main" id="{D03ABC89-D7E5-4775-B89F-037EE2313D6C}"/>
              </a:ext>
            </a:extLst>
          </p:cNvPr>
          <p:cNvSpPr/>
          <p:nvPr/>
        </p:nvSpPr>
        <p:spPr>
          <a:xfrm>
            <a:off x="3775808" y="790574"/>
            <a:ext cx="7332374" cy="2717633"/>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prstClr val="black"/>
                </a:solidFill>
                <a:latin typeface="Calibri" panose="020F0502020204030204" pitchFamily="34" charset="0"/>
                <a:ea typeface="Calibri" panose="020F0502020204030204" pitchFamily="34" charset="0"/>
                <a:cs typeface="Calibri" panose="020F0502020204030204" pitchFamily="34" charset="0"/>
              </a:rPr>
              <a:t>Em tán thành việc làm của bạn nào? Không tán thành việc làm của bạn nào?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45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7620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0323041-5A78-9B44-6D11-614625F904B6}"/>
              </a:ext>
            </a:extLst>
          </p:cNvPr>
          <p:cNvPicPr>
            <a:picLocks noChangeAspect="1"/>
          </p:cNvPicPr>
          <p:nvPr/>
        </p:nvPicPr>
        <p:blipFill>
          <a:blip r:embed="rId3"/>
          <a:stretch>
            <a:fillRect/>
          </a:stretch>
        </p:blipFill>
        <p:spPr>
          <a:xfrm>
            <a:off x="619124" y="2247900"/>
            <a:ext cx="4695145" cy="1962150"/>
          </a:xfrm>
          <a:prstGeom prst="rect">
            <a:avLst/>
          </a:prstGeom>
        </p:spPr>
      </p:pic>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4"/>
          <a:stretch>
            <a:fillRect/>
          </a:stretch>
        </p:blipFill>
        <p:spPr>
          <a:xfrm>
            <a:off x="2555421" y="341042"/>
            <a:ext cx="7010400" cy="943704"/>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id="{899970E2-FC1F-7DFD-70D3-DB2939AACF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2" name="TextBox 11">
            <a:extLst>
              <a:ext uri="{FF2B5EF4-FFF2-40B4-BE49-F238E27FC236}">
                <a16:creationId xmlns:a16="http://schemas.microsoft.com/office/drawing/2014/main" id="{0AF44495-9BF0-BE5C-23FD-A960E815CB4E}"/>
              </a:ext>
            </a:extLst>
          </p:cNvPr>
          <p:cNvSpPr txBox="1"/>
          <p:nvPr/>
        </p:nvSpPr>
        <p:spPr>
          <a:xfrm>
            <a:off x="5981699" y="2330365"/>
            <a:ext cx="5271755" cy="2862322"/>
          </a:xfrm>
          <a:custGeom>
            <a:avLst/>
            <a:gdLst>
              <a:gd name="connsiteX0" fmla="*/ 0 w 5271755"/>
              <a:gd name="connsiteY0" fmla="*/ 0 h 2862322"/>
              <a:gd name="connsiteX1" fmla="*/ 5271755 w 5271755"/>
              <a:gd name="connsiteY1" fmla="*/ 0 h 2862322"/>
              <a:gd name="connsiteX2" fmla="*/ 5271755 w 5271755"/>
              <a:gd name="connsiteY2" fmla="*/ 2862322 h 2862322"/>
              <a:gd name="connsiteX3" fmla="*/ 0 w 5271755"/>
              <a:gd name="connsiteY3" fmla="*/ 2862322 h 2862322"/>
              <a:gd name="connsiteX4" fmla="*/ 0 w 5271755"/>
              <a:gd name="connsiteY4" fmla="*/ 0 h 2862322"/>
              <a:gd name="connsiteX0" fmla="*/ 0 w 5271755"/>
              <a:gd name="connsiteY0" fmla="*/ 0 h 2862322"/>
              <a:gd name="connsiteX1" fmla="*/ 5271755 w 5271755"/>
              <a:gd name="connsiteY1" fmla="*/ 0 h 2862322"/>
              <a:gd name="connsiteX2" fmla="*/ 5271755 w 5271755"/>
              <a:gd name="connsiteY2" fmla="*/ 2862322 h 2862322"/>
              <a:gd name="connsiteX3" fmla="*/ 0 w 5271755"/>
              <a:gd name="connsiteY3" fmla="*/ 2862322 h 2862322"/>
              <a:gd name="connsiteX4" fmla="*/ 0 w 5271755"/>
              <a:gd name="connsiteY4" fmla="*/ 0 h 2862322"/>
              <a:gd name="connsiteX0" fmla="*/ 0 w 5271755"/>
              <a:gd name="connsiteY0" fmla="*/ 0 h 2862322"/>
              <a:gd name="connsiteX1" fmla="*/ 5271755 w 5271755"/>
              <a:gd name="connsiteY1" fmla="*/ 0 h 2862322"/>
              <a:gd name="connsiteX2" fmla="*/ 5271755 w 5271755"/>
              <a:gd name="connsiteY2" fmla="*/ 2862322 h 2862322"/>
              <a:gd name="connsiteX3" fmla="*/ 0 w 5271755"/>
              <a:gd name="connsiteY3" fmla="*/ 2862322 h 2862322"/>
              <a:gd name="connsiteX4" fmla="*/ 0 w 5271755"/>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2862322" fill="none" extrusionOk="0">
                <a:moveTo>
                  <a:pt x="0" y="0"/>
                </a:moveTo>
                <a:cubicBezTo>
                  <a:pt x="2362092" y="5222"/>
                  <a:pt x="4138921" y="24918"/>
                  <a:pt x="5271755" y="0"/>
                </a:cubicBezTo>
                <a:cubicBezTo>
                  <a:pt x="5078226" y="404664"/>
                  <a:pt x="5130282" y="1624966"/>
                  <a:pt x="5271755" y="2862322"/>
                </a:cubicBezTo>
                <a:cubicBezTo>
                  <a:pt x="4624602" y="2799919"/>
                  <a:pt x="1065612" y="2971254"/>
                  <a:pt x="0" y="2862322"/>
                </a:cubicBezTo>
                <a:cubicBezTo>
                  <a:pt x="49769" y="1504368"/>
                  <a:pt x="16172" y="475244"/>
                  <a:pt x="0" y="0"/>
                </a:cubicBezTo>
                <a:close/>
              </a:path>
              <a:path w="5271755" h="2862322" stroke="0" extrusionOk="0">
                <a:moveTo>
                  <a:pt x="0" y="0"/>
                </a:moveTo>
                <a:cubicBezTo>
                  <a:pt x="2848887" y="504"/>
                  <a:pt x="4184024" y="-174362"/>
                  <a:pt x="5271755" y="0"/>
                </a:cubicBezTo>
                <a:cubicBezTo>
                  <a:pt x="5172862" y="784584"/>
                  <a:pt x="5379019" y="2107074"/>
                  <a:pt x="5271755" y="2862322"/>
                </a:cubicBezTo>
                <a:cubicBezTo>
                  <a:pt x="3374013" y="2913379"/>
                  <a:pt x="1064577" y="2358351"/>
                  <a:pt x="0" y="2862322"/>
                </a:cubicBezTo>
                <a:cubicBezTo>
                  <a:pt x="-151795" y="2469638"/>
                  <a:pt x="265634" y="1350771"/>
                  <a:pt x="0" y="0"/>
                </a:cubicBezTo>
                <a:close/>
              </a:path>
              <a:path w="5271755" h="2862322" fill="none" stroke="0" extrusionOk="0">
                <a:moveTo>
                  <a:pt x="0" y="0"/>
                </a:moveTo>
                <a:cubicBezTo>
                  <a:pt x="2323462" y="118993"/>
                  <a:pt x="3160713" y="-164665"/>
                  <a:pt x="5271755" y="0"/>
                </a:cubicBezTo>
                <a:cubicBezTo>
                  <a:pt x="5115925" y="830977"/>
                  <a:pt x="5243091" y="1719583"/>
                  <a:pt x="5271755" y="2862322"/>
                </a:cubicBezTo>
                <a:cubicBezTo>
                  <a:pt x="4768524" y="3024532"/>
                  <a:pt x="1062644" y="3043867"/>
                  <a:pt x="0" y="2862322"/>
                </a:cubicBezTo>
                <a:cubicBezTo>
                  <a:pt x="27697" y="1575726"/>
                  <a:pt x="-27923" y="396789"/>
                  <a:pt x="0" y="0"/>
                </a:cubicBezTo>
                <a:close/>
              </a:path>
              <a:path w="5271755" h="2862322" fill="none" stroke="0" extrusionOk="0">
                <a:moveTo>
                  <a:pt x="0" y="0"/>
                </a:moveTo>
                <a:cubicBezTo>
                  <a:pt x="2272355" y="11849"/>
                  <a:pt x="3186248" y="-161459"/>
                  <a:pt x="5271755" y="0"/>
                </a:cubicBezTo>
                <a:cubicBezTo>
                  <a:pt x="5159126" y="510083"/>
                  <a:pt x="5151555" y="1908052"/>
                  <a:pt x="5271755" y="2862322"/>
                </a:cubicBezTo>
                <a:cubicBezTo>
                  <a:pt x="4713655" y="2890002"/>
                  <a:pt x="991575" y="3033989"/>
                  <a:pt x="0" y="2862322"/>
                </a:cubicBezTo>
                <a:cubicBezTo>
                  <a:pt x="-28245" y="1487648"/>
                  <a:pt x="21837" y="44836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 name="connsiteX0" fmla="*/ 0 w 5271755"/>
                      <a:gd name="connsiteY0" fmla="*/ 0 h 1754326"/>
                      <a:gd name="connsiteX1" fmla="*/ 5271755 w 5271755"/>
                      <a:gd name="connsiteY1" fmla="*/ 0 h 1754326"/>
                      <a:gd name="connsiteX2" fmla="*/ 5271755 w 5271755"/>
                      <a:gd name="connsiteY2" fmla="*/ 1754326 h 1754326"/>
                      <a:gd name="connsiteX3" fmla="*/ 0 w 5271755"/>
                      <a:gd name="connsiteY3" fmla="*/ 1754326 h 1754326"/>
                      <a:gd name="connsiteX4" fmla="*/ 0 w 527175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1755" h="1754326" fill="none" extrusionOk="0">
                        <a:moveTo>
                          <a:pt x="0" y="0"/>
                        </a:moveTo>
                        <a:cubicBezTo>
                          <a:pt x="2362092" y="5222"/>
                          <a:pt x="4138921" y="24918"/>
                          <a:pt x="5271755" y="0"/>
                        </a:cubicBezTo>
                        <a:cubicBezTo>
                          <a:pt x="5100208" y="283361"/>
                          <a:pt x="5216003" y="1105870"/>
                          <a:pt x="5271755" y="1754326"/>
                        </a:cubicBezTo>
                        <a:cubicBezTo>
                          <a:pt x="4656154" y="1704072"/>
                          <a:pt x="929093" y="1808942"/>
                          <a:pt x="0" y="1754326"/>
                        </a:cubicBezTo>
                        <a:cubicBezTo>
                          <a:pt x="-12465" y="952261"/>
                          <a:pt x="14521" y="246407"/>
                          <a:pt x="0" y="0"/>
                        </a:cubicBezTo>
                        <a:close/>
                      </a:path>
                      <a:path w="5271755" h="1754326" stroke="0" extrusionOk="0">
                        <a:moveTo>
                          <a:pt x="0" y="0"/>
                        </a:moveTo>
                        <a:cubicBezTo>
                          <a:pt x="2769496" y="1027"/>
                          <a:pt x="4166989" y="-104029"/>
                          <a:pt x="5271755" y="0"/>
                        </a:cubicBezTo>
                        <a:cubicBezTo>
                          <a:pt x="5218771" y="506711"/>
                          <a:pt x="5265829" y="1310990"/>
                          <a:pt x="5271755" y="1754326"/>
                        </a:cubicBezTo>
                        <a:cubicBezTo>
                          <a:pt x="3302560" y="1747792"/>
                          <a:pt x="1094668" y="1567401"/>
                          <a:pt x="0" y="1754326"/>
                        </a:cubicBezTo>
                        <a:cubicBezTo>
                          <a:pt x="-1574" y="1497448"/>
                          <a:pt x="236347" y="810990"/>
                          <a:pt x="0" y="0"/>
                        </a:cubicBezTo>
                        <a:close/>
                      </a:path>
                      <a:path w="5271755" h="1754326" fill="none" stroke="0" extrusionOk="0">
                        <a:moveTo>
                          <a:pt x="0" y="0"/>
                        </a:moveTo>
                        <a:cubicBezTo>
                          <a:pt x="2272355" y="11849"/>
                          <a:pt x="3186248" y="-161459"/>
                          <a:pt x="5271755" y="0"/>
                        </a:cubicBezTo>
                        <a:cubicBezTo>
                          <a:pt x="5209858" y="444055"/>
                          <a:pt x="5229294" y="1158321"/>
                          <a:pt x="5271755" y="1754326"/>
                        </a:cubicBezTo>
                        <a:cubicBezTo>
                          <a:pt x="4750202" y="1827945"/>
                          <a:pt x="937892" y="1891875"/>
                          <a:pt x="0" y="1754326"/>
                        </a:cubicBezTo>
                        <a:cubicBezTo>
                          <a:pt x="-49376" y="962684"/>
                          <a:pt x="18417" y="250038"/>
                          <a:pt x="0" y="0"/>
                        </a:cubicBezTo>
                        <a:close/>
                      </a:path>
                    </a:pathLst>
                  </a:custGeom>
                  <ask:type>
                    <ask:lineSketchCurved/>
                  </ask:type>
                </ask:lineSketchStyleProps>
              </a:ext>
            </a:extLst>
          </a:ln>
        </p:spPr>
        <p:txBody>
          <a:bodyPr wrap="square">
            <a:spAutoFit/>
          </a:bodyPr>
          <a:lstStyle/>
          <a:p>
            <a:pPr lvl="0" algn="just">
              <a:defRPr/>
            </a:pPr>
            <a:r>
              <a:rPr lang="vi-VN" sz="3600" dirty="0">
                <a:latin typeface="Calibri" panose="020F0502020204030204" pitchFamily="34" charset="0"/>
                <a:ea typeface="Cambria" panose="02040503050406030204" pitchFamily="18" charset="0"/>
                <a:cs typeface="Calibri" panose="020F0502020204030204" pitchFamily="34" charset="0"/>
              </a:rPr>
              <a:t>Việc làm này</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của</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bạn</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Thảo</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cho</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thấy</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bạn</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đã</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biết</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quý</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trọng</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đồng</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tiền</a:t>
            </a:r>
            <a:r>
              <a:rPr lang="en-US" sz="3600" dirty="0">
                <a:latin typeface="Calibri" panose="020F0502020204030204" pitchFamily="34" charset="0"/>
                <a:ea typeface="Cambria" panose="02040503050406030204" pitchFamily="18" charset="0"/>
                <a:cs typeface="Calibri" panose="020F0502020204030204" pitchFamily="34" charset="0"/>
              </a:rPr>
              <a:t> </a:t>
            </a:r>
            <a:r>
              <a:rPr lang="en-US" sz="3600" dirty="0" err="1">
                <a:latin typeface="Calibri" panose="020F0502020204030204" pitchFamily="34" charset="0"/>
                <a:ea typeface="Cambria" panose="02040503050406030204" pitchFamily="18" charset="0"/>
                <a:cs typeface="Calibri" panose="020F0502020204030204" pitchFamily="34" charset="0"/>
              </a:rPr>
              <a:t>và</a:t>
            </a:r>
            <a:r>
              <a:rPr lang="en-US" sz="3600" dirty="0">
                <a:latin typeface="Calibri" panose="020F0502020204030204" pitchFamily="34" charset="0"/>
                <a:ea typeface="Cambria" panose="02040503050406030204" pitchFamily="18" charset="0"/>
                <a:cs typeface="Calibri" panose="020F0502020204030204" pitchFamily="34" charset="0"/>
              </a:rPr>
              <a:t> </a:t>
            </a:r>
            <a:r>
              <a:rPr lang="vi-VN" sz="3600" dirty="0">
                <a:latin typeface="Calibri" panose="020F0502020204030204" pitchFamily="34" charset="0"/>
                <a:ea typeface="Cambria" panose="02040503050406030204" pitchFamily="18" charset="0"/>
                <a:cs typeface="Calibri" panose="020F0502020204030204" pitchFamily="34" charset="0"/>
              </a:rPr>
              <a:t>giúp </a:t>
            </a:r>
            <a:r>
              <a:rPr lang="en-US" sz="3600" dirty="0" err="1">
                <a:latin typeface="Calibri" panose="020F0502020204030204" pitchFamily="34" charset="0"/>
                <a:ea typeface="Cambria" panose="02040503050406030204" pitchFamily="18" charset="0"/>
                <a:cs typeface="Calibri" panose="020F0502020204030204" pitchFamily="34" charset="0"/>
              </a:rPr>
              <a:t>bạn</a:t>
            </a:r>
            <a:r>
              <a:rPr lang="en-US" sz="3600" dirty="0">
                <a:latin typeface="Calibri" panose="020F0502020204030204" pitchFamily="34" charset="0"/>
                <a:ea typeface="Cambria" panose="02040503050406030204" pitchFamily="18" charset="0"/>
                <a:cs typeface="Calibri" panose="020F0502020204030204" pitchFamily="34" charset="0"/>
              </a:rPr>
              <a:t> </a:t>
            </a:r>
            <a:r>
              <a:rPr lang="vi-VN" sz="3600" dirty="0">
                <a:latin typeface="Calibri" panose="020F0502020204030204" pitchFamily="34" charset="0"/>
                <a:ea typeface="Cambria" panose="02040503050406030204" pitchFamily="18" charset="0"/>
                <a:cs typeface="Calibri" panose="020F0502020204030204" pitchFamily="34" charset="0"/>
              </a:rPr>
              <a:t>có thể quản lý được chi tiêu.</a:t>
            </a:r>
          </a:p>
        </p:txBody>
      </p:sp>
    </p:spTree>
    <p:extLst>
      <p:ext uri="{BB962C8B-B14F-4D97-AF65-F5344CB8AC3E}">
        <p14:creationId xmlns:p14="http://schemas.microsoft.com/office/powerpoint/2010/main" val="1188646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FD4A494F-715F-9632-D565-93E5C929AF87}"/>
              </a:ext>
            </a:extLst>
          </p:cNvPr>
          <p:cNvPicPr>
            <a:picLocks noChangeAspect="1"/>
          </p:cNvPicPr>
          <p:nvPr/>
        </p:nvPicPr>
        <p:blipFill>
          <a:blip r:embed="rId4"/>
          <a:stretch>
            <a:fillRect/>
          </a:stretch>
        </p:blipFill>
        <p:spPr>
          <a:xfrm>
            <a:off x="552449" y="2314575"/>
            <a:ext cx="4343035" cy="1766887"/>
          </a:xfrm>
          <a:prstGeom prst="rect">
            <a:avLst/>
          </a:prstGeom>
        </p:spPr>
      </p:pic>
      <p:pic>
        <p:nvPicPr>
          <p:cNvPr id="9" name="Picture 8" descr="A red x on a black background&#10;&#10;Description automatically generated">
            <a:extLst>
              <a:ext uri="{FF2B5EF4-FFF2-40B4-BE49-F238E27FC236}">
                <a16:creationId xmlns:a16="http://schemas.microsoft.com/office/drawing/2014/main" id="{477F3413-6E37-707F-BA0C-20111544B4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0" name="TextBox 9">
            <a:extLst>
              <a:ext uri="{FF2B5EF4-FFF2-40B4-BE49-F238E27FC236}">
                <a16:creationId xmlns:a16="http://schemas.microsoft.com/office/drawing/2014/main" id="{6EB1710A-7FF7-FC4E-E702-157585BEE1E1}"/>
              </a:ext>
            </a:extLst>
          </p:cNvPr>
          <p:cNvSpPr txBox="1"/>
          <p:nvPr/>
        </p:nvSpPr>
        <p:spPr>
          <a:xfrm>
            <a:off x="5657849" y="2406565"/>
            <a:ext cx="5934076" cy="2862322"/>
          </a:xfrm>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67295" y="583943"/>
                  <a:pt x="5801556" y="1679468"/>
                  <a:pt x="5934076" y="2862322"/>
                </a:cubicBezTo>
                <a:cubicBezTo>
                  <a:pt x="5045970" y="2894607"/>
                  <a:pt x="1304149" y="2984487"/>
                  <a:pt x="0" y="2862322"/>
                </a:cubicBezTo>
                <a:cubicBezTo>
                  <a:pt x="9433" y="1548378"/>
                  <a:pt x="16729" y="406647"/>
                  <a:pt x="0" y="0"/>
                </a:cubicBezTo>
                <a:close/>
              </a:path>
              <a:path w="5934076" h="2862322" stroke="0" extrusionOk="0">
                <a:moveTo>
                  <a:pt x="0" y="0"/>
                </a:moveTo>
                <a:cubicBezTo>
                  <a:pt x="3290360" y="930"/>
                  <a:pt x="4742951" y="-163027"/>
                  <a:pt x="5934076" y="0"/>
                </a:cubicBezTo>
                <a:cubicBezTo>
                  <a:pt x="5820874" y="803362"/>
                  <a:pt x="5949605" y="2143687"/>
                  <a:pt x="5934076" y="2862322"/>
                </a:cubicBezTo>
                <a:cubicBezTo>
                  <a:pt x="3867633" y="2956048"/>
                  <a:pt x="1203119" y="2444255"/>
                  <a:pt x="0" y="2862322"/>
                </a:cubicBezTo>
                <a:cubicBezTo>
                  <a:pt x="-177701" y="2468612"/>
                  <a:pt x="381029" y="1384358"/>
                  <a:pt x="0" y="0"/>
                </a:cubicBezTo>
                <a:close/>
              </a:path>
              <a:path w="5934076" h="2862322" fill="none" stroke="0" extrusionOk="0">
                <a:moveTo>
                  <a:pt x="0" y="0"/>
                </a:moveTo>
                <a:cubicBezTo>
                  <a:pt x="2546592" y="193625"/>
                  <a:pt x="3488440" y="30500"/>
                  <a:pt x="5934076" y="0"/>
                </a:cubicBezTo>
                <a:cubicBezTo>
                  <a:pt x="5865388" y="811991"/>
                  <a:pt x="5850878" y="1811892"/>
                  <a:pt x="5934076" y="2862322"/>
                </a:cubicBezTo>
                <a:cubicBezTo>
                  <a:pt x="5352697" y="2948396"/>
                  <a:pt x="1241701" y="2960268"/>
                  <a:pt x="0" y="2862322"/>
                </a:cubicBezTo>
                <a:cubicBezTo>
                  <a:pt x="19765" y="1555278"/>
                  <a:pt x="-23390" y="410870"/>
                  <a:pt x="0" y="0"/>
                </a:cubicBezTo>
                <a:close/>
              </a:path>
              <a:path w="5934076" h="2862322" fill="none" stroke="0" extrusionOk="0">
                <a:moveTo>
                  <a:pt x="0" y="0"/>
                </a:moveTo>
                <a:cubicBezTo>
                  <a:pt x="2453376" y="11849"/>
                  <a:pt x="3538069" y="-161459"/>
                  <a:pt x="5934076" y="0"/>
                </a:cubicBezTo>
                <a:cubicBezTo>
                  <a:pt x="5888148" y="697474"/>
                  <a:pt x="5784684" y="1808890"/>
                  <a:pt x="5934076" y="2862322"/>
                </a:cubicBezTo>
                <a:cubicBezTo>
                  <a:pt x="5296178" y="2997557"/>
                  <a:pt x="1175092" y="3030219"/>
                  <a:pt x="0" y="2862322"/>
                </a:cubicBezTo>
                <a:cubicBezTo>
                  <a:pt x="-4610" y="1550658"/>
                  <a:pt x="19856" y="402692"/>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 name="connsiteX0" fmla="*/ 0 w 5934076"/>
                      <a:gd name="connsiteY0" fmla="*/ 0 h 2862322"/>
                      <a:gd name="connsiteX1" fmla="*/ 5934076 w 5934076"/>
                      <a:gd name="connsiteY1" fmla="*/ 0 h 2862322"/>
                      <a:gd name="connsiteX2" fmla="*/ 5934076 w 5934076"/>
                      <a:gd name="connsiteY2" fmla="*/ 2862322 h 2862322"/>
                      <a:gd name="connsiteX3" fmla="*/ 0 w 5934076"/>
                      <a:gd name="connsiteY3" fmla="*/ 2862322 h 2862322"/>
                      <a:gd name="connsiteX4" fmla="*/ 0 w 5934076"/>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34076" h="2862322" fill="none" extrusionOk="0">
                        <a:moveTo>
                          <a:pt x="0" y="0"/>
                        </a:moveTo>
                        <a:cubicBezTo>
                          <a:pt x="1738798" y="5222"/>
                          <a:pt x="4512190" y="24918"/>
                          <a:pt x="5934076" y="0"/>
                        </a:cubicBezTo>
                        <a:cubicBezTo>
                          <a:pt x="5775884" y="606474"/>
                          <a:pt x="5829181" y="1737266"/>
                          <a:pt x="5934076" y="2862322"/>
                        </a:cubicBezTo>
                        <a:cubicBezTo>
                          <a:pt x="5194011" y="2802688"/>
                          <a:pt x="1120274" y="2957789"/>
                          <a:pt x="0" y="2862322"/>
                        </a:cubicBezTo>
                        <a:cubicBezTo>
                          <a:pt x="-2832" y="1558098"/>
                          <a:pt x="16104" y="378926"/>
                          <a:pt x="0" y="0"/>
                        </a:cubicBezTo>
                        <a:close/>
                      </a:path>
                      <a:path w="5934076" h="2862322" stroke="0" extrusionOk="0">
                        <a:moveTo>
                          <a:pt x="0" y="0"/>
                        </a:moveTo>
                        <a:cubicBezTo>
                          <a:pt x="3117943" y="3473"/>
                          <a:pt x="4722804" y="-157551"/>
                          <a:pt x="5934076" y="0"/>
                        </a:cubicBezTo>
                        <a:cubicBezTo>
                          <a:pt x="5889696" y="866556"/>
                          <a:pt x="5905559" y="2156104"/>
                          <a:pt x="5934076" y="2862322"/>
                        </a:cubicBezTo>
                        <a:cubicBezTo>
                          <a:pt x="3777774" y="2878431"/>
                          <a:pt x="1222835" y="2574637"/>
                          <a:pt x="0" y="2862322"/>
                        </a:cubicBezTo>
                        <a:cubicBezTo>
                          <a:pt x="-151510" y="2464003"/>
                          <a:pt x="317607" y="1324639"/>
                          <a:pt x="0" y="0"/>
                        </a:cubicBezTo>
                        <a:close/>
                      </a:path>
                      <a:path w="5934076" h="2862322" fill="none" stroke="0" extrusionOk="0">
                        <a:moveTo>
                          <a:pt x="0" y="0"/>
                        </a:moveTo>
                        <a:cubicBezTo>
                          <a:pt x="2453376" y="11849"/>
                          <a:pt x="3538069" y="-161459"/>
                          <a:pt x="5934076" y="0"/>
                        </a:cubicBezTo>
                        <a:cubicBezTo>
                          <a:pt x="5924749" y="744708"/>
                          <a:pt x="5838808" y="1960885"/>
                          <a:pt x="5934076" y="2862322"/>
                        </a:cubicBezTo>
                        <a:cubicBezTo>
                          <a:pt x="5289494" y="2803187"/>
                          <a:pt x="1046029" y="3027520"/>
                          <a:pt x="0" y="2862322"/>
                        </a:cubicBezTo>
                        <a:cubicBezTo>
                          <a:pt x="-62459" y="1549911"/>
                          <a:pt x="25294" y="422602"/>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có thể sẽ giúp Hoàng tiết kiệm được tiền nhưng khi bạn ấy cần chi tiêu 1 việc gì đó cần thiết thì lại không có khoản nào.</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47101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5" name="Picture 4">
            <a:extLst>
              <a:ext uri="{FF2B5EF4-FFF2-40B4-BE49-F238E27FC236}">
                <a16:creationId xmlns:a16="http://schemas.microsoft.com/office/drawing/2014/main" id="{AE363FA6-BCBE-C8DD-16F0-490B0C639B8A}"/>
              </a:ext>
            </a:extLst>
          </p:cNvPr>
          <p:cNvPicPr>
            <a:picLocks noChangeAspect="1"/>
          </p:cNvPicPr>
          <p:nvPr/>
        </p:nvPicPr>
        <p:blipFill>
          <a:blip r:embed="rId4"/>
          <a:stretch>
            <a:fillRect/>
          </a:stretch>
        </p:blipFill>
        <p:spPr>
          <a:xfrm>
            <a:off x="523875" y="2247901"/>
            <a:ext cx="4641694" cy="1928812"/>
          </a:xfrm>
          <a:prstGeom prst="rect">
            <a:avLst/>
          </a:prstGeom>
        </p:spPr>
      </p:pic>
      <p:pic>
        <p:nvPicPr>
          <p:cNvPr id="7" name="Picture 6" descr="A red x on a black background&#10;&#10;Description automatically generated">
            <a:extLst>
              <a:ext uri="{FF2B5EF4-FFF2-40B4-BE49-F238E27FC236}">
                <a16:creationId xmlns:a16="http://schemas.microsoft.com/office/drawing/2014/main" id="{CC13039E-0DFA-969D-E135-6B640E0DC4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0063" y="1808161"/>
            <a:ext cx="908687" cy="925515"/>
          </a:xfrm>
          <a:prstGeom prst="rect">
            <a:avLst/>
          </a:prstGeom>
        </p:spPr>
      </p:pic>
      <p:sp>
        <p:nvSpPr>
          <p:cNvPr id="11" name="TextBox 10">
            <a:extLst>
              <a:ext uri="{FF2B5EF4-FFF2-40B4-BE49-F238E27FC236}">
                <a16:creationId xmlns:a16="http://schemas.microsoft.com/office/drawing/2014/main" id="{7B9AEA6E-01FC-33EE-722D-AC86B3C2D529}"/>
              </a:ext>
            </a:extLst>
          </p:cNvPr>
          <p:cNvSpPr txBox="1"/>
          <p:nvPr/>
        </p:nvSpPr>
        <p:spPr>
          <a:xfrm>
            <a:off x="5657848" y="2120815"/>
            <a:ext cx="6172201" cy="2862322"/>
          </a:xfrm>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5964628" y="492572"/>
                  <a:pt x="6027681" y="1657745"/>
                  <a:pt x="6172201" y="2862322"/>
                </a:cubicBezTo>
                <a:cubicBezTo>
                  <a:pt x="5243063" y="2903435"/>
                  <a:pt x="1257026" y="2971950"/>
                  <a:pt x="0" y="2862322"/>
                </a:cubicBezTo>
                <a:cubicBezTo>
                  <a:pt x="-33356" y="1580656"/>
                  <a:pt x="18305" y="448554"/>
                  <a:pt x="0" y="0"/>
                </a:cubicBezTo>
                <a:close/>
              </a:path>
              <a:path w="6172201" h="2862322" stroke="0" extrusionOk="0">
                <a:moveTo>
                  <a:pt x="0" y="0"/>
                </a:moveTo>
                <a:cubicBezTo>
                  <a:pt x="3319824" y="2179"/>
                  <a:pt x="5001561" y="-184030"/>
                  <a:pt x="6172201" y="0"/>
                </a:cubicBezTo>
                <a:cubicBezTo>
                  <a:pt x="6058895" y="803160"/>
                  <a:pt x="6230069" y="2130697"/>
                  <a:pt x="6172201" y="2862322"/>
                </a:cubicBezTo>
                <a:cubicBezTo>
                  <a:pt x="3874082" y="2835025"/>
                  <a:pt x="1283400" y="2641084"/>
                  <a:pt x="0" y="2862322"/>
                </a:cubicBezTo>
                <a:cubicBezTo>
                  <a:pt x="-228905" y="2478105"/>
                  <a:pt x="326531" y="1327196"/>
                  <a:pt x="0" y="0"/>
                </a:cubicBezTo>
                <a:close/>
              </a:path>
              <a:path w="6172201" h="2862322" fill="none" stroke="0" extrusionOk="0">
                <a:moveTo>
                  <a:pt x="0" y="0"/>
                </a:moveTo>
                <a:cubicBezTo>
                  <a:pt x="1830517" y="110430"/>
                  <a:pt x="4837215" y="-24612"/>
                  <a:pt x="6172201" y="0"/>
                </a:cubicBezTo>
                <a:cubicBezTo>
                  <a:pt x="6053269" y="790101"/>
                  <a:pt x="6103416" y="1762406"/>
                  <a:pt x="6172201" y="2862322"/>
                </a:cubicBezTo>
                <a:cubicBezTo>
                  <a:pt x="5588619" y="2985979"/>
                  <a:pt x="1111164" y="2948070"/>
                  <a:pt x="0" y="2862322"/>
                </a:cubicBezTo>
                <a:cubicBezTo>
                  <a:pt x="21887" y="1594478"/>
                  <a:pt x="-51159" y="384914"/>
                  <a:pt x="0" y="0"/>
                </a:cubicBezTo>
                <a:close/>
              </a:path>
              <a:path w="6172201" h="2862322" fill="none" stroke="0" extrusionOk="0">
                <a:moveTo>
                  <a:pt x="0" y="0"/>
                </a:moveTo>
                <a:cubicBezTo>
                  <a:pt x="1779964" y="11849"/>
                  <a:pt x="4872595" y="-161459"/>
                  <a:pt x="6172201" y="0"/>
                </a:cubicBezTo>
                <a:cubicBezTo>
                  <a:pt x="6071950" y="667643"/>
                  <a:pt x="5994992" y="1952466"/>
                  <a:pt x="6172201" y="2862322"/>
                </a:cubicBezTo>
                <a:cubicBezTo>
                  <a:pt x="5402999" y="2994271"/>
                  <a:pt x="1166477" y="3014011"/>
                  <a:pt x="0" y="2862322"/>
                </a:cubicBezTo>
                <a:cubicBezTo>
                  <a:pt x="-47214" y="1565181"/>
                  <a:pt x="22383" y="412469"/>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 name="connsiteX0" fmla="*/ 0 w 6172201"/>
                      <a:gd name="connsiteY0" fmla="*/ 0 h 2862322"/>
                      <a:gd name="connsiteX1" fmla="*/ 6172201 w 6172201"/>
                      <a:gd name="connsiteY1" fmla="*/ 0 h 2862322"/>
                      <a:gd name="connsiteX2" fmla="*/ 6172201 w 6172201"/>
                      <a:gd name="connsiteY2" fmla="*/ 2862322 h 2862322"/>
                      <a:gd name="connsiteX3" fmla="*/ 0 w 6172201"/>
                      <a:gd name="connsiteY3" fmla="*/ 2862322 h 2862322"/>
                      <a:gd name="connsiteX4" fmla="*/ 0 w 617220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1" h="2862322" fill="none" extrusionOk="0">
                        <a:moveTo>
                          <a:pt x="0" y="0"/>
                        </a:moveTo>
                        <a:cubicBezTo>
                          <a:pt x="699659" y="5222"/>
                          <a:pt x="4901835" y="24918"/>
                          <a:pt x="6172201" y="0"/>
                        </a:cubicBezTo>
                        <a:cubicBezTo>
                          <a:pt x="6013221" y="620038"/>
                          <a:pt x="6093082" y="1794579"/>
                          <a:pt x="6172201" y="2862322"/>
                        </a:cubicBezTo>
                        <a:cubicBezTo>
                          <a:pt x="5327793" y="2850826"/>
                          <a:pt x="1119534" y="2951986"/>
                          <a:pt x="0" y="2862322"/>
                        </a:cubicBezTo>
                        <a:cubicBezTo>
                          <a:pt x="-41899" y="1587426"/>
                          <a:pt x="16677" y="376333"/>
                          <a:pt x="0" y="0"/>
                        </a:cubicBezTo>
                        <a:close/>
                      </a:path>
                      <a:path w="6172201" h="2862322" stroke="0" extrusionOk="0">
                        <a:moveTo>
                          <a:pt x="0" y="0"/>
                        </a:moveTo>
                        <a:cubicBezTo>
                          <a:pt x="3137882" y="4863"/>
                          <a:pt x="4759153" y="-118142"/>
                          <a:pt x="6172201" y="0"/>
                        </a:cubicBezTo>
                        <a:cubicBezTo>
                          <a:pt x="6150099" y="886906"/>
                          <a:pt x="6181838" y="2144294"/>
                          <a:pt x="6172201" y="2862322"/>
                        </a:cubicBezTo>
                        <a:cubicBezTo>
                          <a:pt x="3851916" y="2815879"/>
                          <a:pt x="1305441" y="2786840"/>
                          <a:pt x="0" y="2862322"/>
                        </a:cubicBezTo>
                        <a:cubicBezTo>
                          <a:pt x="-26958" y="2442570"/>
                          <a:pt x="269801" y="1273778"/>
                          <a:pt x="0" y="0"/>
                        </a:cubicBezTo>
                        <a:close/>
                      </a:path>
                      <a:path w="6172201" h="2862322" fill="none" stroke="0" extrusionOk="0">
                        <a:moveTo>
                          <a:pt x="0" y="0"/>
                        </a:moveTo>
                        <a:cubicBezTo>
                          <a:pt x="1779964" y="11849"/>
                          <a:pt x="4872595" y="-161459"/>
                          <a:pt x="6172201" y="0"/>
                        </a:cubicBezTo>
                        <a:cubicBezTo>
                          <a:pt x="6119836" y="714652"/>
                          <a:pt x="6089140" y="1938633"/>
                          <a:pt x="6172201" y="2862322"/>
                        </a:cubicBezTo>
                        <a:cubicBezTo>
                          <a:pt x="5549407" y="2895889"/>
                          <a:pt x="1042888" y="2971536"/>
                          <a:pt x="0" y="2862322"/>
                        </a:cubicBezTo>
                        <a:cubicBezTo>
                          <a:pt x="-55071" y="1589454"/>
                          <a:pt x="22788" y="402733"/>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này của Phương là lãng phí, chưa biết quý trọng đồng tiền. Quần áo có thể sử dụng những loại phù hợp với bản thân mà không cần quá đắt đỏ.</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285485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4" name="Picture 3">
            <a:extLst>
              <a:ext uri="{FF2B5EF4-FFF2-40B4-BE49-F238E27FC236}">
                <a16:creationId xmlns:a16="http://schemas.microsoft.com/office/drawing/2014/main" id="{CCD3393C-E236-07C4-ED75-485F101E2572}"/>
              </a:ext>
            </a:extLst>
          </p:cNvPr>
          <p:cNvPicPr>
            <a:picLocks noChangeAspect="1"/>
          </p:cNvPicPr>
          <p:nvPr/>
        </p:nvPicPr>
        <p:blipFill>
          <a:blip r:embed="rId4"/>
          <a:stretch>
            <a:fillRect/>
          </a:stretch>
        </p:blipFill>
        <p:spPr>
          <a:xfrm>
            <a:off x="838200" y="2190751"/>
            <a:ext cx="4207824" cy="1871662"/>
          </a:xfrm>
          <a:prstGeom prst="rect">
            <a:avLst/>
          </a:prstGeom>
        </p:spPr>
      </p:pic>
      <p:pic>
        <p:nvPicPr>
          <p:cNvPr id="5" name="Picture 4" descr="A green tick mark on a black background&#10;&#10;Description automatically generated">
            <a:extLst>
              <a:ext uri="{FF2B5EF4-FFF2-40B4-BE49-F238E27FC236}">
                <a16:creationId xmlns:a16="http://schemas.microsoft.com/office/drawing/2014/main" id="{C4776072-151D-D130-7C98-583C31BC06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9" name="TextBox 8">
            <a:extLst>
              <a:ext uri="{FF2B5EF4-FFF2-40B4-BE49-F238E27FC236}">
                <a16:creationId xmlns:a16="http://schemas.microsoft.com/office/drawing/2014/main" id="{0596A811-C625-1516-CA37-CE8DF0D2C0DA}"/>
              </a:ext>
            </a:extLst>
          </p:cNvPr>
          <p:cNvSpPr txBox="1"/>
          <p:nvPr/>
        </p:nvSpPr>
        <p:spPr>
          <a:xfrm>
            <a:off x="5695950" y="2330365"/>
            <a:ext cx="6162675" cy="2308324"/>
          </a:xfrm>
          <a:custGeom>
            <a:avLst/>
            <a:gdLst>
              <a:gd name="connsiteX0" fmla="*/ 0 w 6162675"/>
              <a:gd name="connsiteY0" fmla="*/ 0 h 2308324"/>
              <a:gd name="connsiteX1" fmla="*/ 6162675 w 6162675"/>
              <a:gd name="connsiteY1" fmla="*/ 0 h 2308324"/>
              <a:gd name="connsiteX2" fmla="*/ 6162675 w 6162675"/>
              <a:gd name="connsiteY2" fmla="*/ 2308324 h 2308324"/>
              <a:gd name="connsiteX3" fmla="*/ 0 w 6162675"/>
              <a:gd name="connsiteY3" fmla="*/ 2308324 h 2308324"/>
              <a:gd name="connsiteX4" fmla="*/ 0 w 6162675"/>
              <a:gd name="connsiteY4" fmla="*/ 0 h 2308324"/>
              <a:gd name="connsiteX0" fmla="*/ 0 w 6162675"/>
              <a:gd name="connsiteY0" fmla="*/ 0 h 2308324"/>
              <a:gd name="connsiteX1" fmla="*/ 6162675 w 6162675"/>
              <a:gd name="connsiteY1" fmla="*/ 0 h 2308324"/>
              <a:gd name="connsiteX2" fmla="*/ 6162675 w 6162675"/>
              <a:gd name="connsiteY2" fmla="*/ 2308324 h 2308324"/>
              <a:gd name="connsiteX3" fmla="*/ 0 w 6162675"/>
              <a:gd name="connsiteY3" fmla="*/ 2308324 h 2308324"/>
              <a:gd name="connsiteX4" fmla="*/ 0 w 6162675"/>
              <a:gd name="connsiteY4" fmla="*/ 0 h 2308324"/>
              <a:gd name="connsiteX0" fmla="*/ 0 w 6162675"/>
              <a:gd name="connsiteY0" fmla="*/ 0 h 2308324"/>
              <a:gd name="connsiteX1" fmla="*/ 6162675 w 6162675"/>
              <a:gd name="connsiteY1" fmla="*/ 0 h 2308324"/>
              <a:gd name="connsiteX2" fmla="*/ 6162675 w 6162675"/>
              <a:gd name="connsiteY2" fmla="*/ 2308324 h 2308324"/>
              <a:gd name="connsiteX3" fmla="*/ 0 w 6162675"/>
              <a:gd name="connsiteY3" fmla="*/ 2308324 h 2308324"/>
              <a:gd name="connsiteX4" fmla="*/ 0 w 6162675"/>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2308324" fill="none" extrusionOk="0">
                <a:moveTo>
                  <a:pt x="0" y="0"/>
                </a:moveTo>
                <a:cubicBezTo>
                  <a:pt x="839949" y="5222"/>
                  <a:pt x="4893778" y="24918"/>
                  <a:pt x="6162675" y="0"/>
                </a:cubicBezTo>
                <a:cubicBezTo>
                  <a:pt x="5952179" y="345526"/>
                  <a:pt x="6106933" y="1474812"/>
                  <a:pt x="6162675" y="2308324"/>
                </a:cubicBezTo>
                <a:cubicBezTo>
                  <a:pt x="5406172" y="2265748"/>
                  <a:pt x="1385160" y="2430863"/>
                  <a:pt x="0" y="2308324"/>
                </a:cubicBezTo>
                <a:cubicBezTo>
                  <a:pt x="-34471" y="1271556"/>
                  <a:pt x="18211" y="384943"/>
                  <a:pt x="0" y="0"/>
                </a:cubicBezTo>
                <a:close/>
              </a:path>
              <a:path w="6162675" h="2308324" stroke="0" extrusionOk="0">
                <a:moveTo>
                  <a:pt x="0" y="0"/>
                </a:moveTo>
                <a:cubicBezTo>
                  <a:pt x="3261275" y="199"/>
                  <a:pt x="4837925" y="-127408"/>
                  <a:pt x="6162675" y="0"/>
                </a:cubicBezTo>
                <a:cubicBezTo>
                  <a:pt x="6110668" y="675565"/>
                  <a:pt x="6210463" y="1708593"/>
                  <a:pt x="6162675" y="2308324"/>
                </a:cubicBezTo>
                <a:cubicBezTo>
                  <a:pt x="3909614" y="2346345"/>
                  <a:pt x="1270633" y="1988919"/>
                  <a:pt x="0" y="2308324"/>
                </a:cubicBezTo>
                <a:cubicBezTo>
                  <a:pt x="-207395" y="2012855"/>
                  <a:pt x="381228" y="1183348"/>
                  <a:pt x="0" y="0"/>
                </a:cubicBezTo>
                <a:close/>
              </a:path>
              <a:path w="6162675" h="2308324" fill="none" stroke="0" extrusionOk="0">
                <a:moveTo>
                  <a:pt x="0" y="0"/>
                </a:moveTo>
                <a:cubicBezTo>
                  <a:pt x="2205500" y="52202"/>
                  <a:pt x="4883339" y="-64094"/>
                  <a:pt x="6162675" y="0"/>
                </a:cubicBezTo>
                <a:cubicBezTo>
                  <a:pt x="6029040" y="656075"/>
                  <a:pt x="6085221" y="1539047"/>
                  <a:pt x="6162675" y="2308324"/>
                </a:cubicBezTo>
                <a:cubicBezTo>
                  <a:pt x="5611300" y="2569364"/>
                  <a:pt x="1154602" y="2436664"/>
                  <a:pt x="0" y="2308324"/>
                </a:cubicBezTo>
                <a:cubicBezTo>
                  <a:pt x="-42990" y="1251627"/>
                  <a:pt x="-32034" y="296457"/>
                  <a:pt x="0" y="0"/>
                </a:cubicBezTo>
                <a:close/>
              </a:path>
              <a:path w="6162675" h="2308324" fill="none" stroke="0" extrusionOk="0">
                <a:moveTo>
                  <a:pt x="0" y="0"/>
                </a:moveTo>
                <a:cubicBezTo>
                  <a:pt x="2186725" y="11849"/>
                  <a:pt x="4921694" y="-161459"/>
                  <a:pt x="6162675" y="0"/>
                </a:cubicBezTo>
                <a:cubicBezTo>
                  <a:pt x="6064557" y="502622"/>
                  <a:pt x="6068692" y="1553375"/>
                  <a:pt x="6162675" y="2308324"/>
                </a:cubicBezTo>
                <a:cubicBezTo>
                  <a:pt x="5551902" y="2419919"/>
                  <a:pt x="1239777" y="2454639"/>
                  <a:pt x="0" y="2308324"/>
                </a:cubicBezTo>
                <a:cubicBezTo>
                  <a:pt x="-58826" y="1242586"/>
                  <a:pt x="19511" y="34730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 name="connsiteX0" fmla="*/ 0 w 6162675"/>
                      <a:gd name="connsiteY0" fmla="*/ 0 h 1754326"/>
                      <a:gd name="connsiteX1" fmla="*/ 6162675 w 6162675"/>
                      <a:gd name="connsiteY1" fmla="*/ 0 h 1754326"/>
                      <a:gd name="connsiteX2" fmla="*/ 6162675 w 6162675"/>
                      <a:gd name="connsiteY2" fmla="*/ 1754326 h 1754326"/>
                      <a:gd name="connsiteX3" fmla="*/ 0 w 6162675"/>
                      <a:gd name="connsiteY3" fmla="*/ 1754326 h 1754326"/>
                      <a:gd name="connsiteX4" fmla="*/ 0 w 616267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2675" h="1754326" fill="none" extrusionOk="0">
                        <a:moveTo>
                          <a:pt x="0" y="0"/>
                        </a:moveTo>
                        <a:cubicBezTo>
                          <a:pt x="839949" y="5222"/>
                          <a:pt x="4893778" y="24918"/>
                          <a:pt x="6162675" y="0"/>
                        </a:cubicBezTo>
                        <a:cubicBezTo>
                          <a:pt x="5988593" y="335195"/>
                          <a:pt x="6111528" y="1128164"/>
                          <a:pt x="6162675" y="1754326"/>
                        </a:cubicBezTo>
                        <a:cubicBezTo>
                          <a:pt x="5455134" y="1698865"/>
                          <a:pt x="1201612" y="1827201"/>
                          <a:pt x="0" y="1754326"/>
                        </a:cubicBezTo>
                        <a:cubicBezTo>
                          <a:pt x="-49128" y="975211"/>
                          <a:pt x="17005" y="251892"/>
                          <a:pt x="0" y="0"/>
                        </a:cubicBezTo>
                        <a:close/>
                      </a:path>
                      <a:path w="6162675" h="1754326" stroke="0" extrusionOk="0">
                        <a:moveTo>
                          <a:pt x="0" y="0"/>
                        </a:moveTo>
                        <a:cubicBezTo>
                          <a:pt x="3239207" y="399"/>
                          <a:pt x="4758913" y="-80508"/>
                          <a:pt x="6162675" y="0"/>
                        </a:cubicBezTo>
                        <a:cubicBezTo>
                          <a:pt x="6138883" y="533119"/>
                          <a:pt x="6112502" y="1319520"/>
                          <a:pt x="6162675" y="1754326"/>
                        </a:cubicBezTo>
                        <a:cubicBezTo>
                          <a:pt x="3835888" y="1734824"/>
                          <a:pt x="1289768" y="1607748"/>
                          <a:pt x="0" y="1754326"/>
                        </a:cubicBezTo>
                        <a:cubicBezTo>
                          <a:pt x="-72356" y="1511711"/>
                          <a:pt x="265323" y="816400"/>
                          <a:pt x="0" y="0"/>
                        </a:cubicBezTo>
                        <a:close/>
                      </a:path>
                      <a:path w="6162675" h="1754326" fill="none" stroke="0" extrusionOk="0">
                        <a:moveTo>
                          <a:pt x="0" y="0"/>
                        </a:moveTo>
                        <a:cubicBezTo>
                          <a:pt x="2186725" y="11849"/>
                          <a:pt x="4921694" y="-161459"/>
                          <a:pt x="6162675" y="0"/>
                        </a:cubicBezTo>
                        <a:cubicBezTo>
                          <a:pt x="6085643" y="449859"/>
                          <a:pt x="6080688" y="1212205"/>
                          <a:pt x="6162675" y="1754326"/>
                        </a:cubicBezTo>
                        <a:cubicBezTo>
                          <a:pt x="5551131" y="1847654"/>
                          <a:pt x="1070923" y="1873722"/>
                          <a:pt x="0" y="1754326"/>
                        </a:cubicBezTo>
                        <a:cubicBezTo>
                          <a:pt x="-60018" y="950392"/>
                          <a:pt x="18329" y="234531"/>
                          <a:pt x="0" y="0"/>
                        </a:cubicBezTo>
                        <a:close/>
                      </a:path>
                    </a:pathLst>
                  </a:custGeom>
                  <ask:type>
                    <ask:lineSketchCurved/>
                  </ask:type>
                </ask:lineSketchStyleProps>
              </a:ext>
            </a:extLst>
          </a:ln>
        </p:spPr>
        <p:txBody>
          <a:bodyPr wrap="square">
            <a:spAutoFit/>
          </a:bodyPr>
          <a:lstStyle/>
          <a:p>
            <a:pPr lvl="0" algn="just">
              <a:defRPr/>
            </a:pP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Lan</a:t>
            </a:r>
            <a:r>
              <a:rPr lang="en-US" sz="36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prstClr val="black"/>
                </a:solidFill>
                <a:latin typeface="Calibri" panose="020F0502020204030204" pitchFamily="34" charset="0"/>
                <a:ea typeface="Cambria" panose="02040503050406030204" pitchFamily="18" charset="0"/>
                <a:cs typeface="Calibri" panose="020F0502020204030204" pitchFamily="34" charset="0"/>
              </a:rPr>
              <a:t>cho</a:t>
            </a:r>
            <a:r>
              <a:rPr lang="en-US" sz="36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prstClr val="black"/>
                </a:solidFill>
                <a:latin typeface="Calibri" panose="020F0502020204030204" pitchFamily="34" charset="0"/>
                <a:ea typeface="Cambria" panose="02040503050406030204" pitchFamily="18" charset="0"/>
                <a:cs typeface="Calibri" panose="020F0502020204030204" pitchFamily="34" charset="0"/>
              </a:rPr>
              <a:t>thấy</a:t>
            </a:r>
            <a:r>
              <a:rPr lang="en-US" sz="36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prstClr val="black"/>
                </a:solidFill>
                <a:latin typeface="Calibri" panose="020F0502020204030204" pitchFamily="34" charset="0"/>
                <a:ea typeface="Cambria" panose="02040503050406030204" pitchFamily="18" charset="0"/>
                <a:cs typeface="Calibri" panose="020F0502020204030204" pitchFamily="34" charset="0"/>
              </a:rPr>
              <a:t>bạn</a:t>
            </a:r>
            <a:r>
              <a:rPr lang="en-US" sz="36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prstClr val="black"/>
                </a:solidFill>
                <a:latin typeface="Calibri" panose="020F0502020204030204" pitchFamily="34" charset="0"/>
                <a:ea typeface="Cambria" panose="02040503050406030204" pitchFamily="18" charset="0"/>
                <a:cs typeface="Calibri" panose="020F0502020204030204" pitchFamily="34" charset="0"/>
              </a:rPr>
              <a:t>biết</a:t>
            </a:r>
            <a:r>
              <a:rPr lang="en-US" sz="36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prstClr val="black"/>
                </a:solidFill>
                <a:latin typeface="Calibri" panose="020F0502020204030204" pitchFamily="34" charset="0"/>
                <a:ea typeface="Cambria" panose="02040503050406030204" pitchFamily="18" charset="0"/>
                <a:cs typeface="Calibri" panose="020F0502020204030204" pitchFamily="34" charset="0"/>
              </a:rPr>
              <a:t>quý</a:t>
            </a:r>
            <a:r>
              <a:rPr lang="en-US" sz="36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prstClr val="black"/>
                </a:solidFill>
                <a:latin typeface="Calibri" panose="020F0502020204030204" pitchFamily="34" charset="0"/>
                <a:ea typeface="Cambria" panose="02040503050406030204" pitchFamily="18" charset="0"/>
                <a:cs typeface="Calibri" panose="020F0502020204030204" pitchFamily="34" charset="0"/>
              </a:rPr>
              <a:t>trọng</a:t>
            </a:r>
            <a:r>
              <a:rPr lang="en-US" sz="36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prstClr val="black"/>
                </a:solidFill>
                <a:latin typeface="Calibri" panose="020F0502020204030204" pitchFamily="34" charset="0"/>
                <a:ea typeface="Cambria" panose="02040503050406030204" pitchFamily="18" charset="0"/>
                <a:cs typeface="Calibri" panose="020F0502020204030204" pitchFamily="34" charset="0"/>
              </a:rPr>
              <a:t>đồng</a:t>
            </a:r>
            <a:r>
              <a:rPr lang="en-US" sz="36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prstClr val="black"/>
                </a:solidFill>
                <a:latin typeface="Calibri" panose="020F0502020204030204" pitchFamily="34" charset="0"/>
                <a:ea typeface="Cambria" panose="02040503050406030204" pitchFamily="18" charset="0"/>
                <a:cs typeface="Calibri" panose="020F0502020204030204" pitchFamily="34" charset="0"/>
              </a:rPr>
              <a:t>tiền</a:t>
            </a:r>
            <a:r>
              <a:rPr lang="en-US" sz="36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prstClr val="black"/>
                </a:solidFill>
                <a:latin typeface="Calibri" panose="020F0502020204030204" pitchFamily="34" charset="0"/>
                <a:ea typeface="Cambria" panose="02040503050406030204" pitchFamily="18" charset="0"/>
                <a:cs typeface="Calibri" panose="020F0502020204030204" pitchFamily="34" charset="0"/>
              </a:rPr>
              <a:t>không</a:t>
            </a:r>
            <a:r>
              <a:rPr lang="en-US" sz="36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prstClr val="black"/>
                </a:solidFill>
                <a:latin typeface="Calibri" panose="020F0502020204030204" pitchFamily="34" charset="0"/>
                <a:ea typeface="Cambria" panose="02040503050406030204" pitchFamily="18" charset="0"/>
                <a:cs typeface="Calibri" panose="020F0502020204030204" pitchFamily="34" charset="0"/>
              </a:rPr>
              <a:t>lãng</a:t>
            </a:r>
            <a:r>
              <a:rPr lang="en-US" sz="36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600" dirty="0" err="1">
                <a:solidFill>
                  <a:prstClr val="black"/>
                </a:solidFill>
                <a:latin typeface="Calibri" panose="020F0502020204030204" pitchFamily="34" charset="0"/>
                <a:ea typeface="Cambria" panose="02040503050406030204" pitchFamily="18" charset="0"/>
                <a:cs typeface="Calibri" panose="020F0502020204030204" pitchFamily="34" charset="0"/>
              </a:rPr>
              <a:t>phí</a:t>
            </a:r>
            <a:r>
              <a:rPr lang="vi-VN" sz="3600" dirty="0">
                <a:solidFill>
                  <a:prstClr val="black"/>
                </a:solidFill>
                <a:latin typeface="Calibri" panose="020F0502020204030204" pitchFamily="34" charset="0"/>
                <a:ea typeface="Cambria" panose="02040503050406030204" pitchFamily="18" charset="0"/>
                <a:cs typeface="Calibri" panose="020F0502020204030204" pitchFamily="34" charset="0"/>
              </a:rPr>
              <a:t>. Giấy một mặt vẫn còn có thể sử dụng để làm nháp.</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834494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8944" y="-365760"/>
            <a:ext cx="7583424" cy="7223759"/>
          </a:xfrm>
          <a:prstGeom prst="rect">
            <a:avLst/>
          </a:prstGeom>
        </p:spPr>
      </p:pic>
    </p:spTree>
    <p:extLst>
      <p:ext uri="{BB962C8B-B14F-4D97-AF65-F5344CB8AC3E}">
        <p14:creationId xmlns:p14="http://schemas.microsoft.com/office/powerpoint/2010/main" val="165312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0DB73A5-7365-0154-58C6-38FCFC0D636C}"/>
              </a:ext>
            </a:extLst>
          </p:cNvPr>
          <p:cNvPicPr>
            <a:picLocks noChangeAspect="1"/>
          </p:cNvPicPr>
          <p:nvPr/>
        </p:nvPicPr>
        <p:blipFill>
          <a:blip r:embed="rId3"/>
          <a:stretch>
            <a:fillRect/>
          </a:stretch>
        </p:blipFill>
        <p:spPr>
          <a:xfrm>
            <a:off x="1072731" y="0"/>
            <a:ext cx="10577477" cy="3548180"/>
          </a:xfrm>
          <a:prstGeom prst="rect">
            <a:avLst/>
          </a:prstGeom>
        </p:spPr>
      </p:pic>
    </p:spTree>
    <p:extLst>
      <p:ext uri="{BB962C8B-B14F-4D97-AF65-F5344CB8AC3E}">
        <p14:creationId xmlns:p14="http://schemas.microsoft.com/office/powerpoint/2010/main" val="474331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467DC968-6EA4-BDE7-A73F-842CCFB53AD2}"/>
              </a:ext>
            </a:extLst>
          </p:cNvPr>
          <p:cNvPicPr>
            <a:picLocks noChangeAspect="1"/>
          </p:cNvPicPr>
          <p:nvPr/>
        </p:nvPicPr>
        <p:blipFill>
          <a:blip r:embed="rId3"/>
          <a:stretch>
            <a:fillRect/>
          </a:stretch>
        </p:blipFill>
        <p:spPr>
          <a:xfrm>
            <a:off x="2555421" y="341042"/>
            <a:ext cx="7010400" cy="943704"/>
          </a:xfrm>
          <a:prstGeom prst="rect">
            <a:avLst/>
          </a:prstGeom>
        </p:spPr>
      </p:pic>
      <p:pic>
        <p:nvPicPr>
          <p:cNvPr id="7" name="Picture 6">
            <a:extLst>
              <a:ext uri="{FF2B5EF4-FFF2-40B4-BE49-F238E27FC236}">
                <a16:creationId xmlns:a16="http://schemas.microsoft.com/office/drawing/2014/main" id="{688CC9AD-90CA-797F-DA74-EAE374954C63}"/>
              </a:ext>
            </a:extLst>
          </p:cNvPr>
          <p:cNvPicPr>
            <a:picLocks noChangeAspect="1"/>
          </p:cNvPicPr>
          <p:nvPr/>
        </p:nvPicPr>
        <p:blipFill>
          <a:blip r:embed="rId4"/>
          <a:stretch>
            <a:fillRect/>
          </a:stretch>
        </p:blipFill>
        <p:spPr>
          <a:xfrm>
            <a:off x="228600" y="2509837"/>
            <a:ext cx="5429250" cy="126682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id="{BFB9963D-9B76-1022-FE3B-A9DF91C599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4012" y="1704975"/>
            <a:ext cx="1293730" cy="1095375"/>
          </a:xfrm>
          <a:prstGeom prst="rect">
            <a:avLst/>
          </a:prstGeom>
        </p:spPr>
      </p:pic>
      <p:sp>
        <p:nvSpPr>
          <p:cNvPr id="11" name="TextBox 10">
            <a:extLst>
              <a:ext uri="{FF2B5EF4-FFF2-40B4-BE49-F238E27FC236}">
                <a16:creationId xmlns:a16="http://schemas.microsoft.com/office/drawing/2014/main" id="{ECDD8C5B-7E77-4864-A749-1BC1B3F4AC2F}"/>
              </a:ext>
            </a:extLst>
          </p:cNvPr>
          <p:cNvSpPr txBox="1"/>
          <p:nvPr/>
        </p:nvSpPr>
        <p:spPr>
          <a:xfrm>
            <a:off x="5829300" y="2330365"/>
            <a:ext cx="6029325" cy="2554545"/>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785725" y="320745"/>
                  <a:pt x="5964211" y="1620516"/>
                  <a:pt x="6029325" y="2554545"/>
                </a:cubicBezTo>
                <a:cubicBezTo>
                  <a:pt x="5186719" y="2563127"/>
                  <a:pt x="1330254" y="2670185"/>
                  <a:pt x="0" y="2554545"/>
                </a:cubicBezTo>
                <a:cubicBezTo>
                  <a:pt x="8837" y="1376527"/>
                  <a:pt x="17816" y="404672"/>
                  <a:pt x="0" y="0"/>
                </a:cubicBezTo>
                <a:close/>
              </a:path>
              <a:path w="6029325" h="2554545" stroke="0" extrusionOk="0">
                <a:moveTo>
                  <a:pt x="0" y="0"/>
                </a:moveTo>
                <a:cubicBezTo>
                  <a:pt x="3199694" y="2135"/>
                  <a:pt x="4946509" y="-187657"/>
                  <a:pt x="6029325" y="0"/>
                </a:cubicBezTo>
                <a:cubicBezTo>
                  <a:pt x="5965220" y="750557"/>
                  <a:pt x="6140527" y="1882494"/>
                  <a:pt x="6029325" y="2554545"/>
                </a:cubicBezTo>
                <a:cubicBezTo>
                  <a:pt x="3932110" y="2663248"/>
                  <a:pt x="1232354" y="2201514"/>
                  <a:pt x="0" y="2554545"/>
                </a:cubicBezTo>
                <a:cubicBezTo>
                  <a:pt x="-41795" y="2184105"/>
                  <a:pt x="309862" y="1189065"/>
                  <a:pt x="0" y="0"/>
                </a:cubicBezTo>
                <a:close/>
              </a:path>
              <a:path w="6029325" h="2554545" fill="none" stroke="0" extrusionOk="0">
                <a:moveTo>
                  <a:pt x="0" y="0"/>
                </a:moveTo>
                <a:cubicBezTo>
                  <a:pt x="713329" y="143969"/>
                  <a:pt x="4779144" y="-118618"/>
                  <a:pt x="6029325" y="0"/>
                </a:cubicBezTo>
                <a:cubicBezTo>
                  <a:pt x="5987982" y="674951"/>
                  <a:pt x="5960589" y="1636678"/>
                  <a:pt x="6029325" y="2554545"/>
                </a:cubicBezTo>
                <a:cubicBezTo>
                  <a:pt x="5404590" y="2574552"/>
                  <a:pt x="1224504" y="2735951"/>
                  <a:pt x="0" y="2554545"/>
                </a:cubicBezTo>
                <a:cubicBezTo>
                  <a:pt x="-15468" y="1409267"/>
                  <a:pt x="13448" y="350096"/>
                  <a:pt x="0" y="0"/>
                </a:cubicBezTo>
                <a:close/>
              </a:path>
              <a:path w="6029325" h="2554545" fill="none" stroke="0" extrusionOk="0">
                <a:moveTo>
                  <a:pt x="0" y="0"/>
                </a:moveTo>
                <a:cubicBezTo>
                  <a:pt x="645577" y="11849"/>
                  <a:pt x="4790220" y="-161459"/>
                  <a:pt x="6029325" y="0"/>
                </a:cubicBezTo>
                <a:cubicBezTo>
                  <a:pt x="5900875" y="514999"/>
                  <a:pt x="5899913" y="1744406"/>
                  <a:pt x="6029325" y="2554545"/>
                </a:cubicBezTo>
                <a:cubicBezTo>
                  <a:pt x="5347637" y="2616759"/>
                  <a:pt x="1229424" y="2757030"/>
                  <a:pt x="0" y="2554545"/>
                </a:cubicBezTo>
                <a:cubicBezTo>
                  <a:pt x="-25609" y="1368312"/>
                  <a:pt x="24811" y="414090"/>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41401" y="466790"/>
                          <a:pt x="5969720" y="1632043"/>
                          <a:pt x="6029325" y="2554545"/>
                        </a:cubicBezTo>
                        <a:cubicBezTo>
                          <a:pt x="5286905" y="2500922"/>
                          <a:pt x="1143134" y="2643016"/>
                          <a:pt x="0" y="2554545"/>
                        </a:cubicBezTo>
                        <a:cubicBezTo>
                          <a:pt x="-18474" y="1398171"/>
                          <a:pt x="16898" y="363974"/>
                          <a:pt x="0" y="0"/>
                        </a:cubicBezTo>
                        <a:close/>
                      </a:path>
                      <a:path w="6029325" h="2554545" stroke="0" extrusionOk="0">
                        <a:moveTo>
                          <a:pt x="0" y="0"/>
                        </a:moveTo>
                        <a:cubicBezTo>
                          <a:pt x="3008859" y="4950"/>
                          <a:pt x="4722041" y="-126645"/>
                          <a:pt x="6029325" y="0"/>
                        </a:cubicBezTo>
                        <a:cubicBezTo>
                          <a:pt x="5990443" y="773718"/>
                          <a:pt x="6052734" y="1907244"/>
                          <a:pt x="6029325" y="2554545"/>
                        </a:cubicBezTo>
                        <a:cubicBezTo>
                          <a:pt x="3741228" y="2498373"/>
                          <a:pt x="1265938" y="2423602"/>
                          <a:pt x="0" y="2554545"/>
                        </a:cubicBezTo>
                        <a:cubicBezTo>
                          <a:pt x="35727" y="2170464"/>
                          <a:pt x="174307" y="1061424"/>
                          <a:pt x="0" y="0"/>
                        </a:cubicBezTo>
                        <a:close/>
                      </a:path>
                      <a:path w="6029325" h="2554545" fill="none" stroke="0" extrusionOk="0">
                        <a:moveTo>
                          <a:pt x="0" y="0"/>
                        </a:moveTo>
                        <a:cubicBezTo>
                          <a:pt x="645577" y="11849"/>
                          <a:pt x="4790220" y="-161459"/>
                          <a:pt x="6029325" y="0"/>
                        </a:cubicBezTo>
                        <a:cubicBezTo>
                          <a:pt x="5999406" y="662002"/>
                          <a:pt x="5953218" y="1727668"/>
                          <a:pt x="6029325" y="2554545"/>
                        </a:cubicBezTo>
                        <a:cubicBezTo>
                          <a:pt x="5379929" y="2517894"/>
                          <a:pt x="1109886" y="2775345"/>
                          <a:pt x="0" y="2554545"/>
                        </a:cubicBezTo>
                        <a:cubicBezTo>
                          <a:pt x="-56510" y="1406588"/>
                          <a:pt x="20513" y="351799"/>
                          <a:pt x="0" y="0"/>
                        </a:cubicBezTo>
                        <a:close/>
                      </a:path>
                    </a:pathLst>
                  </a:custGeom>
                  <ask:type>
                    <ask:lineSketchCurved/>
                  </ask:type>
                </ask:lineSketchStyleProps>
              </a:ext>
            </a:extLst>
          </a:ln>
        </p:spPr>
        <p:txBody>
          <a:bodyPr wrap="square">
            <a:spAutoFit/>
          </a:bodyPr>
          <a:lstStyle/>
          <a:p>
            <a:pPr lvl="0" algn="just">
              <a:defRPr/>
            </a:pP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Việc làm của Chung </a:t>
            </a:r>
            <a:r>
              <a:rPr lang="en-US" sz="3200" dirty="0" err="1">
                <a:solidFill>
                  <a:prstClr val="black"/>
                </a:solidFill>
                <a:latin typeface="Calibri" panose="020F0502020204030204" pitchFamily="34" charset="0"/>
                <a:ea typeface="Cambria" panose="02040503050406030204" pitchFamily="18" charset="0"/>
                <a:cs typeface="Calibri" panose="020F0502020204030204" pitchFamily="34" charset="0"/>
              </a:rPr>
              <a:t>cho</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prstClr val="black"/>
                </a:solidFill>
                <a:latin typeface="Calibri" panose="020F0502020204030204" pitchFamily="34" charset="0"/>
                <a:ea typeface="Cambria" panose="02040503050406030204" pitchFamily="18" charset="0"/>
                <a:cs typeface="Calibri" panose="020F0502020204030204" pitchFamily="34" charset="0"/>
              </a:rPr>
              <a:t>thấy</a:t>
            </a:r>
            <a:r>
              <a:rPr lang="en-US" sz="32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200" dirty="0" err="1">
                <a:solidFill>
                  <a:prstClr val="black"/>
                </a:solidFill>
                <a:latin typeface="Calibri" panose="020F0502020204030204" pitchFamily="34" charset="0"/>
                <a:ea typeface="Cambria" panose="02040503050406030204" pitchFamily="18" charset="0"/>
                <a:cs typeface="Calibri" panose="020F0502020204030204" pitchFamily="34" charset="0"/>
              </a:rPr>
              <a:t>bạn</a:t>
            </a:r>
            <a:r>
              <a:rPr lang="en-US" sz="320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vi-VN" sz="3200">
                <a:solidFill>
                  <a:prstClr val="black"/>
                </a:solidFill>
                <a:latin typeface="Calibri" panose="020F0502020204030204" pitchFamily="34" charset="0"/>
                <a:ea typeface="Cambria" panose="02040503050406030204" pitchFamily="18" charset="0"/>
                <a:cs typeface="Calibri" panose="020F0502020204030204" pitchFamily="34" charset="0"/>
              </a:rPr>
              <a:t>biết </a:t>
            </a:r>
            <a:r>
              <a:rPr lang="vi-VN" sz="3200" dirty="0">
                <a:solidFill>
                  <a:prstClr val="black"/>
                </a:solidFill>
                <a:latin typeface="Calibri" panose="020F0502020204030204" pitchFamily="34" charset="0"/>
                <a:ea typeface="Cambria" panose="02040503050406030204" pitchFamily="18" charset="0"/>
                <a:cs typeface="Calibri" panose="020F0502020204030204" pitchFamily="34" charset="0"/>
              </a:rPr>
              <a:t>quý trọng đồng tiền. Những đồng tiền lẻ của mẹ cho tích góp lại thì Chung sẽ có một khoản để mua thứ mình muốn.</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56363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B47968-BAFC-0FB6-90C0-977B29036DB0}"/>
              </a:ext>
            </a:extLst>
          </p:cNvPr>
          <p:cNvPicPr>
            <a:picLocks noChangeAspect="1"/>
          </p:cNvPicPr>
          <p:nvPr/>
        </p:nvPicPr>
        <p:blipFill>
          <a:blip r:embed="rId3"/>
          <a:stretch>
            <a:fillRect/>
          </a:stretch>
        </p:blipFill>
        <p:spPr>
          <a:xfrm>
            <a:off x="1479420" y="855937"/>
            <a:ext cx="8852159" cy="3907875"/>
          </a:xfrm>
          <a:prstGeom prst="rect">
            <a:avLst/>
          </a:prstGeom>
        </p:spPr>
      </p:pic>
    </p:spTree>
    <p:extLst>
      <p:ext uri="{BB962C8B-B14F-4D97-AF65-F5344CB8AC3E}">
        <p14:creationId xmlns:p14="http://schemas.microsoft.com/office/powerpoint/2010/main" val="2716493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27530697454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3616" y="0"/>
            <a:ext cx="6225436" cy="6858000"/>
          </a:xfrm>
          <a:prstGeom prst="rect">
            <a:avLst/>
          </a:prstGeom>
        </p:spPr>
      </p:pic>
    </p:spTree>
    <p:extLst>
      <p:ext uri="{BB962C8B-B14F-4D97-AF65-F5344CB8AC3E}">
        <p14:creationId xmlns:p14="http://schemas.microsoft.com/office/powerpoint/2010/main" val="4239362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2" name="Hình ảnh 1">
            <a:extLst>
              <a:ext uri="{FF2B5EF4-FFF2-40B4-BE49-F238E27FC236}">
                <a16:creationId xmlns:a16="http://schemas.microsoft.com/office/drawing/2014/main" id="{A3EF7070-6B10-9AFC-1B47-C1EB26D2EEE5}"/>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39A34E48-DFC0-012D-EA29-AD5FEF4094D7}"/>
              </a:ext>
            </a:extLst>
          </p:cNvPr>
          <p:cNvPicPr>
            <a:picLocks noChangeAspect="1"/>
          </p:cNvPicPr>
          <p:nvPr/>
        </p:nvPicPr>
        <p:blipFill>
          <a:blip r:embed="rId4"/>
          <a:stretch>
            <a:fillRect/>
          </a:stretch>
        </p:blipFill>
        <p:spPr>
          <a:xfrm>
            <a:off x="2633165" y="1437736"/>
            <a:ext cx="7078069" cy="3639627"/>
          </a:xfrm>
          <a:prstGeom prst="rect">
            <a:avLst/>
          </a:prstGeom>
        </p:spPr>
      </p:pic>
    </p:spTree>
    <p:extLst>
      <p:ext uri="{BB962C8B-B14F-4D97-AF65-F5344CB8AC3E}">
        <p14:creationId xmlns:p14="http://schemas.microsoft.com/office/powerpoint/2010/main" val="622855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Ò CHƠI VẬN ĐỘNG A Ram Sam Sam song for kids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759937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03390CC-0C5F-34C8-0574-03CB8BA06B25}"/>
              </a:ext>
            </a:extLst>
          </p:cNvPr>
          <p:cNvPicPr>
            <a:picLocks noChangeAspect="1"/>
          </p:cNvPicPr>
          <p:nvPr/>
        </p:nvPicPr>
        <p:blipFill rotWithShape="1">
          <a:blip r:embed="rId2">
            <a:extLst>
              <a:ext uri="{28A0092B-C50C-407E-A947-70E740481C1C}">
                <a14:useLocalDpi xmlns:a14="http://schemas.microsoft.com/office/drawing/2010/main" val="0"/>
              </a:ext>
            </a:extLst>
          </a:blip>
          <a:srcRect t="45949"/>
          <a:stretch/>
        </p:blipFill>
        <p:spPr>
          <a:xfrm>
            <a:off x="0" y="0"/>
            <a:ext cx="12192000" cy="6858000"/>
          </a:xfrm>
          <a:prstGeom prst="rect">
            <a:avLst/>
          </a:prstGeom>
        </p:spPr>
      </p:pic>
      <p:sp>
        <p:nvSpPr>
          <p:cNvPr id="27" name="Rectangle: Rounded Corners 8">
            <a:extLst>
              <a:ext uri="{FF2B5EF4-FFF2-40B4-BE49-F238E27FC236}">
                <a16:creationId xmlns:a16="http://schemas.microsoft.com/office/drawing/2014/main" id="{2F39FA2C-D2B9-22E0-B6CD-9B0E3AF81567}"/>
              </a:ext>
            </a:extLst>
          </p:cNvPr>
          <p:cNvSpPr/>
          <p:nvPr/>
        </p:nvSpPr>
        <p:spPr>
          <a:xfrm>
            <a:off x="2470925" y="1107730"/>
            <a:ext cx="7250150" cy="4642539"/>
          </a:xfrm>
          <a:prstGeom prst="roundRect">
            <a:avLst>
              <a:gd name="adj" fmla="val 9729"/>
            </a:avLst>
          </a:prstGeom>
          <a:solidFill>
            <a:schemeClr val="bg1">
              <a:lumMod val="95000"/>
              <a:alpha val="98000"/>
            </a:schemeClr>
          </a:solidFill>
          <a:ln>
            <a:noFill/>
          </a:ln>
          <a:effectLst>
            <a:outerShdw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pic>
        <p:nvPicPr>
          <p:cNvPr id="15" name="Hình ảnh 14">
            <a:extLst>
              <a:ext uri="{FF2B5EF4-FFF2-40B4-BE49-F238E27FC236}">
                <a16:creationId xmlns:a16="http://schemas.microsoft.com/office/drawing/2014/main" id="{06E8E3C4-4531-E9CB-02D5-74AE36096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520476">
            <a:off x="8994767" y="2048543"/>
            <a:ext cx="632232" cy="715382"/>
          </a:xfrm>
          <a:prstGeom prst="rect">
            <a:avLst/>
          </a:prstGeom>
        </p:spPr>
      </p:pic>
      <p:pic>
        <p:nvPicPr>
          <p:cNvPr id="36" name="Hình ảnh 12">
            <a:extLst>
              <a:ext uri="{FF2B5EF4-FFF2-40B4-BE49-F238E27FC236}">
                <a16:creationId xmlns:a16="http://schemas.microsoft.com/office/drawing/2014/main" id="{7518CD7F-3F5A-7325-5B69-130D8B8C64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85990">
            <a:off x="7615849" y="5077371"/>
            <a:ext cx="441756" cy="499855"/>
          </a:xfrm>
          <a:prstGeom prst="rect">
            <a:avLst/>
          </a:prstGeom>
        </p:spPr>
      </p:pic>
      <p:pic>
        <p:nvPicPr>
          <p:cNvPr id="12" name="Hình ảnh 11">
            <a:extLst>
              <a:ext uri="{FF2B5EF4-FFF2-40B4-BE49-F238E27FC236}">
                <a16:creationId xmlns:a16="http://schemas.microsoft.com/office/drawing/2014/main" id="{132339CB-17DB-A02C-14AC-4FCDBBA1B3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5483" y="4686300"/>
            <a:ext cx="2553052" cy="2171700"/>
          </a:xfrm>
          <a:prstGeom prst="rect">
            <a:avLst/>
          </a:prstGeom>
        </p:spPr>
      </p:pic>
      <p:pic>
        <p:nvPicPr>
          <p:cNvPr id="3" name="Picture 2" descr="A bag of money with a diamond and a necklace&#10;&#10;Description automatically generated">
            <a:extLst>
              <a:ext uri="{FF2B5EF4-FFF2-40B4-BE49-F238E27FC236}">
                <a16:creationId xmlns:a16="http://schemas.microsoft.com/office/drawing/2014/main" id="{A38F5486-5255-FBC4-98C1-492E148778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225" y="3762375"/>
            <a:ext cx="2971800" cy="2971800"/>
          </a:xfrm>
          <a:prstGeom prst="rect">
            <a:avLst/>
          </a:prstGeom>
        </p:spPr>
      </p:pic>
      <p:pic>
        <p:nvPicPr>
          <p:cNvPr id="11" name="Picture 10">
            <a:extLst>
              <a:ext uri="{FF2B5EF4-FFF2-40B4-BE49-F238E27FC236}">
                <a16:creationId xmlns:a16="http://schemas.microsoft.com/office/drawing/2014/main" id="{CC239B99-4444-600C-181A-0B93AE20B38E}"/>
              </a:ext>
            </a:extLst>
          </p:cNvPr>
          <p:cNvPicPr>
            <a:picLocks noChangeAspect="1"/>
          </p:cNvPicPr>
          <p:nvPr/>
        </p:nvPicPr>
        <p:blipFill>
          <a:blip r:embed="rId7"/>
          <a:stretch>
            <a:fillRect/>
          </a:stretch>
        </p:blipFill>
        <p:spPr>
          <a:xfrm>
            <a:off x="2594233" y="3440231"/>
            <a:ext cx="7126842" cy="1176630"/>
          </a:xfrm>
          <a:prstGeom prst="rect">
            <a:avLst/>
          </a:prstGeom>
        </p:spPr>
      </p:pic>
      <p:sp>
        <p:nvSpPr>
          <p:cNvPr id="2" name="TextBox 1"/>
          <p:cNvSpPr txBox="1"/>
          <p:nvPr/>
        </p:nvSpPr>
        <p:spPr>
          <a:xfrm>
            <a:off x="2791968" y="1780032"/>
            <a:ext cx="6683515" cy="523220"/>
          </a:xfrm>
          <a:prstGeom prst="rect">
            <a:avLst/>
          </a:prstGeom>
          <a:noFill/>
        </p:spPr>
        <p:txBody>
          <a:bodyPr wrap="square" rtlCol="0">
            <a:spAutoFit/>
          </a:bodyPr>
          <a:lstStyle/>
          <a:p>
            <a:pPr algn="ctr"/>
            <a:r>
              <a:rPr lang="en-US" sz="2800" dirty="0">
                <a:latin typeface="#9Slide03 BoosterNextFYBlack" panose="02000A03000000020004" pitchFamily="2" charset="0"/>
              </a:rPr>
              <a:t>CHỦ ĐỀ 7: QUÝ TRỌNG ĐỒNG TIỀN</a:t>
            </a:r>
          </a:p>
        </p:txBody>
      </p:sp>
      <p:sp>
        <p:nvSpPr>
          <p:cNvPr id="5" name="TextBox 4"/>
          <p:cNvSpPr txBox="1"/>
          <p:nvPr/>
        </p:nvSpPr>
        <p:spPr>
          <a:xfrm>
            <a:off x="4608757" y="2664430"/>
            <a:ext cx="2974486" cy="707886"/>
          </a:xfrm>
          <a:prstGeom prst="rect">
            <a:avLst/>
          </a:prstGeom>
          <a:noFill/>
        </p:spPr>
        <p:txBody>
          <a:bodyPr wrap="square" rtlCol="0">
            <a:spAutoFit/>
          </a:bodyPr>
          <a:lstStyle/>
          <a:p>
            <a:pPr algn="ctr"/>
            <a:r>
              <a:rPr lang="en-US" sz="4000" u="sng" dirty="0" err="1">
                <a:solidFill>
                  <a:srgbClr val="FF0000"/>
                </a:solidFill>
                <a:latin typeface="#9Slide03 BoosterNextFYBlack" panose="02000A03000000020004" pitchFamily="2" charset="0"/>
              </a:rPr>
              <a:t>Bài</a:t>
            </a:r>
            <a:r>
              <a:rPr lang="en-US" sz="4000" u="sng" dirty="0">
                <a:solidFill>
                  <a:srgbClr val="FF0000"/>
                </a:solidFill>
                <a:latin typeface="#9Slide03 BoosterNextFYBlack" panose="02000A03000000020004" pitchFamily="2" charset="0"/>
              </a:rPr>
              <a:t> 8:</a:t>
            </a:r>
            <a:r>
              <a:rPr lang="en-US" sz="4000" dirty="0">
                <a:solidFill>
                  <a:srgbClr val="FF0000"/>
                </a:solidFill>
                <a:latin typeface="#9Slide03 BoosterNextFYBlack" panose="02000A03000000020004" pitchFamily="2" charset="0"/>
              </a:rPr>
              <a:t> </a:t>
            </a:r>
          </a:p>
        </p:txBody>
      </p:sp>
      <p:sp>
        <p:nvSpPr>
          <p:cNvPr id="7" name="TextBox 6"/>
          <p:cNvSpPr txBox="1"/>
          <p:nvPr/>
        </p:nvSpPr>
        <p:spPr>
          <a:xfrm>
            <a:off x="5347341" y="4451087"/>
            <a:ext cx="1572768" cy="369332"/>
          </a:xfrm>
          <a:prstGeom prst="rect">
            <a:avLst/>
          </a:prstGeom>
          <a:noFill/>
        </p:spPr>
        <p:txBody>
          <a:bodyPr wrap="square" rtlCol="0">
            <a:spAutoFit/>
          </a:bodyPr>
          <a:lstStyle/>
          <a:p>
            <a:pPr algn="ctr"/>
            <a:r>
              <a:rPr lang="en-US" dirty="0">
                <a:solidFill>
                  <a:srgbClr val="FF0000"/>
                </a:solidFill>
                <a:latin typeface="#9Slide03 BoosterNextFYBlack" panose="02000A03000000020004" pitchFamily="2" charset="0"/>
              </a:rPr>
              <a:t>(TIẾT 2)</a:t>
            </a:r>
          </a:p>
        </p:txBody>
      </p:sp>
    </p:spTree>
    <p:extLst>
      <p:ext uri="{BB962C8B-B14F-4D97-AF65-F5344CB8AC3E}">
        <p14:creationId xmlns:p14="http://schemas.microsoft.com/office/powerpoint/2010/main" val="1933573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đồ chơi&#10;&#10;Mô tả được tạo tự động">
            <a:extLst>
              <a:ext uri="{FF2B5EF4-FFF2-40B4-BE49-F238E27FC236}">
                <a16:creationId xmlns:a16="http://schemas.microsoft.com/office/drawing/2014/main" id="{DC60280D-538D-3D33-C731-40BB64E617AC}"/>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3" name="Picture 2">
            <a:extLst>
              <a:ext uri="{FF2B5EF4-FFF2-40B4-BE49-F238E27FC236}">
                <a16:creationId xmlns:a16="http://schemas.microsoft.com/office/drawing/2014/main" id="{98758875-9E39-A373-6F99-3F8391FDFE04}"/>
              </a:ext>
            </a:extLst>
          </p:cNvPr>
          <p:cNvPicPr>
            <a:picLocks noChangeAspect="1"/>
          </p:cNvPicPr>
          <p:nvPr/>
        </p:nvPicPr>
        <p:blipFill>
          <a:blip r:embed="rId3"/>
          <a:stretch>
            <a:fillRect/>
          </a:stretch>
        </p:blipFill>
        <p:spPr>
          <a:xfrm>
            <a:off x="1319377" y="569426"/>
            <a:ext cx="9400847" cy="3901778"/>
          </a:xfrm>
          <a:prstGeom prst="rect">
            <a:avLst/>
          </a:prstGeom>
        </p:spPr>
      </p:pic>
    </p:spTree>
    <p:extLst>
      <p:ext uri="{BB962C8B-B14F-4D97-AF65-F5344CB8AC3E}">
        <p14:creationId xmlns:p14="http://schemas.microsoft.com/office/powerpoint/2010/main" val="3221317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9" name="Hình ảnh 8">
            <a:extLst>
              <a:ext uri="{FF2B5EF4-FFF2-40B4-BE49-F238E27FC236}">
                <a16:creationId xmlns:a16="http://schemas.microsoft.com/office/drawing/2014/main" id="{DFB07CFF-EC55-B3B9-4130-38233FED10F7}"/>
              </a:ext>
            </a:extLst>
          </p:cNvPr>
          <p:cNvPicPr>
            <a:picLocks noChangeAspect="1"/>
          </p:cNvPicPr>
          <p:nvPr/>
        </p:nvPicPr>
        <p:blipFill rotWithShape="1">
          <a:blip r:embed="rId3">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22" name="Google Shape;122;p4"/>
          <p:cNvPicPr preferRelativeResize="0"/>
          <p:nvPr/>
        </p:nvPicPr>
        <p:blipFill rotWithShape="1">
          <a:blip r:embed="rId4">
            <a:alphaModFix/>
          </a:blip>
          <a:srcRect/>
          <a:stretch/>
        </p:blipFill>
        <p:spPr>
          <a:xfrm>
            <a:off x="8862045" y="3269782"/>
            <a:ext cx="2744340" cy="3588217"/>
          </a:xfrm>
          <a:prstGeom prst="rect">
            <a:avLst/>
          </a:prstGeom>
          <a:noFill/>
          <a:ln>
            <a:noFill/>
          </a:ln>
          <a:effectLst>
            <a:outerShdw blurRad="76200" sy="23000" kx="1200000" algn="br" rotWithShape="0">
              <a:srgbClr val="000000">
                <a:alpha val="20000"/>
              </a:srgbClr>
            </a:outerShdw>
          </a:effectLst>
        </p:spPr>
      </p:pic>
      <p:sp>
        <p:nvSpPr>
          <p:cNvPr id="2" name="任意多边形: 形状 3">
            <a:extLst>
              <a:ext uri="{FF2B5EF4-FFF2-40B4-BE49-F238E27FC236}">
                <a16:creationId xmlns:a16="http://schemas.microsoft.com/office/drawing/2014/main" id="{816461C1-BEF2-7F0A-88AD-BB7E13A313DF}"/>
              </a:ext>
            </a:extLst>
          </p:cNvPr>
          <p:cNvSpPr/>
          <p:nvPr/>
        </p:nvSpPr>
        <p:spPr>
          <a:xfrm>
            <a:off x="1428750" y="605246"/>
            <a:ext cx="8401049" cy="3598598"/>
          </a:xfrm>
          <a:custGeom>
            <a:avLst/>
            <a:gdLst>
              <a:gd name="connsiteX0" fmla="*/ 598487 w 12966297"/>
              <a:gd name="connsiteY0" fmla="*/ 603588 h 6399057"/>
              <a:gd name="connsiteX1" fmla="*/ 1045054 w 12966297"/>
              <a:gd name="connsiteY1" fmla="*/ 624854 h 6399057"/>
              <a:gd name="connsiteX2" fmla="*/ 1321501 w 12966297"/>
              <a:gd name="connsiteY2" fmla="*/ 688649 h 6399057"/>
              <a:gd name="connsiteX3" fmla="*/ 1768068 w 12966297"/>
              <a:gd name="connsiteY3" fmla="*/ 444100 h 6399057"/>
              <a:gd name="connsiteX4" fmla="*/ 1980720 w 12966297"/>
              <a:gd name="connsiteY4" fmla="*/ 40063 h 6399057"/>
              <a:gd name="connsiteX5" fmla="*/ 2416654 w 12966297"/>
              <a:gd name="connsiteY5" fmla="*/ 220816 h 6399057"/>
              <a:gd name="connsiteX6" fmla="*/ 2810059 w 12966297"/>
              <a:gd name="connsiteY6" fmla="*/ 167654 h 6399057"/>
              <a:gd name="connsiteX7" fmla="*/ 3331054 w 12966297"/>
              <a:gd name="connsiteY7" fmla="*/ 475998 h 6399057"/>
              <a:gd name="connsiteX8" fmla="*/ 3841417 w 12966297"/>
              <a:gd name="connsiteY8" fmla="*/ 125123 h 6399057"/>
              <a:gd name="connsiteX9" fmla="*/ 4043436 w 12966297"/>
              <a:gd name="connsiteY9" fmla="*/ 157021 h 6399057"/>
              <a:gd name="connsiteX10" fmla="*/ 4213557 w 12966297"/>
              <a:gd name="connsiteY10" fmla="*/ 8165 h 6399057"/>
              <a:gd name="connsiteX11" fmla="*/ 4585696 w 12966297"/>
              <a:gd name="connsiteY11" fmla="*/ 444100 h 6399057"/>
              <a:gd name="connsiteX12" fmla="*/ 5553259 w 12966297"/>
              <a:gd name="connsiteY12" fmla="*/ 901300 h 6399057"/>
              <a:gd name="connsiteX13" fmla="*/ 6435761 w 12966297"/>
              <a:gd name="connsiteY13" fmla="*/ 699281 h 6399057"/>
              <a:gd name="connsiteX14" fmla="*/ 6946124 w 12966297"/>
              <a:gd name="connsiteY14" fmla="*/ 284612 h 6399057"/>
              <a:gd name="connsiteX15" fmla="*/ 7148143 w 12966297"/>
              <a:gd name="connsiteY15" fmla="*/ 369672 h 6399057"/>
              <a:gd name="connsiteX16" fmla="*/ 7413957 w 12966297"/>
              <a:gd name="connsiteY16" fmla="*/ 337774 h 6399057"/>
              <a:gd name="connsiteX17" fmla="*/ 7807361 w 12966297"/>
              <a:gd name="connsiteY17" fmla="*/ 178286 h 6399057"/>
              <a:gd name="connsiteX18" fmla="*/ 8083808 w 12966297"/>
              <a:gd name="connsiteY18" fmla="*/ 624854 h 6399057"/>
              <a:gd name="connsiteX19" fmla="*/ 8604803 w 12966297"/>
              <a:gd name="connsiteY19" fmla="*/ 731179 h 6399057"/>
              <a:gd name="connsiteX20" fmla="*/ 8987575 w 12966297"/>
              <a:gd name="connsiteY20" fmla="*/ 146388 h 6399057"/>
              <a:gd name="connsiteX21" fmla="*/ 9487306 w 12966297"/>
              <a:gd name="connsiteY21" fmla="*/ 475998 h 6399057"/>
              <a:gd name="connsiteX22" fmla="*/ 10433603 w 12966297"/>
              <a:gd name="connsiteY22" fmla="*/ 667384 h 6399057"/>
              <a:gd name="connsiteX23" fmla="*/ 11528757 w 12966297"/>
              <a:gd name="connsiteY23" fmla="*/ 210184 h 6399057"/>
              <a:gd name="connsiteX24" fmla="*/ 11805203 w 12966297"/>
              <a:gd name="connsiteY24" fmla="*/ 699281 h 6399057"/>
              <a:gd name="connsiteX25" fmla="*/ 12836561 w 12966297"/>
              <a:gd name="connsiteY25" fmla="*/ 603588 h 6399057"/>
              <a:gd name="connsiteX26" fmla="*/ 12953520 w 12966297"/>
              <a:gd name="connsiteY26" fmla="*/ 1199012 h 6399057"/>
              <a:gd name="connsiteX27" fmla="*/ 12857827 w 12966297"/>
              <a:gd name="connsiteY27" fmla="*/ 5505198 h 6399057"/>
              <a:gd name="connsiteX28" fmla="*/ 12772766 w 12966297"/>
              <a:gd name="connsiteY28" fmla="*/ 5515830 h 6399057"/>
              <a:gd name="connsiteX29" fmla="*/ 12336831 w 12966297"/>
              <a:gd name="connsiteY29" fmla="*/ 5643421 h 6399057"/>
              <a:gd name="connsiteX30" fmla="*/ 11858366 w 12966297"/>
              <a:gd name="connsiteY30" fmla="*/ 6334537 h 6399057"/>
              <a:gd name="connsiteX31" fmla="*/ 11730775 w 12966297"/>
              <a:gd name="connsiteY31" fmla="*/ 6345170 h 6399057"/>
              <a:gd name="connsiteX32" fmla="*/ 11231045 w 12966297"/>
              <a:gd name="connsiteY32" fmla="*/ 6121886 h 6399057"/>
              <a:gd name="connsiteX33" fmla="*/ 10752580 w 12966297"/>
              <a:gd name="connsiteY33" fmla="*/ 6196314 h 6399057"/>
              <a:gd name="connsiteX34" fmla="*/ 10550561 w 12966297"/>
              <a:gd name="connsiteY34" fmla="*/ 5983663 h 6399057"/>
              <a:gd name="connsiteX35" fmla="*/ 9880710 w 12966297"/>
              <a:gd name="connsiteY35" fmla="*/ 5824174 h 6399057"/>
              <a:gd name="connsiteX36" fmla="*/ 9423510 w 12966297"/>
              <a:gd name="connsiteY36" fmla="*/ 6217579 h 6399057"/>
              <a:gd name="connsiteX37" fmla="*/ 9147064 w 12966297"/>
              <a:gd name="connsiteY37" fmla="*/ 6217579 h 6399057"/>
              <a:gd name="connsiteX38" fmla="*/ 8838720 w 12966297"/>
              <a:gd name="connsiteY38" fmla="*/ 6355802 h 6399057"/>
              <a:gd name="connsiteX39" fmla="*/ 8094440 w 12966297"/>
              <a:gd name="connsiteY39" fmla="*/ 5600891 h 6399057"/>
              <a:gd name="connsiteX40" fmla="*/ 6765371 w 12966297"/>
              <a:gd name="connsiteY40" fmla="*/ 5218119 h 6399057"/>
              <a:gd name="connsiteX41" fmla="*/ 5670217 w 12966297"/>
              <a:gd name="connsiteY41" fmla="*/ 5643421 h 6399057"/>
              <a:gd name="connsiteX42" fmla="*/ 5287445 w 12966297"/>
              <a:gd name="connsiteY42" fmla="*/ 6015561 h 6399057"/>
              <a:gd name="connsiteX43" fmla="*/ 4904673 w 12966297"/>
              <a:gd name="connsiteY43" fmla="*/ 5887970 h 6399057"/>
              <a:gd name="connsiteX44" fmla="*/ 4107231 w 12966297"/>
              <a:gd name="connsiteY44" fmla="*/ 6185681 h 6399057"/>
              <a:gd name="connsiteX45" fmla="*/ 4022171 w 12966297"/>
              <a:gd name="connsiteY45" fmla="*/ 5813542 h 6399057"/>
              <a:gd name="connsiteX46" fmla="*/ 3384217 w 12966297"/>
              <a:gd name="connsiteY46" fmla="*/ 5441402 h 6399057"/>
              <a:gd name="connsiteX47" fmla="*/ 2778161 w 12966297"/>
              <a:gd name="connsiteY47" fmla="*/ 5707216 h 6399057"/>
              <a:gd name="connsiteX48" fmla="*/ 2597408 w 12966297"/>
              <a:gd name="connsiteY48" fmla="*/ 6196314 h 6399057"/>
              <a:gd name="connsiteX49" fmla="*/ 2363492 w 12966297"/>
              <a:gd name="connsiteY49" fmla="*/ 5994295 h 6399057"/>
              <a:gd name="connsiteX50" fmla="*/ 1470357 w 12966297"/>
              <a:gd name="connsiteY50" fmla="*/ 5590258 h 6399057"/>
              <a:gd name="connsiteX51" fmla="*/ 460264 w 12966297"/>
              <a:gd name="connsiteY51" fmla="*/ 5558361 h 6399057"/>
              <a:gd name="connsiteX52" fmla="*/ 130654 w 12966297"/>
              <a:gd name="connsiteY52" fmla="*/ 5228751 h 6399057"/>
              <a:gd name="connsiteX53" fmla="*/ 24329 w 12966297"/>
              <a:gd name="connsiteY53" fmla="*/ 412202 h 6399057"/>
              <a:gd name="connsiteX54" fmla="*/ 598487 w 12966297"/>
              <a:gd name="connsiteY54" fmla="*/ 603588 h 639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2966297" h="6399057">
                <a:moveTo>
                  <a:pt x="598487" y="603588"/>
                </a:moveTo>
                <a:cubicBezTo>
                  <a:pt x="768608" y="639030"/>
                  <a:pt x="924552" y="610677"/>
                  <a:pt x="1045054" y="624854"/>
                </a:cubicBezTo>
                <a:cubicBezTo>
                  <a:pt x="1165556" y="639031"/>
                  <a:pt x="1200999" y="718775"/>
                  <a:pt x="1321501" y="688649"/>
                </a:cubicBezTo>
                <a:cubicBezTo>
                  <a:pt x="1442003" y="658523"/>
                  <a:pt x="1658198" y="552198"/>
                  <a:pt x="1768068" y="444100"/>
                </a:cubicBezTo>
                <a:cubicBezTo>
                  <a:pt x="1877938" y="336002"/>
                  <a:pt x="1872622" y="77277"/>
                  <a:pt x="1980720" y="40063"/>
                </a:cubicBezTo>
                <a:cubicBezTo>
                  <a:pt x="2088818" y="2849"/>
                  <a:pt x="2278431" y="199551"/>
                  <a:pt x="2416654" y="220816"/>
                </a:cubicBezTo>
                <a:cubicBezTo>
                  <a:pt x="2554877" y="242081"/>
                  <a:pt x="2657659" y="125124"/>
                  <a:pt x="2810059" y="167654"/>
                </a:cubicBezTo>
                <a:cubicBezTo>
                  <a:pt x="2962459" y="210184"/>
                  <a:pt x="3159161" y="483086"/>
                  <a:pt x="3331054" y="475998"/>
                </a:cubicBezTo>
                <a:cubicBezTo>
                  <a:pt x="3502947" y="468909"/>
                  <a:pt x="3722687" y="178286"/>
                  <a:pt x="3841417" y="125123"/>
                </a:cubicBezTo>
                <a:cubicBezTo>
                  <a:pt x="3960147" y="71960"/>
                  <a:pt x="3981413" y="176514"/>
                  <a:pt x="4043436" y="157021"/>
                </a:cubicBezTo>
                <a:cubicBezTo>
                  <a:pt x="4105459" y="137528"/>
                  <a:pt x="4123180" y="-39681"/>
                  <a:pt x="4213557" y="8165"/>
                </a:cubicBezTo>
                <a:cubicBezTo>
                  <a:pt x="4303934" y="56011"/>
                  <a:pt x="4362412" y="295244"/>
                  <a:pt x="4585696" y="444100"/>
                </a:cubicBezTo>
                <a:cubicBezTo>
                  <a:pt x="4808980" y="592956"/>
                  <a:pt x="5244915" y="858770"/>
                  <a:pt x="5553259" y="901300"/>
                </a:cubicBezTo>
                <a:cubicBezTo>
                  <a:pt x="5861603" y="943830"/>
                  <a:pt x="6203617" y="802062"/>
                  <a:pt x="6435761" y="699281"/>
                </a:cubicBezTo>
                <a:cubicBezTo>
                  <a:pt x="6667905" y="596500"/>
                  <a:pt x="6827394" y="339547"/>
                  <a:pt x="6946124" y="284612"/>
                </a:cubicBezTo>
                <a:cubicBezTo>
                  <a:pt x="7064854" y="229677"/>
                  <a:pt x="7070171" y="360812"/>
                  <a:pt x="7148143" y="369672"/>
                </a:cubicBezTo>
                <a:cubicBezTo>
                  <a:pt x="7226115" y="378532"/>
                  <a:pt x="7304087" y="369672"/>
                  <a:pt x="7413957" y="337774"/>
                </a:cubicBezTo>
                <a:cubicBezTo>
                  <a:pt x="7523827" y="305876"/>
                  <a:pt x="7695719" y="130439"/>
                  <a:pt x="7807361" y="178286"/>
                </a:cubicBezTo>
                <a:cubicBezTo>
                  <a:pt x="7919003" y="226133"/>
                  <a:pt x="7950901" y="532705"/>
                  <a:pt x="8083808" y="624854"/>
                </a:cubicBezTo>
                <a:cubicBezTo>
                  <a:pt x="8216715" y="717003"/>
                  <a:pt x="8454175" y="810923"/>
                  <a:pt x="8604803" y="731179"/>
                </a:cubicBezTo>
                <a:cubicBezTo>
                  <a:pt x="8755431" y="651435"/>
                  <a:pt x="8840491" y="188918"/>
                  <a:pt x="8987575" y="146388"/>
                </a:cubicBezTo>
                <a:cubicBezTo>
                  <a:pt x="9134659" y="103858"/>
                  <a:pt x="9246301" y="389165"/>
                  <a:pt x="9487306" y="475998"/>
                </a:cubicBezTo>
                <a:cubicBezTo>
                  <a:pt x="9728311" y="562831"/>
                  <a:pt x="10093361" y="711686"/>
                  <a:pt x="10433603" y="667384"/>
                </a:cubicBezTo>
                <a:cubicBezTo>
                  <a:pt x="10773845" y="623082"/>
                  <a:pt x="11300157" y="204868"/>
                  <a:pt x="11528757" y="210184"/>
                </a:cubicBezTo>
                <a:cubicBezTo>
                  <a:pt x="11757357" y="215500"/>
                  <a:pt x="11587236" y="633714"/>
                  <a:pt x="11805203" y="699281"/>
                </a:cubicBezTo>
                <a:cubicBezTo>
                  <a:pt x="12023170" y="764848"/>
                  <a:pt x="12645175" y="520299"/>
                  <a:pt x="12836561" y="603588"/>
                </a:cubicBezTo>
                <a:cubicBezTo>
                  <a:pt x="13027947" y="686877"/>
                  <a:pt x="12949976" y="382077"/>
                  <a:pt x="12953520" y="1199012"/>
                </a:cubicBezTo>
                <a:cubicBezTo>
                  <a:pt x="12957064" y="2015947"/>
                  <a:pt x="12887953" y="4785728"/>
                  <a:pt x="12857827" y="5505198"/>
                </a:cubicBezTo>
                <a:cubicBezTo>
                  <a:pt x="12827701" y="6224668"/>
                  <a:pt x="12859599" y="5492793"/>
                  <a:pt x="12772766" y="5515830"/>
                </a:cubicBezTo>
                <a:cubicBezTo>
                  <a:pt x="12685933" y="5538867"/>
                  <a:pt x="12489231" y="5506970"/>
                  <a:pt x="12336831" y="5643421"/>
                </a:cubicBezTo>
                <a:cubicBezTo>
                  <a:pt x="12184431" y="5779872"/>
                  <a:pt x="11959375" y="6217579"/>
                  <a:pt x="11858366" y="6334537"/>
                </a:cubicBezTo>
                <a:cubicBezTo>
                  <a:pt x="11757357" y="6451495"/>
                  <a:pt x="11835329" y="6380612"/>
                  <a:pt x="11730775" y="6345170"/>
                </a:cubicBezTo>
                <a:cubicBezTo>
                  <a:pt x="11626222" y="6309728"/>
                  <a:pt x="11394078" y="6146695"/>
                  <a:pt x="11231045" y="6121886"/>
                </a:cubicBezTo>
                <a:cubicBezTo>
                  <a:pt x="11068013" y="6097077"/>
                  <a:pt x="10865994" y="6219351"/>
                  <a:pt x="10752580" y="6196314"/>
                </a:cubicBezTo>
                <a:cubicBezTo>
                  <a:pt x="10639166" y="6173277"/>
                  <a:pt x="10695873" y="6045686"/>
                  <a:pt x="10550561" y="5983663"/>
                </a:cubicBezTo>
                <a:cubicBezTo>
                  <a:pt x="10405249" y="5921640"/>
                  <a:pt x="10068552" y="5785188"/>
                  <a:pt x="9880710" y="5824174"/>
                </a:cubicBezTo>
                <a:cubicBezTo>
                  <a:pt x="9692868" y="5863160"/>
                  <a:pt x="9545784" y="6152012"/>
                  <a:pt x="9423510" y="6217579"/>
                </a:cubicBezTo>
                <a:cubicBezTo>
                  <a:pt x="9301236" y="6283146"/>
                  <a:pt x="9244529" y="6194542"/>
                  <a:pt x="9147064" y="6217579"/>
                </a:cubicBezTo>
                <a:cubicBezTo>
                  <a:pt x="9049599" y="6240616"/>
                  <a:pt x="9014157" y="6458583"/>
                  <a:pt x="8838720" y="6355802"/>
                </a:cubicBezTo>
                <a:cubicBezTo>
                  <a:pt x="8663283" y="6253021"/>
                  <a:pt x="8439998" y="5790505"/>
                  <a:pt x="8094440" y="5600891"/>
                </a:cubicBezTo>
                <a:cubicBezTo>
                  <a:pt x="7748882" y="5411277"/>
                  <a:pt x="7169408" y="5211031"/>
                  <a:pt x="6765371" y="5218119"/>
                </a:cubicBezTo>
                <a:cubicBezTo>
                  <a:pt x="6361334" y="5225207"/>
                  <a:pt x="5916538" y="5510514"/>
                  <a:pt x="5670217" y="5643421"/>
                </a:cubicBezTo>
                <a:cubicBezTo>
                  <a:pt x="5423896" y="5776328"/>
                  <a:pt x="5415036" y="5974803"/>
                  <a:pt x="5287445" y="6015561"/>
                </a:cubicBezTo>
                <a:cubicBezTo>
                  <a:pt x="5159854" y="6056319"/>
                  <a:pt x="5101375" y="5859617"/>
                  <a:pt x="4904673" y="5887970"/>
                </a:cubicBezTo>
                <a:cubicBezTo>
                  <a:pt x="4707971" y="5916323"/>
                  <a:pt x="4254315" y="6198086"/>
                  <a:pt x="4107231" y="6185681"/>
                </a:cubicBezTo>
                <a:cubicBezTo>
                  <a:pt x="3960147" y="6173276"/>
                  <a:pt x="4142673" y="5937589"/>
                  <a:pt x="4022171" y="5813542"/>
                </a:cubicBezTo>
                <a:cubicBezTo>
                  <a:pt x="3901669" y="5689496"/>
                  <a:pt x="3591552" y="5459123"/>
                  <a:pt x="3384217" y="5441402"/>
                </a:cubicBezTo>
                <a:cubicBezTo>
                  <a:pt x="3176882" y="5423681"/>
                  <a:pt x="2909296" y="5581397"/>
                  <a:pt x="2778161" y="5707216"/>
                </a:cubicBezTo>
                <a:cubicBezTo>
                  <a:pt x="2647026" y="5833035"/>
                  <a:pt x="2666519" y="6148468"/>
                  <a:pt x="2597408" y="6196314"/>
                </a:cubicBezTo>
                <a:cubicBezTo>
                  <a:pt x="2528297" y="6244160"/>
                  <a:pt x="2551334" y="6095304"/>
                  <a:pt x="2363492" y="5994295"/>
                </a:cubicBezTo>
                <a:cubicBezTo>
                  <a:pt x="2175650" y="5893286"/>
                  <a:pt x="1787562" y="5662914"/>
                  <a:pt x="1470357" y="5590258"/>
                </a:cubicBezTo>
                <a:cubicBezTo>
                  <a:pt x="1153152" y="5517602"/>
                  <a:pt x="683548" y="5618612"/>
                  <a:pt x="460264" y="5558361"/>
                </a:cubicBezTo>
                <a:cubicBezTo>
                  <a:pt x="236980" y="5498110"/>
                  <a:pt x="203310" y="6086444"/>
                  <a:pt x="130654" y="5228751"/>
                </a:cubicBezTo>
                <a:cubicBezTo>
                  <a:pt x="57998" y="4371058"/>
                  <a:pt x="-48327" y="1184834"/>
                  <a:pt x="24329" y="412202"/>
                </a:cubicBezTo>
                <a:cubicBezTo>
                  <a:pt x="96985" y="-360430"/>
                  <a:pt x="428366" y="568146"/>
                  <a:pt x="598487" y="603588"/>
                </a:cubicBez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B0604020202020204" charset="-122"/>
              <a:cs typeface="+mn-cs"/>
            </a:endParaRPr>
          </a:p>
        </p:txBody>
      </p:sp>
      <p:sp>
        <p:nvSpPr>
          <p:cNvPr id="3" name="TextBox 2">
            <a:extLst>
              <a:ext uri="{FF2B5EF4-FFF2-40B4-BE49-F238E27FC236}">
                <a16:creationId xmlns:a16="http://schemas.microsoft.com/office/drawing/2014/main" id="{125373F3-9AD6-FBCB-04FB-A68DF9358E54}"/>
              </a:ext>
            </a:extLst>
          </p:cNvPr>
          <p:cNvSpPr txBox="1"/>
          <p:nvPr/>
        </p:nvSpPr>
        <p:spPr>
          <a:xfrm>
            <a:off x="1879636" y="1516443"/>
            <a:ext cx="7740614" cy="1446550"/>
          </a:xfrm>
          <a:prstGeom prst="rect">
            <a:avLst/>
          </a:prstGeom>
          <a:noFill/>
        </p:spPr>
        <p:txBody>
          <a:bodyPr wrap="square" rtlCol="0">
            <a:spAutoFit/>
          </a:bodyPr>
          <a:lstStyle/>
          <a:p>
            <a:pPr lvl="0" algn="ctr"/>
            <a:r>
              <a:rPr lang="en-US" sz="4400" b="1" dirty="0" err="1">
                <a:solidFill>
                  <a:prstClr val="black"/>
                </a:solidFill>
                <a:latin typeface="Cambria" panose="02040503050406030204" pitchFamily="18" charset="0"/>
                <a:ea typeface="Cambria" panose="02040503050406030204" pitchFamily="18" charset="0"/>
              </a:rPr>
              <a:t>Hoạt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động</a:t>
            </a:r>
            <a:r>
              <a:rPr lang="en-US" sz="4400" b="1" dirty="0">
                <a:solidFill>
                  <a:prstClr val="black"/>
                </a:solidFill>
                <a:latin typeface="Cambria" panose="02040503050406030204" pitchFamily="18" charset="0"/>
                <a:ea typeface="Cambria" panose="02040503050406030204" pitchFamily="18" charset="0"/>
              </a:rPr>
              <a:t> 2: </a:t>
            </a:r>
            <a:r>
              <a:rPr lang="en-US" sz="4400" b="1" dirty="0" err="1">
                <a:solidFill>
                  <a:prstClr val="black"/>
                </a:solidFill>
                <a:latin typeface="Cambria" panose="02040503050406030204" pitchFamily="18" charset="0"/>
                <a:ea typeface="Cambria" panose="02040503050406030204" pitchFamily="18" charset="0"/>
              </a:rPr>
              <a:t>Khám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phá</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vì</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sao</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phải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quý</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trọng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đồng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tiền</a:t>
            </a:r>
            <a:r>
              <a:rPr lang="en-US" sz="4400" b="1" dirty="0">
                <a:solidFill>
                  <a:prstClr val="black"/>
                </a:solidFill>
                <a:latin typeface="Cambria" panose="02040503050406030204" pitchFamily="18" charset="0"/>
                <a:ea typeface="Cambria" panose="02040503050406030204" pitchFamily="18" charset="0"/>
              </a:rPr>
              <a:t>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bag of money and coins&#10;&#10;Description automatically generated">
            <a:extLst>
              <a:ext uri="{FF2B5EF4-FFF2-40B4-BE49-F238E27FC236}">
                <a16:creationId xmlns:a16="http://schemas.microsoft.com/office/drawing/2014/main" id="{686810CB-A3F8-141F-3854-271F765E1B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508192"/>
            <a:ext cx="3657607" cy="3657607"/>
          </a:xfrm>
          <a:prstGeom prst="rect">
            <a:avLst/>
          </a:prstGeom>
        </p:spPr>
      </p:pic>
    </p:spTree>
    <p:extLst>
      <p:ext uri="{BB962C8B-B14F-4D97-AF65-F5344CB8AC3E}">
        <p14:creationId xmlns:p14="http://schemas.microsoft.com/office/powerpoint/2010/main" val="4021620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60CA445E-1084-10F2-C302-594FE9B1019E}"/>
              </a:ext>
            </a:extLst>
          </p:cNvPr>
          <p:cNvSpPr/>
          <p:nvPr/>
        </p:nvSpPr>
        <p:spPr>
          <a:xfrm>
            <a:off x="266700" y="137160"/>
            <a:ext cx="11658600" cy="6583680"/>
          </a:xfrm>
          <a:prstGeom prst="roundRect">
            <a:avLst>
              <a:gd name="adj" fmla="val 5907"/>
            </a:avLst>
          </a:prstGeom>
          <a:solidFill>
            <a:schemeClr val="bg1">
              <a:alpha val="96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30A500C-B884-4A07-E912-1232931B4E88}"/>
              </a:ext>
            </a:extLst>
          </p:cNvPr>
          <p:cNvSpPr/>
          <p:nvPr/>
        </p:nvSpPr>
        <p:spPr>
          <a:xfrm>
            <a:off x="2208670" y="136860"/>
            <a:ext cx="7430630" cy="710865"/>
          </a:xfrm>
          <a:prstGeom prst="roundRect">
            <a:avLst>
              <a:gd name="adj" fmla="val 12736"/>
            </a:avLst>
          </a:prstGeom>
          <a:solidFill>
            <a:schemeClr val="accent6">
              <a:lumMod val="20000"/>
              <a:lumOff val="80000"/>
              <a:alpha val="95294"/>
            </a:schemeClr>
          </a:solidFill>
          <a:ln w="76200">
            <a:solidFill>
              <a:srgbClr val="00CC0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chuyện</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trả</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lời</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ea typeface="Calibri" panose="020F0502020204030204" pitchFamily="34" charset="0"/>
                <a:cs typeface="Calibri" panose="020F0502020204030204" pitchFamily="34" charset="0"/>
              </a:rPr>
              <a:t>hỏi</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80338899-017B-52BE-089B-C74559813A74}"/>
              </a:ext>
            </a:extLst>
          </p:cNvPr>
          <p:cNvSpPr txBox="1"/>
          <p:nvPr/>
        </p:nvSpPr>
        <p:spPr>
          <a:xfrm>
            <a:off x="552450" y="1028700"/>
            <a:ext cx="11001375" cy="5324535"/>
          </a:xfrm>
          <a:prstGeom prst="rect">
            <a:avLst/>
          </a:prstGeom>
          <a:noFill/>
        </p:spPr>
        <p:txBody>
          <a:bodyPr wrap="square" rtlCol="0">
            <a:spAutoFit/>
          </a:bodyPr>
          <a:lstStyle/>
          <a:p>
            <a:pPr algn="ctr" latinLnBrk="0"/>
            <a:r>
              <a:rPr lang="vi-VN" sz="3200" b="1" i="0" dirty="0">
                <a:solidFill>
                  <a:srgbClr val="000000"/>
                </a:solidFill>
                <a:effectLst/>
                <a:latin typeface="Calibri" panose="020F0502020204030204" pitchFamily="34" charset="0"/>
                <a:cs typeface="Calibri" panose="020F0502020204030204" pitchFamily="34" charset="0"/>
              </a:rPr>
              <a:t>Hũ bạc của người cha</a:t>
            </a:r>
          </a:p>
          <a:p>
            <a:pPr algn="just" latinLnBrk="0"/>
            <a:r>
              <a:rPr lang="en-US"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Ngày xưa, có một người nông dân rất siêng năng. Về già, ông để dành được một hũ bạc. Tuy vậy, ông rất buồn vì người con trai của ông rất lười biếng. Một hôm, ông bảo con: “Cha muốn trước khi nhắm mắt thấy con kiếm nổi bát cơm. Con hãy đi làm và mang tiền về đây”.</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Bà mẹ sợ con vất vả, liền dúi cho một ít tiền. Người con cầm tiền đi chơi mấy hôm, khi chỉ còn vài đồng mới trở về đưa cho cha. Người cha vứt nắm tiền xuống ao. Thấy con vẫn thản nhiên, ông nghiêm giọng: “Đây không phải tiền con làm ra”</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Người con lại ra đi. Bà mẹ chỉ dám cho ít tiền ăn đi đường. Ăn hết tiền, anh ta đành tìm vào một làng xin xay thóc thuê. Xay một thúng thóc được trả công hai bát gạo, anh chỉ dám ăn một bát. Suốt ba tháng dành được chín mươi bát gạo, anh bán lấy tiền.</a:t>
            </a:r>
          </a:p>
          <a:p>
            <a:pPr algn="just"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Hôm đó, ông lão đang ngồi sưởi lửa thì con đem tiền về. Ông liền ném mấy đồng vào bếp lửa. Bất chấp lửa nóng, người con vội đưa tay vào bếp lấy tiền ra. Ông lão cười chảy nước mắt: “Bây giờ cha tin tiền đó chính tay con làm ra. Có làm lụng vất vả, người ta mới biết quý trọng đồng tiền.”</a:t>
            </a:r>
          </a:p>
          <a:p>
            <a:pPr algn="r" latinLnBrk="0"/>
            <a:r>
              <a:rPr lang="vi-VN" sz="2200" b="0" i="0" dirty="0">
                <a:solidFill>
                  <a:srgbClr val="000000"/>
                </a:solidFill>
                <a:effectLst/>
                <a:latin typeface="Calibri" panose="020F0502020204030204" pitchFamily="34" charset="0"/>
                <a:cs typeface="Calibri" panose="020F0502020204030204" pitchFamily="34" charset="0"/>
              </a:rPr>
              <a:t>(Theo Truyện cổ tích Chăm, Tiếng Việt 3, tập 1, NXB Giáo dục Việt Nam, 2020)</a:t>
            </a:r>
          </a:p>
        </p:txBody>
      </p:sp>
    </p:spTree>
    <p:extLst>
      <p:ext uri="{BB962C8B-B14F-4D97-AF65-F5344CB8AC3E}">
        <p14:creationId xmlns:p14="http://schemas.microsoft.com/office/powerpoint/2010/main" val="3726834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rPr>
                <a:t>Trả</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lời</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câu</a:t>
              </a:r>
              <a:r>
                <a:rPr kumimoji="0" lang="en-US" sz="4800" b="1" i="0" u="none" strike="noStrike" kern="1200" cap="none" spc="0" normalizeH="0" baseline="0" noProof="0" dirty="0">
                  <a:ln>
                    <a:solidFill>
                      <a:srgbClr val="002060"/>
                    </a:solidFill>
                  </a:ln>
                  <a:solidFill>
                    <a:srgbClr val="00FF00"/>
                  </a:solidFill>
                  <a:effectLst/>
                  <a:uLnTx/>
                  <a:uFillTx/>
                </a:rPr>
                <a:t> </a:t>
              </a:r>
              <a:r>
                <a:rPr kumimoji="0" lang="en-US" sz="4800" b="1" i="0" u="none" strike="noStrike" kern="1200" cap="none" spc="0" normalizeH="0" baseline="0" noProof="0" dirty="0" err="1">
                  <a:ln>
                    <a:solidFill>
                      <a:srgbClr val="002060"/>
                    </a:solidFill>
                  </a:ln>
                  <a:solidFill>
                    <a:srgbClr val="00FF00"/>
                  </a:solidFill>
                  <a:effectLst/>
                  <a:uLnTx/>
                  <a:uFillTx/>
                </a:rPr>
                <a:t>hỏi</a:t>
              </a:r>
              <a:endParaRPr kumimoji="0" lang="en-US" sz="4800" b="1" i="0" u="none" strike="noStrike" kern="1200" cap="none" spc="0" normalizeH="0" baseline="0" noProof="0" dirty="0">
                <a:ln>
                  <a:solidFill>
                    <a:srgbClr val="002060"/>
                  </a:solidFill>
                </a:ln>
                <a:solidFill>
                  <a:srgbClr val="00FF00"/>
                </a:solidFill>
                <a:effectLst/>
                <a:uLnTx/>
                <a:uFillTx/>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80929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Vì sao lần thứ nhất người con lại thản nhiên khi thấy người cha ném tiền xuống 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3295650"/>
            <a:ext cx="7332345" cy="2847846"/>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nhất, người con lại thản nhiên khi thấy người cha ném tiền xuống ao là bởi vì đó không phải là tiền do anh ta làm ra nên anh không biết quý trọng đồng tiền.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3056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ainting of a field of flowers&#10;&#10;Description automatically generated">
            <a:extLst>
              <a:ext uri="{FF2B5EF4-FFF2-40B4-BE49-F238E27FC236}">
                <a16:creationId xmlns:a16="http://schemas.microsoft.com/office/drawing/2014/main" id="{D9825902-4039-4DA5-5FA4-68F90BE73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3B003D23-876B-32C0-CEE0-A6EC6E7DD945}"/>
              </a:ext>
            </a:extLst>
          </p:cNvPr>
          <p:cNvGrpSpPr/>
          <p:nvPr/>
        </p:nvGrpSpPr>
        <p:grpSpPr>
          <a:xfrm>
            <a:off x="-182880" y="-455040"/>
            <a:ext cx="5166360" cy="4701540"/>
            <a:chOff x="0" y="-274320"/>
            <a:chExt cx="5166360" cy="4701540"/>
          </a:xfrm>
        </p:grpSpPr>
        <p:pic>
          <p:nvPicPr>
            <p:cNvPr id="5" name="Picture 4" descr="A red and white sign with lights&#10;&#10;Description automatically generated">
              <a:extLst>
                <a:ext uri="{FF2B5EF4-FFF2-40B4-BE49-F238E27FC236}">
                  <a16:creationId xmlns:a16="http://schemas.microsoft.com/office/drawing/2014/main" id="{F799EADA-3FE2-837A-6671-ADFFE65AC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
              <a:ext cx="5166360" cy="4701540"/>
            </a:xfrm>
            <a:prstGeom prst="rect">
              <a:avLst/>
            </a:prstGeom>
          </p:spPr>
        </p:pic>
        <p:sp>
          <p:nvSpPr>
            <p:cNvPr id="7" name="TextBox 6">
              <a:extLst>
                <a:ext uri="{FF2B5EF4-FFF2-40B4-BE49-F238E27FC236}">
                  <a16:creationId xmlns:a16="http://schemas.microsoft.com/office/drawing/2014/main" id="{61BEA2A0-23CD-0436-B1E0-01D4C32755C2}"/>
                </a:ext>
              </a:extLst>
            </p:cNvPr>
            <p:cNvSpPr txBox="1"/>
            <p:nvPr/>
          </p:nvSpPr>
          <p:spPr>
            <a:xfrm>
              <a:off x="1173480" y="1291620"/>
              <a:ext cx="276225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Trả</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lời</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câu</a:t>
              </a:r>
              <a:r>
                <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rPr>
                <a:t> </a:t>
              </a:r>
              <a:r>
                <a:rPr kumimoji="0" lang="en-US" sz="4800" b="1" i="0" u="none" strike="noStrike" kern="1200" cap="none" spc="0" normalizeH="0" baseline="0" noProof="0" dirty="0" err="1">
                  <a:ln>
                    <a:solidFill>
                      <a:srgbClr val="002060"/>
                    </a:solidFill>
                  </a:ln>
                  <a:solidFill>
                    <a:srgbClr val="00FF00"/>
                  </a:solidFill>
                  <a:effectLst/>
                  <a:uLnTx/>
                  <a:uFillTx/>
                  <a:latin typeface="Calibri" panose="020F0502020204030204"/>
                  <a:ea typeface="+mn-ea"/>
                  <a:cs typeface="+mn-cs"/>
                </a:rPr>
                <a:t>hỏi</a:t>
              </a:r>
              <a:endParaRPr kumimoji="0" lang="en-US" sz="4800" b="1" i="0" u="none" strike="noStrike" kern="1200" cap="none" spc="0" normalizeH="0" baseline="0" noProof="0" dirty="0">
                <a:ln>
                  <a:solidFill>
                    <a:srgbClr val="002060"/>
                  </a:solidFill>
                </a:ln>
                <a:solidFill>
                  <a:srgbClr val="00FF00"/>
                </a:solidFill>
                <a:effectLst/>
                <a:uLnTx/>
                <a:uFillTx/>
                <a:latin typeface="Calibri" panose="020F0502020204030204"/>
                <a:ea typeface="+mn-ea"/>
                <a:cs typeface="+mn-cs"/>
              </a:endParaRPr>
            </a:p>
          </p:txBody>
        </p:sp>
      </p:grpSp>
      <p:pic>
        <p:nvPicPr>
          <p:cNvPr id="10" name="Picture 9" descr="A cartoon of a child with a megaphone&#10;&#10;Description automatically generated">
            <a:extLst>
              <a:ext uri="{FF2B5EF4-FFF2-40B4-BE49-F238E27FC236}">
                <a16:creationId xmlns:a16="http://schemas.microsoft.com/office/drawing/2014/main" id="{1AFFB280-915E-B81B-CD85-763A2A9E12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335" y="3132667"/>
            <a:ext cx="3520440" cy="3725333"/>
          </a:xfrm>
          <a:prstGeom prst="rect">
            <a:avLst/>
          </a:prstGeom>
        </p:spPr>
      </p:pic>
      <p:sp>
        <p:nvSpPr>
          <p:cNvPr id="11" name="Rectangle: Rounded Corners 10">
            <a:extLst>
              <a:ext uri="{FF2B5EF4-FFF2-40B4-BE49-F238E27FC236}">
                <a16:creationId xmlns:a16="http://schemas.microsoft.com/office/drawing/2014/main" id="{D0372AA5-8B26-DC69-DCBA-975541FBDCA0}"/>
              </a:ext>
            </a:extLst>
          </p:cNvPr>
          <p:cNvSpPr/>
          <p:nvPr/>
        </p:nvSpPr>
        <p:spPr>
          <a:xfrm>
            <a:off x="4729163" y="851987"/>
            <a:ext cx="7332345" cy="1700713"/>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làm gì? Vì sao?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1586207-5202-C438-D53E-3A22A1DBB5B1}"/>
              </a:ext>
            </a:extLst>
          </p:cNvPr>
          <p:cNvSpPr/>
          <p:nvPr/>
        </p:nvSpPr>
        <p:spPr>
          <a:xfrm>
            <a:off x="4767263" y="2867025"/>
            <a:ext cx="7332345" cy="3476625"/>
          </a:xfrm>
          <a:prstGeom prst="roundRect">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Lần thứ hai, khi thấy người cha ném tiền vào lửa, người con đã bất chấp lửa nóng vội đưa tay vào bếp lấy tiền ra. Anh làm thế bởi vì đó là những đồng tiền do anh vất vả làm ra, nên anh tiếc quý trọng.</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913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767</Words>
  <Application>Microsoft Office PowerPoint</Application>
  <PresentationFormat>Widescreen</PresentationFormat>
  <Paragraphs>36</Paragraphs>
  <Slides>23</Slides>
  <Notes>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等线</vt:lpstr>
      <vt:lpstr>#9Slide03 BoosterNextFYBlack</vt: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Administrator</cp:lastModifiedBy>
  <cp:revision>3</cp:revision>
  <dcterms:created xsi:type="dcterms:W3CDTF">2024-09-04T14:15:55Z</dcterms:created>
  <dcterms:modified xsi:type="dcterms:W3CDTF">2024-09-04T14:38:16Z</dcterms:modified>
</cp:coreProperties>
</file>