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0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12.xml" ContentType="application/vnd.openxmlformats-officedocument.theme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94" r:id="rId4"/>
    <p:sldMasterId id="2147483808" r:id="rId5"/>
    <p:sldMasterId id="2147483814" r:id="rId6"/>
    <p:sldMasterId id="2147483820" r:id="rId7"/>
    <p:sldMasterId id="2147483826" r:id="rId8"/>
    <p:sldMasterId id="2147483832" r:id="rId9"/>
    <p:sldMasterId id="2147483838" r:id="rId10"/>
    <p:sldMasterId id="2147483844" r:id="rId11"/>
  </p:sldMasterIdLst>
  <p:notesMasterIdLst>
    <p:notesMasterId r:id="rId26"/>
  </p:notesMasterIdLst>
  <p:sldIdLst>
    <p:sldId id="293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0" r:id="rId20"/>
    <p:sldId id="270" r:id="rId21"/>
    <p:sldId id="290" r:id="rId22"/>
    <p:sldId id="291" r:id="rId23"/>
    <p:sldId id="292" r:id="rId24"/>
    <p:sldId id="272" r:id="rId25"/>
  </p:sldIdLst>
  <p:sldSz cx="16276638" cy="9144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657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31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496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6621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3582761" algn="l" defTabSz="14331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4299311" algn="l" defTabSz="14331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5015869" algn="l" defTabSz="14331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5732409" algn="l" defTabSz="14331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00080"/>
    <a:srgbClr val="CC00FF"/>
    <a:srgbClr val="FF0000"/>
    <a:srgbClr val="3333FF"/>
    <a:srgbClr val="FF6699"/>
    <a:srgbClr val="99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89" autoAdjust="0"/>
  </p:normalViewPr>
  <p:slideViewPr>
    <p:cSldViewPr>
      <p:cViewPr>
        <p:scale>
          <a:sx n="54" d="100"/>
          <a:sy n="54" d="100"/>
        </p:scale>
        <p:origin x="-534" y="19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84078-C073-4474-8B8A-8ACDDB29D3B0}" type="datetimeFigureOut">
              <a:rPr lang="en-US" smtClean="0"/>
              <a:t>06/12/2023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41E18-5CA8-4D3F-A809-798A92CA1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33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16850" algn="l" defTabSz="1433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33669" algn="l" defTabSz="1433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50508" algn="l" defTabSz="1433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67348" algn="l" defTabSz="1433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584176" algn="l" defTabSz="1433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01017" algn="l" defTabSz="1433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17847" algn="l" defTabSz="1433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34681" algn="l" defTabSz="14336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C9E7B7F8-81FA-46DC-8926-8D6B124E54D6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9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97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16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3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50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83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00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1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33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0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46" y="488951"/>
            <a:ext cx="6516306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2" y="488951"/>
            <a:ext cx="19286121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8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93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1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34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5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6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0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19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3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7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13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17131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3423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513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684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5855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3027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50198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7369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17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4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9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4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957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7131" indent="0">
              <a:buNone/>
              <a:defRPr sz="3200" b="1"/>
            </a:lvl2pPr>
            <a:lvl3pPr marL="1434234" indent="0">
              <a:buNone/>
              <a:defRPr sz="2900" b="1"/>
            </a:lvl3pPr>
            <a:lvl4pPr marL="2151358" indent="0">
              <a:buNone/>
              <a:defRPr sz="2500" b="1"/>
            </a:lvl4pPr>
            <a:lvl5pPr marL="2868484" indent="0">
              <a:buNone/>
              <a:defRPr sz="2500" b="1"/>
            </a:lvl5pPr>
            <a:lvl6pPr marL="3585596" indent="0">
              <a:buNone/>
              <a:defRPr sz="2500" b="1"/>
            </a:lvl6pPr>
            <a:lvl7pPr marL="4302722" indent="0">
              <a:buNone/>
              <a:defRPr sz="2500" b="1"/>
            </a:lvl7pPr>
            <a:lvl8pPr marL="5019834" indent="0">
              <a:buNone/>
              <a:defRPr sz="2500" b="1"/>
            </a:lvl8pPr>
            <a:lvl9pPr marL="573695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957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7131" indent="0">
              <a:buNone/>
              <a:defRPr sz="3200" b="1"/>
            </a:lvl2pPr>
            <a:lvl3pPr marL="1434234" indent="0">
              <a:buNone/>
              <a:defRPr sz="2900" b="1"/>
            </a:lvl3pPr>
            <a:lvl4pPr marL="2151358" indent="0">
              <a:buNone/>
              <a:defRPr sz="2500" b="1"/>
            </a:lvl4pPr>
            <a:lvl5pPr marL="2868484" indent="0">
              <a:buNone/>
              <a:defRPr sz="2500" b="1"/>
            </a:lvl5pPr>
            <a:lvl6pPr marL="3585596" indent="0">
              <a:buNone/>
              <a:defRPr sz="2500" b="1"/>
            </a:lvl6pPr>
            <a:lvl7pPr marL="4302722" indent="0">
              <a:buNone/>
              <a:defRPr sz="2500" b="1"/>
            </a:lvl7pPr>
            <a:lvl8pPr marL="5019834" indent="0">
              <a:buNone/>
              <a:defRPr sz="2500" b="1"/>
            </a:lvl8pPr>
            <a:lvl9pPr marL="573695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7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97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08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836" y="364193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64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7131" indent="0">
              <a:buNone/>
              <a:defRPr sz="1900"/>
            </a:lvl2pPr>
            <a:lvl3pPr marL="1434234" indent="0">
              <a:buNone/>
              <a:defRPr sz="1600"/>
            </a:lvl3pPr>
            <a:lvl4pPr marL="2151358" indent="0">
              <a:buNone/>
              <a:defRPr sz="1300"/>
            </a:lvl4pPr>
            <a:lvl5pPr marL="2868484" indent="0">
              <a:buNone/>
              <a:defRPr sz="1300"/>
            </a:lvl5pPr>
            <a:lvl6pPr marL="3585596" indent="0">
              <a:buNone/>
              <a:defRPr sz="1300"/>
            </a:lvl6pPr>
            <a:lvl7pPr marL="4302722" indent="0">
              <a:buNone/>
              <a:defRPr sz="1300"/>
            </a:lvl7pPr>
            <a:lvl8pPr marL="5019834" indent="0">
              <a:buNone/>
              <a:defRPr sz="1300"/>
            </a:lvl8pPr>
            <a:lvl9pPr marL="573695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48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17131" indent="0">
              <a:buNone/>
              <a:defRPr sz="4400"/>
            </a:lvl2pPr>
            <a:lvl3pPr marL="1434234" indent="0">
              <a:buNone/>
              <a:defRPr sz="3700"/>
            </a:lvl3pPr>
            <a:lvl4pPr marL="2151358" indent="0">
              <a:buNone/>
              <a:defRPr sz="3200"/>
            </a:lvl4pPr>
            <a:lvl5pPr marL="2868484" indent="0">
              <a:buNone/>
              <a:defRPr sz="3200"/>
            </a:lvl5pPr>
            <a:lvl6pPr marL="3585596" indent="0">
              <a:buNone/>
              <a:defRPr sz="3200"/>
            </a:lvl6pPr>
            <a:lvl7pPr marL="4302722" indent="0">
              <a:buNone/>
              <a:defRPr sz="3200"/>
            </a:lvl7pPr>
            <a:lvl8pPr marL="5019834" indent="0">
              <a:buNone/>
              <a:defRPr sz="3200"/>
            </a:lvl8pPr>
            <a:lvl9pPr marL="573695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7131" indent="0">
              <a:buNone/>
              <a:defRPr sz="1900"/>
            </a:lvl2pPr>
            <a:lvl3pPr marL="1434234" indent="0">
              <a:buNone/>
              <a:defRPr sz="1600"/>
            </a:lvl3pPr>
            <a:lvl4pPr marL="2151358" indent="0">
              <a:buNone/>
              <a:defRPr sz="1300"/>
            </a:lvl4pPr>
            <a:lvl5pPr marL="2868484" indent="0">
              <a:buNone/>
              <a:defRPr sz="1300"/>
            </a:lvl5pPr>
            <a:lvl6pPr marL="3585596" indent="0">
              <a:buNone/>
              <a:defRPr sz="1300"/>
            </a:lvl6pPr>
            <a:lvl7pPr marL="4302722" indent="0">
              <a:buNone/>
              <a:defRPr sz="1300"/>
            </a:lvl7pPr>
            <a:lvl8pPr marL="5019834" indent="0">
              <a:buNone/>
              <a:defRPr sz="1300"/>
            </a:lvl8pPr>
            <a:lvl9pPr marL="573695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58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24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9" y="488951"/>
            <a:ext cx="6516306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2" y="488951"/>
            <a:ext cx="19286121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21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693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09529" indent="0" algn="ctr">
              <a:buNone/>
              <a:defRPr/>
            </a:lvl2pPr>
            <a:lvl3pPr marL="1419081" indent="0" algn="ctr">
              <a:buNone/>
              <a:defRPr/>
            </a:lvl3pPr>
            <a:lvl4pPr marL="2128624" indent="0" algn="ctr">
              <a:buNone/>
              <a:defRPr/>
            </a:lvl4pPr>
            <a:lvl5pPr marL="2838167" indent="0" algn="ctr">
              <a:buNone/>
              <a:defRPr/>
            </a:lvl5pPr>
            <a:lvl6pPr marL="3547703" indent="0" algn="ctr">
              <a:buNone/>
              <a:defRPr/>
            </a:lvl6pPr>
            <a:lvl7pPr marL="4257242" indent="0" algn="ctr">
              <a:buNone/>
              <a:defRPr/>
            </a:lvl7pPr>
            <a:lvl8pPr marL="4966788" indent="0" algn="ctr">
              <a:buNone/>
              <a:defRPr/>
            </a:lvl8pPr>
            <a:lvl9pPr marL="567632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79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06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09529" indent="0">
              <a:buNone/>
              <a:defRPr sz="2800"/>
            </a:lvl2pPr>
            <a:lvl3pPr marL="1419081" indent="0">
              <a:buNone/>
              <a:defRPr sz="2500"/>
            </a:lvl3pPr>
            <a:lvl4pPr marL="2128624" indent="0">
              <a:buNone/>
              <a:defRPr sz="2100"/>
            </a:lvl4pPr>
            <a:lvl5pPr marL="2838167" indent="0">
              <a:buNone/>
              <a:defRPr sz="2100"/>
            </a:lvl5pPr>
            <a:lvl6pPr marL="3547703" indent="0">
              <a:buNone/>
              <a:defRPr sz="2100"/>
            </a:lvl6pPr>
            <a:lvl7pPr marL="4257242" indent="0">
              <a:buNone/>
              <a:defRPr sz="2100"/>
            </a:lvl7pPr>
            <a:lvl8pPr marL="4966788" indent="0">
              <a:buNone/>
              <a:defRPr sz="2100"/>
            </a:lvl8pPr>
            <a:lvl9pPr marL="5676329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1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23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21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957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9529" indent="0">
              <a:buNone/>
              <a:defRPr sz="3100" b="1"/>
            </a:lvl2pPr>
            <a:lvl3pPr marL="1419081" indent="0">
              <a:buNone/>
              <a:defRPr sz="2800" b="1"/>
            </a:lvl3pPr>
            <a:lvl4pPr marL="2128624" indent="0">
              <a:buNone/>
              <a:defRPr sz="2500" b="1"/>
            </a:lvl4pPr>
            <a:lvl5pPr marL="2838167" indent="0">
              <a:buNone/>
              <a:defRPr sz="2500" b="1"/>
            </a:lvl5pPr>
            <a:lvl6pPr marL="3547703" indent="0">
              <a:buNone/>
              <a:defRPr sz="2500" b="1"/>
            </a:lvl6pPr>
            <a:lvl7pPr marL="4257242" indent="0">
              <a:buNone/>
              <a:defRPr sz="2500" b="1"/>
            </a:lvl7pPr>
            <a:lvl8pPr marL="4966788" indent="0">
              <a:buNone/>
              <a:defRPr sz="2500" b="1"/>
            </a:lvl8pPr>
            <a:lvl9pPr marL="5676329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957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9529" indent="0">
              <a:buNone/>
              <a:defRPr sz="3100" b="1"/>
            </a:lvl2pPr>
            <a:lvl3pPr marL="1419081" indent="0">
              <a:buNone/>
              <a:defRPr sz="2800" b="1"/>
            </a:lvl3pPr>
            <a:lvl4pPr marL="2128624" indent="0">
              <a:buNone/>
              <a:defRPr sz="2500" b="1"/>
            </a:lvl4pPr>
            <a:lvl5pPr marL="2838167" indent="0">
              <a:buNone/>
              <a:defRPr sz="2500" b="1"/>
            </a:lvl5pPr>
            <a:lvl6pPr marL="3547703" indent="0">
              <a:buNone/>
              <a:defRPr sz="2500" b="1"/>
            </a:lvl6pPr>
            <a:lvl7pPr marL="4257242" indent="0">
              <a:buNone/>
              <a:defRPr sz="2500" b="1"/>
            </a:lvl7pPr>
            <a:lvl8pPr marL="4966788" indent="0">
              <a:buNone/>
              <a:defRPr sz="2500" b="1"/>
            </a:lvl8pPr>
            <a:lvl9pPr marL="5676329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89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75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8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16706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3339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5008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667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5834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3001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501685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7335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72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836" y="364193"/>
            <a:ext cx="9099093" cy="7804151"/>
          </a:xfrm>
        </p:spPr>
        <p:txBody>
          <a:bodyPr/>
          <a:lstStyle>
            <a:lvl1pPr>
              <a:defRPr sz="4900"/>
            </a:lvl1pPr>
            <a:lvl2pPr>
              <a:defRPr sz="44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564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09529" indent="0">
              <a:buNone/>
              <a:defRPr sz="1900"/>
            </a:lvl2pPr>
            <a:lvl3pPr marL="1419081" indent="0">
              <a:buNone/>
              <a:defRPr sz="1600"/>
            </a:lvl3pPr>
            <a:lvl4pPr marL="2128624" indent="0">
              <a:buNone/>
              <a:defRPr sz="1300"/>
            </a:lvl4pPr>
            <a:lvl5pPr marL="2838167" indent="0">
              <a:buNone/>
              <a:defRPr sz="1300"/>
            </a:lvl5pPr>
            <a:lvl6pPr marL="3547703" indent="0">
              <a:buNone/>
              <a:defRPr sz="1300"/>
            </a:lvl6pPr>
            <a:lvl7pPr marL="4257242" indent="0">
              <a:buNone/>
              <a:defRPr sz="1300"/>
            </a:lvl7pPr>
            <a:lvl8pPr marL="4966788" indent="0">
              <a:buNone/>
              <a:defRPr sz="1300"/>
            </a:lvl8pPr>
            <a:lvl9pPr marL="567632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67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4900"/>
            </a:lvl1pPr>
            <a:lvl2pPr marL="709529" indent="0">
              <a:buNone/>
              <a:defRPr sz="4400"/>
            </a:lvl2pPr>
            <a:lvl3pPr marL="1419081" indent="0">
              <a:buNone/>
              <a:defRPr sz="3700"/>
            </a:lvl3pPr>
            <a:lvl4pPr marL="2128624" indent="0">
              <a:buNone/>
              <a:defRPr sz="3100"/>
            </a:lvl4pPr>
            <a:lvl5pPr marL="2838167" indent="0">
              <a:buNone/>
              <a:defRPr sz="3100"/>
            </a:lvl5pPr>
            <a:lvl6pPr marL="3547703" indent="0">
              <a:buNone/>
              <a:defRPr sz="3100"/>
            </a:lvl6pPr>
            <a:lvl7pPr marL="4257242" indent="0">
              <a:buNone/>
              <a:defRPr sz="3100"/>
            </a:lvl7pPr>
            <a:lvl8pPr marL="4966788" indent="0">
              <a:buNone/>
              <a:defRPr sz="3100"/>
            </a:lvl8pPr>
            <a:lvl9pPr marL="5676329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09529" indent="0">
              <a:buNone/>
              <a:defRPr sz="1900"/>
            </a:lvl2pPr>
            <a:lvl3pPr marL="1419081" indent="0">
              <a:buNone/>
              <a:defRPr sz="1600"/>
            </a:lvl3pPr>
            <a:lvl4pPr marL="2128624" indent="0">
              <a:buNone/>
              <a:defRPr sz="1300"/>
            </a:lvl4pPr>
            <a:lvl5pPr marL="2838167" indent="0">
              <a:buNone/>
              <a:defRPr sz="1300"/>
            </a:lvl5pPr>
            <a:lvl6pPr marL="3547703" indent="0">
              <a:buNone/>
              <a:defRPr sz="1300"/>
            </a:lvl6pPr>
            <a:lvl7pPr marL="4257242" indent="0">
              <a:buNone/>
              <a:defRPr sz="1300"/>
            </a:lvl7pPr>
            <a:lvl8pPr marL="4966788" indent="0">
              <a:buNone/>
              <a:defRPr sz="1300"/>
            </a:lvl8pPr>
            <a:lvl9pPr marL="567632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71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14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310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310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69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5524" indent="0" algn="ctr">
              <a:buNone/>
              <a:defRPr sz="2700"/>
            </a:lvl2pPr>
            <a:lvl3pPr marL="1211041" indent="0" algn="ctr">
              <a:buNone/>
              <a:defRPr sz="2400"/>
            </a:lvl3pPr>
            <a:lvl4pPr marL="1816575" indent="0" algn="ctr">
              <a:buNone/>
              <a:defRPr sz="2100"/>
            </a:lvl4pPr>
            <a:lvl5pPr marL="2422091" indent="0" algn="ctr">
              <a:buNone/>
              <a:defRPr sz="2100"/>
            </a:lvl5pPr>
            <a:lvl6pPr marL="3027621" indent="0" algn="ctr">
              <a:buNone/>
              <a:defRPr sz="2100"/>
            </a:lvl6pPr>
            <a:lvl7pPr marL="3633139" indent="0" algn="ctr">
              <a:buNone/>
              <a:defRPr sz="2100"/>
            </a:lvl7pPr>
            <a:lvl8pPr marL="4238666" indent="0" algn="ctr">
              <a:buNone/>
              <a:defRPr sz="2100"/>
            </a:lvl8pPr>
            <a:lvl9pPr marL="4844188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1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91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726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360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552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104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165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2209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276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331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386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441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92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37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909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2" y="2241552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5524" indent="0">
              <a:buNone/>
              <a:defRPr sz="2700" b="1"/>
            </a:lvl2pPr>
            <a:lvl3pPr marL="1211041" indent="0">
              <a:buNone/>
              <a:defRPr sz="2400" b="1"/>
            </a:lvl3pPr>
            <a:lvl4pPr marL="1816575" indent="0">
              <a:buNone/>
              <a:defRPr sz="2100" b="1"/>
            </a:lvl4pPr>
            <a:lvl5pPr marL="2422091" indent="0">
              <a:buNone/>
              <a:defRPr sz="2100" b="1"/>
            </a:lvl5pPr>
            <a:lvl6pPr marL="3027621" indent="0">
              <a:buNone/>
              <a:defRPr sz="2100" b="1"/>
            </a:lvl6pPr>
            <a:lvl7pPr marL="3633139" indent="0">
              <a:buNone/>
              <a:defRPr sz="2100" b="1"/>
            </a:lvl7pPr>
            <a:lvl8pPr marL="4238666" indent="0">
              <a:buNone/>
              <a:defRPr sz="2100" b="1"/>
            </a:lvl8pPr>
            <a:lvl9pPr marL="4844188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2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2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5524" indent="0">
              <a:buNone/>
              <a:defRPr sz="2700" b="1"/>
            </a:lvl2pPr>
            <a:lvl3pPr marL="1211041" indent="0">
              <a:buNone/>
              <a:defRPr sz="2400" b="1"/>
            </a:lvl3pPr>
            <a:lvl4pPr marL="1816575" indent="0">
              <a:buNone/>
              <a:defRPr sz="2100" b="1"/>
            </a:lvl4pPr>
            <a:lvl5pPr marL="2422091" indent="0">
              <a:buNone/>
              <a:defRPr sz="2100" b="1"/>
            </a:lvl5pPr>
            <a:lvl6pPr marL="3027621" indent="0">
              <a:buNone/>
              <a:defRPr sz="2100" b="1"/>
            </a:lvl6pPr>
            <a:lvl7pPr marL="3633139" indent="0">
              <a:buNone/>
              <a:defRPr sz="2100" b="1"/>
            </a:lvl7pPr>
            <a:lvl8pPr marL="4238666" indent="0">
              <a:buNone/>
              <a:defRPr sz="2100" b="1"/>
            </a:lvl8pPr>
            <a:lvl9pPr marL="4844188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130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9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4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25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2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048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214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642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214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5524" indent="0">
              <a:buNone/>
              <a:defRPr sz="1900"/>
            </a:lvl2pPr>
            <a:lvl3pPr marL="1211041" indent="0">
              <a:buNone/>
              <a:defRPr sz="1600"/>
            </a:lvl3pPr>
            <a:lvl4pPr marL="1816575" indent="0">
              <a:buNone/>
              <a:defRPr sz="1300"/>
            </a:lvl4pPr>
            <a:lvl5pPr marL="2422091" indent="0">
              <a:buNone/>
              <a:defRPr sz="1300"/>
            </a:lvl5pPr>
            <a:lvl6pPr marL="3027621" indent="0">
              <a:buNone/>
              <a:defRPr sz="1300"/>
            </a:lvl6pPr>
            <a:lvl7pPr marL="3633139" indent="0">
              <a:buNone/>
              <a:defRPr sz="1300"/>
            </a:lvl7pPr>
            <a:lvl8pPr marL="4238666" indent="0">
              <a:buNone/>
              <a:defRPr sz="1300"/>
            </a:lvl8pPr>
            <a:lvl9pPr marL="4844188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84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214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642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5524" indent="0">
              <a:buNone/>
              <a:defRPr sz="3700"/>
            </a:lvl2pPr>
            <a:lvl3pPr marL="1211041" indent="0">
              <a:buNone/>
              <a:defRPr sz="3200"/>
            </a:lvl3pPr>
            <a:lvl4pPr marL="1816575" indent="0">
              <a:buNone/>
              <a:defRPr sz="2700"/>
            </a:lvl4pPr>
            <a:lvl5pPr marL="2422091" indent="0">
              <a:buNone/>
              <a:defRPr sz="2700"/>
            </a:lvl5pPr>
            <a:lvl6pPr marL="3027621" indent="0">
              <a:buNone/>
              <a:defRPr sz="2700"/>
            </a:lvl6pPr>
            <a:lvl7pPr marL="3633139" indent="0">
              <a:buNone/>
              <a:defRPr sz="2700"/>
            </a:lvl7pPr>
            <a:lvl8pPr marL="4238666" indent="0">
              <a:buNone/>
              <a:defRPr sz="2700"/>
            </a:lvl8pPr>
            <a:lvl9pPr marL="484418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214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5524" indent="0">
              <a:buNone/>
              <a:defRPr sz="1900"/>
            </a:lvl2pPr>
            <a:lvl3pPr marL="1211041" indent="0">
              <a:buNone/>
              <a:defRPr sz="1600"/>
            </a:lvl3pPr>
            <a:lvl4pPr marL="1816575" indent="0">
              <a:buNone/>
              <a:defRPr sz="1300"/>
            </a:lvl4pPr>
            <a:lvl5pPr marL="2422091" indent="0">
              <a:buNone/>
              <a:defRPr sz="1300"/>
            </a:lvl5pPr>
            <a:lvl6pPr marL="3027621" indent="0">
              <a:buNone/>
              <a:defRPr sz="1300"/>
            </a:lvl6pPr>
            <a:lvl7pPr marL="3633139" indent="0">
              <a:buNone/>
              <a:defRPr sz="1300"/>
            </a:lvl7pPr>
            <a:lvl8pPr marL="4238666" indent="0">
              <a:buNone/>
              <a:defRPr sz="1300"/>
            </a:lvl8pPr>
            <a:lvl9pPr marL="4844188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16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22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6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6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68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300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2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1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6419" indent="0" algn="ctr">
              <a:buNone/>
              <a:defRPr sz="2700"/>
            </a:lvl2pPr>
            <a:lvl3pPr marL="1212831" indent="0" algn="ctr">
              <a:buNone/>
              <a:defRPr sz="2400"/>
            </a:lvl3pPr>
            <a:lvl4pPr marL="1819254" indent="0" algn="ctr">
              <a:buNone/>
              <a:defRPr sz="2100"/>
            </a:lvl4pPr>
            <a:lvl5pPr marL="2425666" indent="0" algn="ctr">
              <a:buNone/>
              <a:defRPr sz="2100"/>
            </a:lvl5pPr>
            <a:lvl6pPr marL="3032096" indent="0" algn="ctr">
              <a:buNone/>
              <a:defRPr sz="2100"/>
            </a:lvl6pPr>
            <a:lvl7pPr marL="3638500" indent="0" algn="ctr">
              <a:buNone/>
              <a:defRPr sz="2100"/>
            </a:lvl7pPr>
            <a:lvl8pPr marL="4244921" indent="0" algn="ctr">
              <a:buNone/>
              <a:defRPr sz="2100"/>
            </a:lvl8pPr>
            <a:lvl9pPr marL="4851338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3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957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6706" indent="0">
              <a:buNone/>
              <a:defRPr sz="3200" b="1"/>
            </a:lvl2pPr>
            <a:lvl3pPr marL="1433391" indent="0">
              <a:buNone/>
              <a:defRPr sz="2900" b="1"/>
            </a:lvl3pPr>
            <a:lvl4pPr marL="2150083" indent="0">
              <a:buNone/>
              <a:defRPr sz="2500" b="1"/>
            </a:lvl4pPr>
            <a:lvl5pPr marL="2866773" indent="0">
              <a:buNone/>
              <a:defRPr sz="2500" b="1"/>
            </a:lvl5pPr>
            <a:lvl6pPr marL="3583464" indent="0">
              <a:buNone/>
              <a:defRPr sz="2500" b="1"/>
            </a:lvl6pPr>
            <a:lvl7pPr marL="4300161" indent="0">
              <a:buNone/>
              <a:defRPr sz="2500" b="1"/>
            </a:lvl7pPr>
            <a:lvl8pPr marL="5016856" indent="0">
              <a:buNone/>
              <a:defRPr sz="2500" b="1"/>
            </a:lvl8pPr>
            <a:lvl9pPr marL="573354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957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6706" indent="0">
              <a:buNone/>
              <a:defRPr sz="3200" b="1"/>
            </a:lvl2pPr>
            <a:lvl3pPr marL="1433391" indent="0">
              <a:buNone/>
              <a:defRPr sz="2900" b="1"/>
            </a:lvl3pPr>
            <a:lvl4pPr marL="2150083" indent="0">
              <a:buNone/>
              <a:defRPr sz="2500" b="1"/>
            </a:lvl4pPr>
            <a:lvl5pPr marL="2866773" indent="0">
              <a:buNone/>
              <a:defRPr sz="2500" b="1"/>
            </a:lvl5pPr>
            <a:lvl6pPr marL="3583464" indent="0">
              <a:buNone/>
              <a:defRPr sz="2500" b="1"/>
            </a:lvl6pPr>
            <a:lvl7pPr marL="4300161" indent="0">
              <a:buNone/>
              <a:defRPr sz="2500" b="1"/>
            </a:lvl7pPr>
            <a:lvl8pPr marL="5016856" indent="0">
              <a:buNone/>
              <a:defRPr sz="2500" b="1"/>
            </a:lvl8pPr>
            <a:lvl9pPr marL="573354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90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20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62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6419" indent="0">
              <a:buNone/>
              <a:defRPr sz="3700"/>
            </a:lvl2pPr>
            <a:lvl3pPr marL="1212831" indent="0">
              <a:buNone/>
              <a:defRPr sz="3200"/>
            </a:lvl3pPr>
            <a:lvl4pPr marL="1819254" indent="0">
              <a:buNone/>
              <a:defRPr sz="2700"/>
            </a:lvl4pPr>
            <a:lvl5pPr marL="2425666" indent="0">
              <a:buNone/>
              <a:defRPr sz="2700"/>
            </a:lvl5pPr>
            <a:lvl6pPr marL="3032096" indent="0">
              <a:buNone/>
              <a:defRPr sz="2700"/>
            </a:lvl6pPr>
            <a:lvl7pPr marL="3638500" indent="0">
              <a:buNone/>
              <a:defRPr sz="2700"/>
            </a:lvl7pPr>
            <a:lvl8pPr marL="4244921" indent="0">
              <a:buNone/>
              <a:defRPr sz="2700"/>
            </a:lvl8pPr>
            <a:lvl9pPr marL="4851338" indent="0">
              <a:buNone/>
              <a:defRPr sz="2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20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6419" indent="0">
              <a:buNone/>
              <a:defRPr sz="1900"/>
            </a:lvl2pPr>
            <a:lvl3pPr marL="1212831" indent="0">
              <a:buNone/>
              <a:defRPr sz="1600"/>
            </a:lvl3pPr>
            <a:lvl4pPr marL="1819254" indent="0">
              <a:buNone/>
              <a:defRPr sz="1300"/>
            </a:lvl4pPr>
            <a:lvl5pPr marL="2425666" indent="0">
              <a:buNone/>
              <a:defRPr sz="1300"/>
            </a:lvl5pPr>
            <a:lvl6pPr marL="3032096" indent="0">
              <a:buNone/>
              <a:defRPr sz="1300"/>
            </a:lvl6pPr>
            <a:lvl7pPr marL="3638500" indent="0">
              <a:buNone/>
              <a:defRPr sz="1300"/>
            </a:lvl7pPr>
            <a:lvl8pPr marL="4244921" indent="0">
              <a:buNone/>
              <a:defRPr sz="1300"/>
            </a:lvl8pPr>
            <a:lvl9pPr marL="485133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8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6826" indent="0" algn="ctr">
              <a:buNone/>
              <a:defRPr sz="2700"/>
            </a:lvl2pPr>
            <a:lvl3pPr marL="1213645" indent="0" algn="ctr">
              <a:buNone/>
              <a:defRPr sz="2400"/>
            </a:lvl3pPr>
            <a:lvl4pPr marL="1820475" indent="0" algn="ctr">
              <a:buNone/>
              <a:defRPr sz="2100"/>
            </a:lvl4pPr>
            <a:lvl5pPr marL="2427294" indent="0" algn="ctr">
              <a:buNone/>
              <a:defRPr sz="2100"/>
            </a:lvl5pPr>
            <a:lvl6pPr marL="3034131" indent="0" algn="ctr">
              <a:buNone/>
              <a:defRPr sz="2100"/>
            </a:lvl6pPr>
            <a:lvl7pPr marL="3640941" indent="0" algn="ctr">
              <a:buNone/>
              <a:defRPr sz="2100"/>
            </a:lvl7pPr>
            <a:lvl8pPr marL="4247769" indent="0" algn="ctr">
              <a:buNone/>
              <a:defRPr sz="2100"/>
            </a:lvl8pPr>
            <a:lvl9pPr marL="485459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93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621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6826" indent="0">
              <a:buNone/>
              <a:defRPr sz="3700"/>
            </a:lvl2pPr>
            <a:lvl3pPr marL="1213645" indent="0">
              <a:buNone/>
              <a:defRPr sz="3200"/>
            </a:lvl3pPr>
            <a:lvl4pPr marL="1820475" indent="0">
              <a:buNone/>
              <a:defRPr sz="2700"/>
            </a:lvl4pPr>
            <a:lvl5pPr marL="2427294" indent="0">
              <a:buNone/>
              <a:defRPr sz="2700"/>
            </a:lvl5pPr>
            <a:lvl6pPr marL="3034131" indent="0">
              <a:buNone/>
              <a:defRPr sz="2700"/>
            </a:lvl6pPr>
            <a:lvl7pPr marL="3640941" indent="0">
              <a:buNone/>
              <a:defRPr sz="2700"/>
            </a:lvl7pPr>
            <a:lvl8pPr marL="4247769" indent="0">
              <a:buNone/>
              <a:defRPr sz="2700"/>
            </a:lvl8pPr>
            <a:lvl9pPr marL="4854591" indent="0">
              <a:buNone/>
              <a:defRPr sz="2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93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6826" indent="0">
              <a:buNone/>
              <a:defRPr sz="1900"/>
            </a:lvl2pPr>
            <a:lvl3pPr marL="1213645" indent="0">
              <a:buNone/>
              <a:defRPr sz="1600"/>
            </a:lvl3pPr>
            <a:lvl4pPr marL="1820475" indent="0">
              <a:buNone/>
              <a:defRPr sz="1300"/>
            </a:lvl4pPr>
            <a:lvl5pPr marL="2427294" indent="0">
              <a:buNone/>
              <a:defRPr sz="1300"/>
            </a:lvl5pPr>
            <a:lvl6pPr marL="3034131" indent="0">
              <a:buNone/>
              <a:defRPr sz="1300"/>
            </a:lvl6pPr>
            <a:lvl7pPr marL="3640941" indent="0">
              <a:buNone/>
              <a:defRPr sz="1300"/>
            </a:lvl7pPr>
            <a:lvl8pPr marL="4247769" indent="0">
              <a:buNone/>
              <a:defRPr sz="1300"/>
            </a:lvl8pPr>
            <a:lvl9pPr marL="485459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0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7315" indent="0" algn="ctr">
              <a:buNone/>
              <a:defRPr sz="2700"/>
            </a:lvl2pPr>
            <a:lvl3pPr marL="1214622" indent="0" algn="ctr">
              <a:buNone/>
              <a:defRPr sz="2400"/>
            </a:lvl3pPr>
            <a:lvl4pPr marL="1821940" indent="0" algn="ctr">
              <a:buNone/>
              <a:defRPr sz="2100"/>
            </a:lvl4pPr>
            <a:lvl5pPr marL="2429247" indent="0" algn="ctr">
              <a:buNone/>
              <a:defRPr sz="2100"/>
            </a:lvl5pPr>
            <a:lvl6pPr marL="3036573" indent="0" algn="ctr">
              <a:buNone/>
              <a:defRPr sz="2100"/>
            </a:lvl6pPr>
            <a:lvl7pPr marL="3643871" indent="0" algn="ctr">
              <a:buNone/>
              <a:defRPr sz="2100"/>
            </a:lvl7pPr>
            <a:lvl8pPr marL="4251188" indent="0" algn="ctr">
              <a:buNone/>
              <a:defRPr sz="2100"/>
            </a:lvl8pPr>
            <a:lvl9pPr marL="4858498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7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553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85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613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7315" indent="0">
              <a:buNone/>
              <a:defRPr sz="3700"/>
            </a:lvl2pPr>
            <a:lvl3pPr marL="1214622" indent="0">
              <a:buNone/>
              <a:defRPr sz="3200"/>
            </a:lvl3pPr>
            <a:lvl4pPr marL="1821940" indent="0">
              <a:buNone/>
              <a:defRPr sz="2700"/>
            </a:lvl4pPr>
            <a:lvl5pPr marL="2429247" indent="0">
              <a:buNone/>
              <a:defRPr sz="2700"/>
            </a:lvl5pPr>
            <a:lvl6pPr marL="3036573" indent="0">
              <a:buNone/>
              <a:defRPr sz="2700"/>
            </a:lvl6pPr>
            <a:lvl7pPr marL="3643871" indent="0">
              <a:buNone/>
              <a:defRPr sz="2700"/>
            </a:lvl7pPr>
            <a:lvl8pPr marL="4251188" indent="0">
              <a:buNone/>
              <a:defRPr sz="2700"/>
            </a:lvl8pPr>
            <a:lvl9pPr marL="4858498" indent="0">
              <a:buNone/>
              <a:defRPr sz="2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85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7315" indent="0">
              <a:buNone/>
              <a:defRPr sz="1900"/>
            </a:lvl2pPr>
            <a:lvl3pPr marL="1214622" indent="0">
              <a:buNone/>
              <a:defRPr sz="1600"/>
            </a:lvl3pPr>
            <a:lvl4pPr marL="1821940" indent="0">
              <a:buNone/>
              <a:defRPr sz="1300"/>
            </a:lvl4pPr>
            <a:lvl5pPr marL="2429247" indent="0">
              <a:buNone/>
              <a:defRPr sz="1300"/>
            </a:lvl5pPr>
            <a:lvl6pPr marL="3036573" indent="0">
              <a:buNone/>
              <a:defRPr sz="1300"/>
            </a:lvl6pPr>
            <a:lvl7pPr marL="3643871" indent="0">
              <a:buNone/>
              <a:defRPr sz="1300"/>
            </a:lvl7pPr>
            <a:lvl8pPr marL="4251188" indent="0">
              <a:buNone/>
              <a:defRPr sz="1300"/>
            </a:lvl8pPr>
            <a:lvl9pPr marL="4858498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7885" indent="0" algn="ctr">
              <a:buNone/>
              <a:defRPr sz="2700"/>
            </a:lvl2pPr>
            <a:lvl3pPr marL="1215761" indent="0" algn="ctr">
              <a:buNone/>
              <a:defRPr sz="2400"/>
            </a:lvl3pPr>
            <a:lvl4pPr marL="1823650" indent="0" algn="ctr">
              <a:buNone/>
              <a:defRPr sz="2100"/>
            </a:lvl4pPr>
            <a:lvl5pPr marL="2431530" indent="0" algn="ctr">
              <a:buNone/>
              <a:defRPr sz="2100"/>
            </a:lvl5pPr>
            <a:lvl6pPr marL="3039422" indent="0" algn="ctr">
              <a:buNone/>
              <a:defRPr sz="2100"/>
            </a:lvl6pPr>
            <a:lvl7pPr marL="3647294" indent="0" algn="ctr">
              <a:buNone/>
              <a:defRPr sz="2100"/>
            </a:lvl7pPr>
            <a:lvl8pPr marL="4255179" indent="0" algn="ctr">
              <a:buNone/>
              <a:defRPr sz="2100"/>
            </a:lvl8pPr>
            <a:lvl9pPr marL="4863059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76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603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7885" indent="0">
              <a:buNone/>
              <a:defRPr sz="3700"/>
            </a:lvl2pPr>
            <a:lvl3pPr marL="1215761" indent="0">
              <a:buNone/>
              <a:defRPr sz="3200"/>
            </a:lvl3pPr>
            <a:lvl4pPr marL="1823650" indent="0">
              <a:buNone/>
              <a:defRPr sz="2700"/>
            </a:lvl4pPr>
            <a:lvl5pPr marL="2431530" indent="0">
              <a:buNone/>
              <a:defRPr sz="2700"/>
            </a:lvl5pPr>
            <a:lvl6pPr marL="3039422" indent="0">
              <a:buNone/>
              <a:defRPr sz="2700"/>
            </a:lvl6pPr>
            <a:lvl7pPr marL="3647294" indent="0">
              <a:buNone/>
              <a:defRPr sz="2700"/>
            </a:lvl7pPr>
            <a:lvl8pPr marL="4255179" indent="0">
              <a:buNone/>
              <a:defRPr sz="2700"/>
            </a:lvl8pPr>
            <a:lvl9pPr marL="4863059" indent="0">
              <a:buNone/>
              <a:defRPr sz="2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76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7885" indent="0">
              <a:buNone/>
              <a:defRPr sz="1900"/>
            </a:lvl2pPr>
            <a:lvl3pPr marL="1215761" indent="0">
              <a:buNone/>
              <a:defRPr sz="1600"/>
            </a:lvl3pPr>
            <a:lvl4pPr marL="1823650" indent="0">
              <a:buNone/>
              <a:defRPr sz="1300"/>
            </a:lvl4pPr>
            <a:lvl5pPr marL="2431530" indent="0">
              <a:buNone/>
              <a:defRPr sz="1300"/>
            </a:lvl5pPr>
            <a:lvl6pPr marL="3039422" indent="0">
              <a:buNone/>
              <a:defRPr sz="1300"/>
            </a:lvl6pPr>
            <a:lvl7pPr marL="3647294" indent="0">
              <a:buNone/>
              <a:defRPr sz="1300"/>
            </a:lvl7pPr>
            <a:lvl8pPr marL="4255179" indent="0">
              <a:buNone/>
              <a:defRPr sz="1300"/>
            </a:lvl8pPr>
            <a:lvl9pPr marL="486305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7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536" indent="0" algn="ctr">
              <a:buNone/>
              <a:defRPr sz="2700"/>
            </a:lvl2pPr>
            <a:lvl3pPr marL="1217066" indent="0" algn="ctr">
              <a:buNone/>
              <a:defRPr sz="2400"/>
            </a:lvl3pPr>
            <a:lvl4pPr marL="1825607" indent="0" algn="ctr">
              <a:buNone/>
              <a:defRPr sz="2100"/>
            </a:lvl4pPr>
            <a:lvl5pPr marL="2434140" indent="0" algn="ctr">
              <a:buNone/>
              <a:defRPr sz="2100"/>
            </a:lvl5pPr>
            <a:lvl6pPr marL="3042678" indent="0" algn="ctr">
              <a:buNone/>
              <a:defRPr sz="2100"/>
            </a:lvl6pPr>
            <a:lvl7pPr marL="3651209" indent="0" algn="ctr">
              <a:buNone/>
              <a:defRPr sz="2100"/>
            </a:lvl7pPr>
            <a:lvl8pPr marL="4259748" indent="0" algn="ctr">
              <a:buNone/>
              <a:defRPr sz="2100"/>
            </a:lvl8pPr>
            <a:lvl9pPr marL="486828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254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65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93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8536" indent="0">
              <a:buNone/>
              <a:defRPr sz="3700"/>
            </a:lvl2pPr>
            <a:lvl3pPr marL="1217066" indent="0">
              <a:buNone/>
              <a:defRPr sz="3200"/>
            </a:lvl3pPr>
            <a:lvl4pPr marL="1825607" indent="0">
              <a:buNone/>
              <a:defRPr sz="2700"/>
            </a:lvl4pPr>
            <a:lvl5pPr marL="2434140" indent="0">
              <a:buNone/>
              <a:defRPr sz="2700"/>
            </a:lvl5pPr>
            <a:lvl6pPr marL="3042678" indent="0">
              <a:buNone/>
              <a:defRPr sz="2700"/>
            </a:lvl6pPr>
            <a:lvl7pPr marL="3651209" indent="0">
              <a:buNone/>
              <a:defRPr sz="2700"/>
            </a:lvl7pPr>
            <a:lvl8pPr marL="4259748" indent="0">
              <a:buNone/>
              <a:defRPr sz="2700"/>
            </a:lvl8pPr>
            <a:lvl9pPr marL="4868280" indent="0">
              <a:buNone/>
              <a:defRPr sz="2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65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8536" indent="0">
              <a:buNone/>
              <a:defRPr sz="1900"/>
            </a:lvl2pPr>
            <a:lvl3pPr marL="1217066" indent="0">
              <a:buNone/>
              <a:defRPr sz="1600"/>
            </a:lvl3pPr>
            <a:lvl4pPr marL="1825607" indent="0">
              <a:buNone/>
              <a:defRPr sz="1300"/>
            </a:lvl4pPr>
            <a:lvl5pPr marL="2434140" indent="0">
              <a:buNone/>
              <a:defRPr sz="1300"/>
            </a:lvl5pPr>
            <a:lvl6pPr marL="3042678" indent="0">
              <a:buNone/>
              <a:defRPr sz="1300"/>
            </a:lvl6pPr>
            <a:lvl7pPr marL="3651209" indent="0">
              <a:buNone/>
              <a:defRPr sz="1300"/>
            </a:lvl7pPr>
            <a:lvl8pPr marL="4259748" indent="0">
              <a:buNone/>
              <a:defRPr sz="1300"/>
            </a:lvl8pPr>
            <a:lvl9pPr marL="486828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4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1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270" indent="0" algn="ctr">
              <a:buNone/>
              <a:defRPr sz="2700"/>
            </a:lvl2pPr>
            <a:lvl3pPr marL="1218538" indent="0" algn="ctr">
              <a:buNone/>
              <a:defRPr sz="2400"/>
            </a:lvl3pPr>
            <a:lvl4pPr marL="1827808" indent="0" algn="ctr">
              <a:buNone/>
              <a:defRPr sz="2100"/>
            </a:lvl4pPr>
            <a:lvl5pPr marL="2437081" indent="0" algn="ctr">
              <a:buNone/>
              <a:defRPr sz="2100"/>
            </a:lvl5pPr>
            <a:lvl6pPr marL="3046348" indent="0" algn="ctr">
              <a:buNone/>
              <a:defRPr sz="2100"/>
            </a:lvl6pPr>
            <a:lvl7pPr marL="3655618" indent="0" algn="ctr">
              <a:buNone/>
              <a:defRPr sz="2100"/>
            </a:lvl7pPr>
            <a:lvl8pPr marL="4264891" indent="0" algn="ctr">
              <a:buNone/>
              <a:defRPr sz="2100"/>
            </a:lvl8pPr>
            <a:lvl9pPr marL="487416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53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81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09270" indent="0">
              <a:buNone/>
              <a:defRPr sz="3700"/>
            </a:lvl2pPr>
            <a:lvl3pPr marL="1218538" indent="0">
              <a:buNone/>
              <a:defRPr sz="3200"/>
            </a:lvl3pPr>
            <a:lvl4pPr marL="1827808" indent="0">
              <a:buNone/>
              <a:defRPr sz="2700"/>
            </a:lvl4pPr>
            <a:lvl5pPr marL="2437081" indent="0">
              <a:buNone/>
              <a:defRPr sz="2700"/>
            </a:lvl5pPr>
            <a:lvl6pPr marL="3046348" indent="0">
              <a:buNone/>
              <a:defRPr sz="2700"/>
            </a:lvl6pPr>
            <a:lvl7pPr marL="3655618" indent="0">
              <a:buNone/>
              <a:defRPr sz="2700"/>
            </a:lvl7pPr>
            <a:lvl8pPr marL="4264891" indent="0">
              <a:buNone/>
              <a:defRPr sz="2700"/>
            </a:lvl8pPr>
            <a:lvl9pPr marL="4874160" indent="0">
              <a:buNone/>
              <a:defRPr sz="2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53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9270" indent="0">
              <a:buNone/>
              <a:defRPr sz="1900"/>
            </a:lvl2pPr>
            <a:lvl3pPr marL="1218538" indent="0">
              <a:buNone/>
              <a:defRPr sz="1600"/>
            </a:lvl3pPr>
            <a:lvl4pPr marL="1827808" indent="0">
              <a:buNone/>
              <a:defRPr sz="1300"/>
            </a:lvl4pPr>
            <a:lvl5pPr marL="2437081" indent="0">
              <a:buNone/>
              <a:defRPr sz="1300"/>
            </a:lvl5pPr>
            <a:lvl6pPr marL="3046348" indent="0">
              <a:buNone/>
              <a:defRPr sz="1300"/>
            </a:lvl6pPr>
            <a:lvl7pPr marL="3655618" indent="0">
              <a:buNone/>
              <a:defRPr sz="1300"/>
            </a:lvl7pPr>
            <a:lvl8pPr marL="4264891" indent="0">
              <a:buNone/>
              <a:defRPr sz="1300"/>
            </a:lvl8pPr>
            <a:lvl9pPr marL="487416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5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088" indent="0" algn="ctr">
              <a:buNone/>
              <a:defRPr sz="2700"/>
            </a:lvl2pPr>
            <a:lvl3pPr marL="1220175" indent="0" algn="ctr">
              <a:buNone/>
              <a:defRPr sz="2400"/>
            </a:lvl3pPr>
            <a:lvl4pPr marL="1830263" indent="0" algn="ctr">
              <a:buNone/>
              <a:defRPr sz="2100"/>
            </a:lvl4pPr>
            <a:lvl5pPr marL="2440351" indent="0" algn="ctr">
              <a:buNone/>
              <a:defRPr sz="2100"/>
            </a:lvl5pPr>
            <a:lvl6pPr marL="3050438" indent="0" algn="ctr">
              <a:buNone/>
              <a:defRPr sz="2100"/>
            </a:lvl6pPr>
            <a:lvl7pPr marL="3660526" indent="0" algn="ctr">
              <a:buNone/>
              <a:defRPr sz="2100"/>
            </a:lvl7pPr>
            <a:lvl8pPr marL="4270614" indent="0" algn="ctr">
              <a:buNone/>
              <a:defRPr sz="2100"/>
            </a:lvl8pPr>
            <a:lvl9pPr marL="488070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836" y="36419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564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16706" indent="0">
              <a:buNone/>
              <a:defRPr sz="1900"/>
            </a:lvl2pPr>
            <a:lvl3pPr marL="1433391" indent="0">
              <a:buNone/>
              <a:defRPr sz="1600"/>
            </a:lvl3pPr>
            <a:lvl4pPr marL="2150083" indent="0">
              <a:buNone/>
              <a:defRPr sz="1300"/>
            </a:lvl4pPr>
            <a:lvl5pPr marL="2866773" indent="0">
              <a:buNone/>
              <a:defRPr sz="1300"/>
            </a:lvl5pPr>
            <a:lvl6pPr marL="3583464" indent="0">
              <a:buNone/>
              <a:defRPr sz="1300"/>
            </a:lvl6pPr>
            <a:lvl7pPr marL="4300161" indent="0">
              <a:buNone/>
              <a:defRPr sz="1300"/>
            </a:lvl7pPr>
            <a:lvl8pPr marL="5016856" indent="0">
              <a:buNone/>
              <a:defRPr sz="1300"/>
            </a:lvl8pPr>
            <a:lvl9pPr marL="573354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816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16706" indent="0">
              <a:buNone/>
              <a:defRPr sz="4400"/>
            </a:lvl2pPr>
            <a:lvl3pPr marL="1433391" indent="0">
              <a:buNone/>
              <a:defRPr sz="3700"/>
            </a:lvl3pPr>
            <a:lvl4pPr marL="2150083" indent="0">
              <a:buNone/>
              <a:defRPr sz="3200"/>
            </a:lvl4pPr>
            <a:lvl5pPr marL="2866773" indent="0">
              <a:buNone/>
              <a:defRPr sz="3200"/>
            </a:lvl5pPr>
            <a:lvl6pPr marL="3583464" indent="0">
              <a:buNone/>
              <a:defRPr sz="3200"/>
            </a:lvl6pPr>
            <a:lvl7pPr marL="4300161" indent="0">
              <a:buNone/>
              <a:defRPr sz="3200"/>
            </a:lvl7pPr>
            <a:lvl8pPr marL="5016856" indent="0">
              <a:buNone/>
              <a:defRPr sz="3200"/>
            </a:lvl8pPr>
            <a:lvl9pPr marL="573354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16706" indent="0">
              <a:buNone/>
              <a:defRPr sz="1900"/>
            </a:lvl2pPr>
            <a:lvl3pPr marL="1433391" indent="0">
              <a:buNone/>
              <a:defRPr sz="1600"/>
            </a:lvl3pPr>
            <a:lvl4pPr marL="2150083" indent="0">
              <a:buNone/>
              <a:defRPr sz="1300"/>
            </a:lvl4pPr>
            <a:lvl5pPr marL="2866773" indent="0">
              <a:buNone/>
              <a:defRPr sz="1300"/>
            </a:lvl5pPr>
            <a:lvl6pPr marL="3583464" indent="0">
              <a:buNone/>
              <a:defRPr sz="1300"/>
            </a:lvl6pPr>
            <a:lvl7pPr marL="4300161" indent="0">
              <a:buNone/>
              <a:defRPr sz="1300"/>
            </a:lvl7pPr>
            <a:lvl8pPr marL="5016856" indent="0">
              <a:buNone/>
              <a:defRPr sz="1300"/>
            </a:lvl8pPr>
            <a:lvl9pPr marL="5733540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3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slideLayout" Target="../slideLayouts/slideLayout74.xml"/><Relationship Id="rId7" Type="http://schemas.openxmlformats.org/officeDocument/2006/relationships/tags" Target="../tags/tag1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9" Type="http://schemas.openxmlformats.org/officeDocument/2006/relationships/tags" Target="../tags/tag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slideLayout" Target="../slideLayouts/slideLayout79.xml"/><Relationship Id="rId7" Type="http://schemas.openxmlformats.org/officeDocument/2006/relationships/tags" Target="../tags/tag1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9" Type="http://schemas.openxmlformats.org/officeDocument/2006/relationships/tags" Target="../tags/tag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ags" Target="../tags/tag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54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tags" Target="../tags/tag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59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tags" Target="../tags/tag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slideLayout" Target="../slideLayouts/slideLayout64.xml"/><Relationship Id="rId7" Type="http://schemas.openxmlformats.org/officeDocument/2006/relationships/tags" Target="../tags/tag10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9" Type="http://schemas.openxmlformats.org/officeDocument/2006/relationships/tags" Target="../tags/tag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slideLayout" Target="../slideLayouts/slideLayout69.xml"/><Relationship Id="rId7" Type="http://schemas.openxmlformats.org/officeDocument/2006/relationships/tags" Target="../tags/tag1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9" Type="http://schemas.openxmlformats.org/officeDocument/2006/relationships/tags" Target="../tags/tag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3285" tIns="71673" rIns="143285" bIns="7167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23"/>
            <a:ext cx="14648974" cy="6034617"/>
          </a:xfrm>
          <a:prstGeom prst="rect">
            <a:avLst/>
          </a:prstGeom>
        </p:spPr>
        <p:txBody>
          <a:bodyPr vert="horz" lIns="143285" tIns="71673" rIns="143285" bIns="716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264"/>
            <a:ext cx="3797882" cy="486833"/>
          </a:xfrm>
          <a:prstGeom prst="rect">
            <a:avLst/>
          </a:prstGeom>
        </p:spPr>
        <p:txBody>
          <a:bodyPr vert="horz" lIns="143285" tIns="71673" rIns="143285" bIns="71673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33391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33391" fontAlgn="auto">
                <a:spcBef>
                  <a:spcPts val="0"/>
                </a:spcBef>
                <a:spcAft>
                  <a:spcPts val="0"/>
                </a:spcAft>
              </a:pPr>
              <a:t>06/12/2023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264"/>
            <a:ext cx="5154269" cy="486833"/>
          </a:xfrm>
          <a:prstGeom prst="rect">
            <a:avLst/>
          </a:prstGeom>
        </p:spPr>
        <p:txBody>
          <a:bodyPr vert="horz" lIns="143285" tIns="71673" rIns="143285" bIns="71673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3339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264"/>
            <a:ext cx="3797882" cy="486833"/>
          </a:xfrm>
          <a:prstGeom prst="rect">
            <a:avLst/>
          </a:prstGeom>
        </p:spPr>
        <p:txBody>
          <a:bodyPr vert="horz" lIns="143285" tIns="71673" rIns="143285" bIns="71673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33391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3339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18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433391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7540" indent="-537540" algn="l" defTabSz="1433391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64634" indent="-447955" algn="l" defTabSz="1433391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791732" indent="-358370" algn="l" defTabSz="1433391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08424" indent="-358370" algn="l" defTabSz="1433391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25121" indent="-358370" algn="l" defTabSz="1433391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41812" indent="-358370" algn="l" defTabSz="14333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658517" indent="-358370" algn="l" defTabSz="14333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375199" indent="-358370" algn="l" defTabSz="14333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091899" indent="-358370" algn="l" defTabSz="14333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339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6706" algn="l" defTabSz="143339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33391" algn="l" defTabSz="143339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50083" algn="l" defTabSz="143339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66773" algn="l" defTabSz="143339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83464" algn="l" defTabSz="143339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00161" algn="l" defTabSz="143339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16856" algn="l" defTabSz="143339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33540" algn="l" defTabSz="1433391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/>
        </p:nvSpPr>
        <p:spPr>
          <a:xfrm>
            <a:off x="6839183" y="-2016443"/>
            <a:ext cx="2598274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1218538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48"/>
            <a:ext cx="14038600" cy="1767417"/>
          </a:xfrm>
          <a:prstGeom prst="rect">
            <a:avLst/>
          </a:prstGeom>
        </p:spPr>
        <p:txBody>
          <a:bodyPr vert="horz" lIns="121856" tIns="60929" rIns="121856" bIns="609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1856" tIns="60929" rIns="121856" bIns="609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48"/>
            <a:ext cx="3662244" cy="486833"/>
          </a:xfrm>
          <a:prstGeom prst="rect">
            <a:avLst/>
          </a:prstGeom>
        </p:spPr>
        <p:txBody>
          <a:bodyPr vert="horz" lIns="121856" tIns="60929" rIns="121856" bIns="6092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38" fontAlgn="auto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8538" fontAlgn="auto">
                <a:spcBef>
                  <a:spcPts val="0"/>
                </a:spcBef>
                <a:spcAft>
                  <a:spcPts val="0"/>
                </a:spcAft>
              </a:pPr>
              <a:t>06/12/2023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8" y="8475148"/>
            <a:ext cx="5493365" cy="486833"/>
          </a:xfrm>
          <a:prstGeom prst="rect">
            <a:avLst/>
          </a:prstGeom>
        </p:spPr>
        <p:txBody>
          <a:bodyPr vert="horz" lIns="121856" tIns="60929" rIns="121856" bIns="6092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38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48"/>
            <a:ext cx="3662244" cy="486833"/>
          </a:xfrm>
          <a:prstGeom prst="rect">
            <a:avLst/>
          </a:prstGeom>
        </p:spPr>
        <p:txBody>
          <a:bodyPr vert="horz" lIns="121856" tIns="60929" rIns="121856" bIns="6092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38" fontAlgn="auto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853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2939861" y="-2965630"/>
            <a:ext cx="2215636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8538" fontAlgn="auto">
                <a:spcBef>
                  <a:spcPts val="0"/>
                </a:spcBef>
                <a:spcAft>
                  <a:spcPts val="0"/>
                </a:spcAft>
              </a:pPr>
              <a:endParaRPr lang="en-US" sz="36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8132217" y="-11887200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8132217" y="21019008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1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538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640" indent="-304640" algn="l" defTabSz="1218538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13904" indent="-304640" algn="l" defTabSz="12185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523178" indent="-304640" algn="l" defTabSz="12185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132445" indent="-304640" algn="l" defTabSz="12185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741717" indent="-304640" algn="l" defTabSz="12185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350985" indent="-304640" algn="l" defTabSz="12185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258" indent="-304640" algn="l" defTabSz="12185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526" indent="-304640" algn="l" defTabSz="12185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797" indent="-304640" algn="l" defTabSz="121853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70" algn="l" defTabSz="1218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38" algn="l" defTabSz="1218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08" algn="l" defTabSz="1218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81" algn="l" defTabSz="1218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348" algn="l" defTabSz="1218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618" algn="l" defTabSz="1218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91" algn="l" defTabSz="1218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160" algn="l" defTabSz="12185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/>
        </p:nvSpPr>
        <p:spPr>
          <a:xfrm>
            <a:off x="6839181" y="-2016443"/>
            <a:ext cx="2598275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1220175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20175" fontAlgn="auto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20175" fontAlgn="auto">
                <a:spcBef>
                  <a:spcPts val="0"/>
                </a:spcBef>
                <a:spcAft>
                  <a:spcPts val="0"/>
                </a:spcAft>
              </a:pPr>
              <a:t>06/12/2023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2017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20175" fontAlgn="auto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2017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2939861" y="-2965630"/>
            <a:ext cx="2215636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1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20175" fontAlgn="auto">
                <a:spcBef>
                  <a:spcPts val="0"/>
                </a:spcBef>
                <a:spcAft>
                  <a:spcPts val="0"/>
                </a:spcAft>
              </a:pPr>
              <a:endParaRPr lang="en-US" sz="36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17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8132216" y="-11887200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8132216" y="21019008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8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2017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44" indent="-305044" algn="l" defTabSz="122017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1513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525219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135307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74539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3369" tIns="71713" rIns="143369" bIns="71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23"/>
            <a:ext cx="14648974" cy="6034617"/>
          </a:xfrm>
          <a:prstGeom prst="rect">
            <a:avLst/>
          </a:prstGeom>
        </p:spPr>
        <p:txBody>
          <a:bodyPr vert="horz" lIns="143369" tIns="71713" rIns="143369" bIns="71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260"/>
            <a:ext cx="3797882" cy="486833"/>
          </a:xfrm>
          <a:prstGeom prst="rect">
            <a:avLst/>
          </a:prstGeom>
        </p:spPr>
        <p:txBody>
          <a:bodyPr vert="horz" lIns="143369" tIns="71713" rIns="143369" bIns="71713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34234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34234" fontAlgn="auto">
                <a:spcBef>
                  <a:spcPts val="0"/>
                </a:spcBef>
                <a:spcAft>
                  <a:spcPts val="0"/>
                </a:spcAft>
              </a:pPr>
              <a:t>06/12/2023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260"/>
            <a:ext cx="5154269" cy="486833"/>
          </a:xfrm>
          <a:prstGeom prst="rect">
            <a:avLst/>
          </a:prstGeom>
        </p:spPr>
        <p:txBody>
          <a:bodyPr vert="horz" lIns="143369" tIns="71713" rIns="143369" bIns="71713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3423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260"/>
            <a:ext cx="3797882" cy="486833"/>
          </a:xfrm>
          <a:prstGeom prst="rect">
            <a:avLst/>
          </a:prstGeom>
        </p:spPr>
        <p:txBody>
          <a:bodyPr vert="horz" lIns="143369" tIns="71713" rIns="143369" bIns="71713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34234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3423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46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434234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7866" indent="-537866" algn="l" defTabSz="143423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65324" indent="-448225" algn="l" defTabSz="143423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792800" indent="-358583" algn="l" defTabSz="1434234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09921" indent="-358583" algn="l" defTabSz="143423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27041" indent="-358583" algn="l" defTabSz="143423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44155" indent="-358583" algn="l" defTabSz="14342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661282" indent="-358583" algn="l" defTabSz="14342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378399" indent="-358583" algn="l" defTabSz="14342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523" indent="-358583" algn="l" defTabSz="143423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423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17131" algn="l" defTabSz="143423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34234" algn="l" defTabSz="143423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51358" algn="l" defTabSz="143423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68484" algn="l" defTabSz="143423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85596" algn="l" defTabSz="143423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02722" algn="l" defTabSz="143423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19834" algn="l" defTabSz="143423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36958" algn="l" defTabSz="143423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1861" tIns="70965" rIns="141861" bIns="709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1861" tIns="70965" rIns="141861" bIns="709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1861" tIns="70965" rIns="141861" bIns="7096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9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1861" tIns="70965" rIns="141861" bIns="7096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9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1861" tIns="70965" rIns="141861" bIns="7096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5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09529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19081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2862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38167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1478" indent="-531478" algn="l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  <a:cs typeface="+mn-cs"/>
        </a:defRPr>
      </a:lvl1pPr>
      <a:lvl2pPr marL="1152348" indent="-442104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73212" indent="-354314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481877" indent="-354314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192094" indent="-354314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02469" indent="-354761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12016" indent="-354761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21554" indent="-354761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031094" indent="-354761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1908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9529" algn="l" defTabSz="141908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9081" algn="l" defTabSz="141908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8624" algn="l" defTabSz="141908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38167" algn="l" defTabSz="141908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47703" algn="l" defTabSz="141908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57242" algn="l" defTabSz="141908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66788" algn="l" defTabSz="141908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76329" algn="l" defTabSz="141908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909"/>
            <a:ext cx="14038600" cy="1767417"/>
          </a:xfrm>
          <a:prstGeom prst="rect">
            <a:avLst/>
          </a:prstGeom>
        </p:spPr>
        <p:txBody>
          <a:bodyPr vert="horz" lIns="121118" tIns="60560" rIns="121118" bIns="605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1118" tIns="60560" rIns="121118" bIns="6056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209"/>
            <a:ext cx="3662244" cy="486833"/>
          </a:xfrm>
          <a:prstGeom prst="rect">
            <a:avLst/>
          </a:prstGeom>
        </p:spPr>
        <p:txBody>
          <a:bodyPr vert="horz" lIns="121118" tIns="60560" rIns="121118" bIns="6056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1041" fontAlgn="auto">
              <a:spcBef>
                <a:spcPts val="0"/>
              </a:spcBef>
              <a:spcAft>
                <a:spcPts val="0"/>
              </a:spcAft>
            </a:pPr>
            <a:fld id="{8B446BF0-AC4F-4EE5-98D8-1CB9CD9076A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1041" fontAlgn="auto">
                <a:spcBef>
                  <a:spcPts val="0"/>
                </a:spcBef>
                <a:spcAft>
                  <a:spcPts val="0"/>
                </a:spcAft>
              </a:pPr>
              <a:t>06/12/2023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209"/>
            <a:ext cx="5493365" cy="486833"/>
          </a:xfrm>
          <a:prstGeom prst="rect">
            <a:avLst/>
          </a:prstGeom>
        </p:spPr>
        <p:txBody>
          <a:bodyPr vert="horz" lIns="121118" tIns="60560" rIns="121118" bIns="6056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104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209"/>
            <a:ext cx="3662244" cy="486833"/>
          </a:xfrm>
          <a:prstGeom prst="rect">
            <a:avLst/>
          </a:prstGeom>
        </p:spPr>
        <p:txBody>
          <a:bodyPr vert="horz" lIns="121118" tIns="60560" rIns="121118" bIns="6056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1041" fontAlgn="auto">
              <a:spcBef>
                <a:spcPts val="0"/>
              </a:spcBef>
              <a:spcAft>
                <a:spcPts val="0"/>
              </a:spcAft>
            </a:pPr>
            <a:fld id="{D6BC2A9D-FBA5-4318-9A1C-3FD8F036B8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104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l" defTabSz="1211041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785" indent="-302785" algn="l" defTabSz="1211041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8283" indent="-302785" algn="l" defTabSz="121104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3810" indent="-302785" algn="l" defTabSz="121104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19333" indent="-302785" algn="l" defTabSz="121104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24858" indent="-302785" algn="l" defTabSz="121104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30381" indent="-302785" algn="l" defTabSz="121104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35900" indent="-302785" algn="l" defTabSz="121104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41428" indent="-302785" algn="l" defTabSz="121104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46954" indent="-302785" algn="l" defTabSz="121104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10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524" algn="l" defTabSz="12110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041" algn="l" defTabSz="12110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6575" algn="l" defTabSz="12110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2091" algn="l" defTabSz="12110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7621" algn="l" defTabSz="12110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3139" algn="l" defTabSz="12110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8666" algn="l" defTabSz="12110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4188" algn="l" defTabSz="12110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/>
        </p:nvSpPr>
        <p:spPr>
          <a:xfrm>
            <a:off x="6839183" y="-2016443"/>
            <a:ext cx="2598274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1212831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94"/>
            <a:ext cx="14038600" cy="1767417"/>
          </a:xfrm>
          <a:prstGeom prst="rect">
            <a:avLst/>
          </a:prstGeom>
        </p:spPr>
        <p:txBody>
          <a:bodyPr vert="horz" lIns="121296" tIns="60648" rIns="121296" bIns="606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1296" tIns="60648" rIns="121296" bIns="6064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94"/>
            <a:ext cx="3662244" cy="486833"/>
          </a:xfrm>
          <a:prstGeom prst="rect">
            <a:avLst/>
          </a:prstGeom>
        </p:spPr>
        <p:txBody>
          <a:bodyPr vert="horz" lIns="121296" tIns="60648" rIns="121296" bIns="606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2831" fontAlgn="auto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2831" fontAlgn="auto">
                <a:spcBef>
                  <a:spcPts val="0"/>
                </a:spcBef>
                <a:spcAft>
                  <a:spcPts val="0"/>
                </a:spcAft>
              </a:pPr>
              <a:t>06/12/2023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8" y="8475194"/>
            <a:ext cx="5493365" cy="486833"/>
          </a:xfrm>
          <a:prstGeom prst="rect">
            <a:avLst/>
          </a:prstGeom>
        </p:spPr>
        <p:txBody>
          <a:bodyPr vert="horz" lIns="121296" tIns="60648" rIns="121296" bIns="6064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283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94"/>
            <a:ext cx="3662244" cy="486833"/>
          </a:xfrm>
          <a:prstGeom prst="rect">
            <a:avLst/>
          </a:prstGeom>
        </p:spPr>
        <p:txBody>
          <a:bodyPr vert="horz" lIns="121296" tIns="60648" rIns="121296" bIns="606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2831" fontAlgn="auto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283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2939861" y="-2965630"/>
            <a:ext cx="2215636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831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2831" fontAlgn="auto">
                <a:spcBef>
                  <a:spcPts val="0"/>
                </a:spcBef>
                <a:spcAft>
                  <a:spcPts val="0"/>
                </a:spcAft>
              </a:pPr>
              <a:endParaRPr lang="en-US" sz="3600">
                <a:solidFill>
                  <a:prstClr val="white">
                    <a:lumMod val="75000"/>
                  </a:prstClr>
                </a:solidFill>
                <a:latin typeface="#9Slide02 Noi dung dai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831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8132217" y="-11887200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96" tIns="60648" rIns="121296" bIns="60648" rtlCol="0" anchor="ctr"/>
          <a:lstStyle/>
          <a:p>
            <a:pPr algn="ctr" defTabSz="1212831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8132217" y="21019008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96" tIns="60648" rIns="121296" bIns="60648" rtlCol="0" anchor="ctr"/>
          <a:lstStyle/>
          <a:p>
            <a:pPr algn="ctr" defTabSz="1212831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6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2831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3228" indent="-303228" algn="l" defTabSz="1212831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09624" indent="-303228" algn="l" defTabSz="12128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516045" indent="-303228" algn="l" defTabSz="12128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122461" indent="-303228" algn="l" defTabSz="12128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728880" indent="-303228" algn="l" defTabSz="12128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335298" indent="-303228" algn="l" defTabSz="12128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41711" indent="-303228" algn="l" defTabSz="12128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48133" indent="-303228" algn="l" defTabSz="12128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54550" indent="-303228" algn="l" defTabSz="121283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28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419" algn="l" defTabSz="12128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831" algn="l" defTabSz="12128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254" algn="l" defTabSz="12128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5666" algn="l" defTabSz="12128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096" algn="l" defTabSz="12128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8500" algn="l" defTabSz="12128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4921" algn="l" defTabSz="12128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1338" algn="l" defTabSz="12128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/>
        </p:nvSpPr>
        <p:spPr>
          <a:xfrm>
            <a:off x="6839183" y="-2016443"/>
            <a:ext cx="2598274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1213645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88"/>
            <a:ext cx="14038600" cy="1767417"/>
          </a:xfrm>
          <a:prstGeom prst="rect">
            <a:avLst/>
          </a:prstGeom>
        </p:spPr>
        <p:txBody>
          <a:bodyPr vert="horz" lIns="121376" tIns="60689" rIns="121376" bIns="606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1376" tIns="60689" rIns="121376" bIns="606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88"/>
            <a:ext cx="3662244" cy="486833"/>
          </a:xfrm>
          <a:prstGeom prst="rect">
            <a:avLst/>
          </a:prstGeom>
        </p:spPr>
        <p:txBody>
          <a:bodyPr vert="horz" lIns="121376" tIns="60689" rIns="121376" bIns="6068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3645" fontAlgn="auto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3645" fontAlgn="auto">
                <a:spcBef>
                  <a:spcPts val="0"/>
                </a:spcBef>
                <a:spcAft>
                  <a:spcPts val="0"/>
                </a:spcAft>
              </a:pPr>
              <a:t>06/12/2023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8" y="8475188"/>
            <a:ext cx="5493365" cy="486833"/>
          </a:xfrm>
          <a:prstGeom prst="rect">
            <a:avLst/>
          </a:prstGeom>
        </p:spPr>
        <p:txBody>
          <a:bodyPr vert="horz" lIns="121376" tIns="60689" rIns="121376" bIns="6068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364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88"/>
            <a:ext cx="3662244" cy="486833"/>
          </a:xfrm>
          <a:prstGeom prst="rect">
            <a:avLst/>
          </a:prstGeom>
        </p:spPr>
        <p:txBody>
          <a:bodyPr vert="horz" lIns="121376" tIns="60689" rIns="121376" bIns="6068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3645" fontAlgn="auto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364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2939861" y="-2965630"/>
            <a:ext cx="2215636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64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3645" fontAlgn="auto">
                <a:spcBef>
                  <a:spcPts val="0"/>
                </a:spcBef>
                <a:spcAft>
                  <a:spcPts val="0"/>
                </a:spcAft>
              </a:pPr>
              <a:endParaRPr lang="en-US" sz="36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3645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8132217" y="-11887200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76" tIns="60689" rIns="121376" bIns="60689" rtlCol="0" anchor="ctr"/>
          <a:lstStyle/>
          <a:p>
            <a:pPr algn="ctr" defTabSz="121364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8132217" y="21019008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76" tIns="60689" rIns="121376" bIns="60689" rtlCol="0" anchor="ctr"/>
          <a:lstStyle/>
          <a:p>
            <a:pPr algn="ctr" defTabSz="1213645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364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3431" indent="-303431" algn="l" defTabSz="121364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10234" indent="-303431" algn="l" defTabSz="121364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517062" indent="-303431" algn="l" defTabSz="121364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123884" indent="-303431" algn="l" defTabSz="121364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730708" indent="-303431" algn="l" defTabSz="121364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337535" indent="-303431" algn="l" defTabSz="121364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44354" indent="-303431" algn="l" defTabSz="121364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182" indent="-303431" algn="l" defTabSz="121364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58006" indent="-303431" algn="l" defTabSz="121364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36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826" algn="l" defTabSz="12136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645" algn="l" defTabSz="12136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475" algn="l" defTabSz="12136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7294" algn="l" defTabSz="12136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4131" algn="l" defTabSz="12136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0941" algn="l" defTabSz="12136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7769" algn="l" defTabSz="12136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4591" algn="l" defTabSz="121364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/>
        </p:nvSpPr>
        <p:spPr>
          <a:xfrm>
            <a:off x="6839183" y="-2016443"/>
            <a:ext cx="2598274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1214622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80"/>
            <a:ext cx="14038600" cy="1767417"/>
          </a:xfrm>
          <a:prstGeom prst="rect">
            <a:avLst/>
          </a:prstGeom>
        </p:spPr>
        <p:txBody>
          <a:bodyPr vert="horz" lIns="121472" tIns="60737" rIns="121472" bIns="607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1472" tIns="60737" rIns="121472" bIns="607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80"/>
            <a:ext cx="3662244" cy="486833"/>
          </a:xfrm>
          <a:prstGeom prst="rect">
            <a:avLst/>
          </a:prstGeom>
        </p:spPr>
        <p:txBody>
          <a:bodyPr vert="horz" lIns="121472" tIns="60737" rIns="121472" bIns="6073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4622" fontAlgn="auto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4622" fontAlgn="auto">
                <a:spcBef>
                  <a:spcPts val="0"/>
                </a:spcBef>
                <a:spcAft>
                  <a:spcPts val="0"/>
                </a:spcAft>
              </a:pPr>
              <a:t>06/12/2023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8" y="8475180"/>
            <a:ext cx="5493365" cy="486833"/>
          </a:xfrm>
          <a:prstGeom prst="rect">
            <a:avLst/>
          </a:prstGeom>
        </p:spPr>
        <p:txBody>
          <a:bodyPr vert="horz" lIns="121472" tIns="60737" rIns="121472" bIns="6073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4622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80"/>
            <a:ext cx="3662244" cy="486833"/>
          </a:xfrm>
          <a:prstGeom prst="rect">
            <a:avLst/>
          </a:prstGeom>
        </p:spPr>
        <p:txBody>
          <a:bodyPr vert="horz" lIns="121472" tIns="60737" rIns="121472" bIns="6073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4622" fontAlgn="auto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462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2939861" y="-2965630"/>
            <a:ext cx="2215636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4622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4622" fontAlgn="auto">
                <a:spcBef>
                  <a:spcPts val="0"/>
                </a:spcBef>
                <a:spcAft>
                  <a:spcPts val="0"/>
                </a:spcAft>
              </a:pPr>
              <a:endParaRPr lang="en-US" sz="36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4622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8132217" y="-11887200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72" tIns="60737" rIns="121472" bIns="60737" rtlCol="0" anchor="ctr"/>
          <a:lstStyle/>
          <a:p>
            <a:pPr algn="ctr" defTabSz="1214622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8132217" y="21019008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72" tIns="60737" rIns="121472" bIns="60737" rtlCol="0" anchor="ctr"/>
          <a:lstStyle/>
          <a:p>
            <a:pPr algn="ctr" defTabSz="1214622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5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4622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3671" indent="-303671" algn="l" defTabSz="121462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10968" indent="-303671" algn="l" defTabSz="121462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518283" indent="-303671" algn="l" defTabSz="121462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125592" indent="-303671" algn="l" defTabSz="121462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732910" indent="-303671" algn="l" defTabSz="121462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340217" indent="-303671" algn="l" defTabSz="121462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47530" indent="-303671" algn="l" defTabSz="121462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54845" indent="-303671" algn="l" defTabSz="121462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62158" indent="-303671" algn="l" defTabSz="121462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46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315" algn="l" defTabSz="12146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622" algn="l" defTabSz="12146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1940" algn="l" defTabSz="12146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247" algn="l" defTabSz="12146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6573" algn="l" defTabSz="12146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3871" algn="l" defTabSz="12146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1188" algn="l" defTabSz="12146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8498" algn="l" defTabSz="121462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/>
        </p:nvSpPr>
        <p:spPr>
          <a:xfrm>
            <a:off x="6839183" y="-2016443"/>
            <a:ext cx="2598274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1215761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70"/>
            <a:ext cx="14038600" cy="1767417"/>
          </a:xfrm>
          <a:prstGeom prst="rect">
            <a:avLst/>
          </a:prstGeom>
        </p:spPr>
        <p:txBody>
          <a:bodyPr vert="horz" lIns="121584" tIns="60793" rIns="121584" bIns="6079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1584" tIns="60793" rIns="121584" bIns="6079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70"/>
            <a:ext cx="3662244" cy="486833"/>
          </a:xfrm>
          <a:prstGeom prst="rect">
            <a:avLst/>
          </a:prstGeom>
        </p:spPr>
        <p:txBody>
          <a:bodyPr vert="horz" lIns="121584" tIns="60793" rIns="121584" bIns="6079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761" fontAlgn="auto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5761" fontAlgn="auto">
                <a:spcBef>
                  <a:spcPts val="0"/>
                </a:spcBef>
                <a:spcAft>
                  <a:spcPts val="0"/>
                </a:spcAft>
              </a:pPr>
              <a:t>06/12/2023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8" y="8475170"/>
            <a:ext cx="5493365" cy="486833"/>
          </a:xfrm>
          <a:prstGeom prst="rect">
            <a:avLst/>
          </a:prstGeom>
        </p:spPr>
        <p:txBody>
          <a:bodyPr vert="horz" lIns="121584" tIns="60793" rIns="121584" bIns="6079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761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70"/>
            <a:ext cx="3662244" cy="486833"/>
          </a:xfrm>
          <a:prstGeom prst="rect">
            <a:avLst/>
          </a:prstGeom>
        </p:spPr>
        <p:txBody>
          <a:bodyPr vert="horz" lIns="121584" tIns="60793" rIns="121584" bIns="6079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5761" fontAlgn="auto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576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2939861" y="-2965630"/>
            <a:ext cx="2215636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761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5761" fontAlgn="auto">
                <a:spcBef>
                  <a:spcPts val="0"/>
                </a:spcBef>
                <a:spcAft>
                  <a:spcPts val="0"/>
                </a:spcAft>
              </a:pPr>
              <a:endParaRPr lang="en-US" sz="36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761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8132217" y="-11887200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84" tIns="60793" rIns="121584" bIns="60793" rtlCol="0" anchor="ctr"/>
          <a:lstStyle/>
          <a:p>
            <a:pPr algn="ctr" defTabSz="1215761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8132217" y="21019008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84" tIns="60793" rIns="121584" bIns="60793" rtlCol="0" anchor="ctr"/>
          <a:lstStyle/>
          <a:p>
            <a:pPr algn="ctr" defTabSz="1215761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5761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3954" indent="-303954" algn="l" defTabSz="1215761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11824" indent="-303954" algn="l" defTabSz="12157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519707" indent="-303954" algn="l" defTabSz="12157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127589" indent="-303954" algn="l" defTabSz="12157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735479" indent="-303954" algn="l" defTabSz="12157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343355" indent="-303954" algn="l" defTabSz="12157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1237" indent="-303954" algn="l" defTabSz="12157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59123" indent="-303954" algn="l" defTabSz="12157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67005" indent="-303954" algn="l" defTabSz="121576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7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885" algn="l" defTabSz="12157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761" algn="l" defTabSz="12157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650" algn="l" defTabSz="12157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1530" algn="l" defTabSz="12157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9422" algn="l" defTabSz="12157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7294" algn="l" defTabSz="12157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5179" algn="l" defTabSz="12157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3059" algn="l" defTabSz="12157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F8E821B-E229-4A79-B5FF-248E1AD71543}"/>
              </a:ext>
            </a:extLst>
          </p:cNvPr>
          <p:cNvSpPr txBox="1"/>
          <p:nvPr/>
        </p:nvSpPr>
        <p:spPr>
          <a:xfrm>
            <a:off x="6839183" y="-2016443"/>
            <a:ext cx="2598274" cy="49244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 defTabSz="1217066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60"/>
            <a:ext cx="14038600" cy="1767417"/>
          </a:xfrm>
          <a:prstGeom prst="rect">
            <a:avLst/>
          </a:prstGeom>
        </p:spPr>
        <p:txBody>
          <a:bodyPr vert="horz" lIns="121712" tIns="60857" rIns="121712" bIns="6085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1712" tIns="60857" rIns="121712" bIns="6085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60"/>
            <a:ext cx="3662244" cy="486833"/>
          </a:xfrm>
          <a:prstGeom prst="rect">
            <a:avLst/>
          </a:prstGeom>
        </p:spPr>
        <p:txBody>
          <a:bodyPr vert="horz" lIns="121712" tIns="60857" rIns="121712" bIns="6085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66" fontAlgn="auto">
              <a:spcBef>
                <a:spcPts val="0"/>
              </a:spcBef>
              <a:spcAft>
                <a:spcPts val="0"/>
              </a:spcAft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7066" fontAlgn="auto">
                <a:spcBef>
                  <a:spcPts val="0"/>
                </a:spcBef>
                <a:spcAft>
                  <a:spcPts val="0"/>
                </a:spcAft>
              </a:pPr>
              <a:t>06/12/2023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8" y="8475160"/>
            <a:ext cx="5493365" cy="486833"/>
          </a:xfrm>
          <a:prstGeom prst="rect">
            <a:avLst/>
          </a:prstGeom>
        </p:spPr>
        <p:txBody>
          <a:bodyPr vert="horz" lIns="121712" tIns="60857" rIns="121712" bIns="6085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6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60"/>
            <a:ext cx="3662244" cy="486833"/>
          </a:xfrm>
          <a:prstGeom prst="rect">
            <a:avLst/>
          </a:prstGeom>
        </p:spPr>
        <p:txBody>
          <a:bodyPr vert="horz" lIns="121712" tIns="60857" rIns="121712" bIns="6085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066" fontAlgn="auto">
              <a:spcBef>
                <a:spcPts val="0"/>
              </a:spcBef>
              <a:spcAft>
                <a:spcPts val="0"/>
              </a:spcAft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 defTabSz="12170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>
            <p:custDataLst>
              <p:tags r:id="rId7"/>
            </p:custDataLst>
          </p:nvPr>
        </p:nvGrpSpPr>
        <p:grpSpPr>
          <a:xfrm>
            <a:off x="-2939861" y="-2965630"/>
            <a:ext cx="22156360" cy="15045764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7066" fontAlgn="auto">
                <a:spcBef>
                  <a:spcPts val="0"/>
                </a:spcBef>
                <a:spcAft>
                  <a:spcPts val="0"/>
                </a:spcAft>
              </a:pPr>
              <a:endParaRPr lang="en-US" sz="36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066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8132217" y="-11887200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7" rIns="121712" bIns="60857" rtlCol="0" anchor="ctr"/>
          <a:lstStyle/>
          <a:p>
            <a:pPr algn="ctr" defTabSz="1217066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>
            <p:custDataLst>
              <p:tags r:id="rId9"/>
            </p:custDataLst>
          </p:nvPr>
        </p:nvSpPr>
        <p:spPr>
          <a:xfrm>
            <a:off x="8132217" y="21019008"/>
            <a:ext cx="12207" cy="1219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2" tIns="60857" rIns="121712" bIns="60857" rtlCol="0" anchor="ctr"/>
          <a:lstStyle/>
          <a:p>
            <a:pPr algn="ctr" defTabSz="1217066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2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7066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277" indent="-304277" algn="l" defTabSz="1217066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12802" indent="-304277" algn="l" defTabSz="121706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521340" indent="-304277" algn="l" defTabSz="121706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129873" indent="-304277" algn="l" defTabSz="121706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738414" indent="-304277" algn="l" defTabSz="121706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346943" indent="-304277" algn="l" defTabSz="121706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479" indent="-304277" algn="l" defTabSz="121706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015" indent="-304277" algn="l" defTabSz="121706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552" indent="-304277" algn="l" defTabSz="121706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36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66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07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40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678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209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748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280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2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tags" Target="../tags/tag22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57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26.emf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audio" Target="NULL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audio" Target="NULL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3.emf"/><Relationship Id="rId14" Type="http://schemas.openxmlformats.org/officeDocument/2006/relationships/image" Target="../media/image11.png"/><Relationship Id="rId22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6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26.emf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audio" Target="NULL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audio" Target="NULL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3.emf"/><Relationship Id="rId14" Type="http://schemas.openxmlformats.org/officeDocument/2006/relationships/image" Target="../media/image11.png"/><Relationship Id="rId22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67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26.emf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audio" Target="NULL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audio" Target="NULL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3.emf"/><Relationship Id="rId14" Type="http://schemas.openxmlformats.org/officeDocument/2006/relationships/image" Target="../media/image11.png"/><Relationship Id="rId22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7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26.emf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audio" Target="NULL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audio" Target="NULL"/><Relationship Id="rId10" Type="http://schemas.openxmlformats.org/officeDocument/2006/relationships/image" Target="../media/image24.png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3.emf"/><Relationship Id="rId14" Type="http://schemas.openxmlformats.org/officeDocument/2006/relationships/image" Target="../media/image11.png"/><Relationship Id="rId22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4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1861" tIns="70965" rIns="141861" bIns="709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SỐ 2 BỒNG SƠN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9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0" y="4343404"/>
            <a:ext cx="11602899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1861" tIns="70965" rIns="141861" bIns="7096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Toán lớp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Bộ sách : Kết nối tri thức với cuộc sống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2" y="2057524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1861" tIns="70965" rIns="141861" bIns="7096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 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95630" y="7076532"/>
            <a:ext cx="5974559" cy="69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1861" tIns="70965" rIns="141861" bIns="7096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: Phạm Thị Kiều 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:  3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6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521" y="413231"/>
            <a:ext cx="2089151" cy="249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3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237" y="984374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3" y="5964363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3" y="6230110"/>
            <a:ext cx="4334746" cy="19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6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8" t="29614" r="36227" b="63357"/>
          <a:stretch/>
        </p:blipFill>
        <p:spPr bwMode="auto">
          <a:xfrm>
            <a:off x="670842" y="502076"/>
            <a:ext cx="2733449" cy="99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664878" y="1713963"/>
            <a:ext cx="11353800" cy="6248400"/>
            <a:chOff x="4504765" y="3505200"/>
            <a:chExt cx="7539360" cy="387761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0" t="27653" r="7942" b="37794"/>
            <a:stretch/>
          </p:blipFill>
          <p:spPr bwMode="auto">
            <a:xfrm>
              <a:off x="6199094" y="3505200"/>
              <a:ext cx="5845031" cy="3877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67" t="48422" r="37240" b="37794"/>
            <a:stretch/>
          </p:blipFill>
          <p:spPr bwMode="auto">
            <a:xfrm>
              <a:off x="4504765" y="5836024"/>
              <a:ext cx="1694330" cy="1546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01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t="26713" r="84408" b="65382"/>
          <a:stretch/>
        </p:blipFill>
        <p:spPr bwMode="auto">
          <a:xfrm>
            <a:off x="857664" y="618564"/>
            <a:ext cx="2326340" cy="103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34619" r="89382" b="62065"/>
          <a:stretch/>
        </p:blipFill>
        <p:spPr bwMode="auto">
          <a:xfrm>
            <a:off x="1035422" y="2689412"/>
            <a:ext cx="1519519" cy="56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 t="38339" r="86737" b="54202"/>
          <a:stretch/>
        </p:blipFill>
        <p:spPr bwMode="auto">
          <a:xfrm>
            <a:off x="1572247" y="3536576"/>
            <a:ext cx="1971022" cy="225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38339" r="77827" b="54202"/>
          <a:stretch/>
        </p:blipFill>
        <p:spPr bwMode="auto">
          <a:xfrm>
            <a:off x="5374916" y="3536576"/>
            <a:ext cx="1971022" cy="225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8" t="38339" r="68718" b="54202"/>
          <a:stretch/>
        </p:blipFill>
        <p:spPr bwMode="auto">
          <a:xfrm>
            <a:off x="9256633" y="3536576"/>
            <a:ext cx="2005887" cy="225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3" t="38339" r="59808" b="54202"/>
          <a:stretch/>
        </p:blipFill>
        <p:spPr bwMode="auto">
          <a:xfrm>
            <a:off x="13174211" y="3536576"/>
            <a:ext cx="1971022" cy="225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41171" r="79134" b="58055"/>
          <a:stretch/>
        </p:blipFill>
        <p:spPr bwMode="auto">
          <a:xfrm>
            <a:off x="1572247" y="5638924"/>
            <a:ext cx="1971022" cy="85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41171" r="79134" b="58055"/>
          <a:stretch/>
        </p:blipFill>
        <p:spPr bwMode="auto">
          <a:xfrm>
            <a:off x="5374916" y="5703917"/>
            <a:ext cx="1971022" cy="85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41171" r="79134" b="58055"/>
          <a:stretch/>
        </p:blipFill>
        <p:spPr bwMode="auto">
          <a:xfrm>
            <a:off x="9249005" y="5703917"/>
            <a:ext cx="2013637" cy="85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41171" r="79134" b="58055"/>
          <a:stretch/>
        </p:blipFill>
        <p:spPr bwMode="auto">
          <a:xfrm>
            <a:off x="13174211" y="5710640"/>
            <a:ext cx="1971022" cy="85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82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47746" r="58329" b="44231"/>
          <a:stretch/>
        </p:blipFill>
        <p:spPr bwMode="auto">
          <a:xfrm>
            <a:off x="899320" y="2590800"/>
            <a:ext cx="1423396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t="26713" r="84408" b="65382"/>
          <a:stretch/>
        </p:blipFill>
        <p:spPr bwMode="auto">
          <a:xfrm>
            <a:off x="1035424" y="618564"/>
            <a:ext cx="2326340" cy="103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9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t="26713" r="84408" b="65382"/>
          <a:stretch/>
        </p:blipFill>
        <p:spPr bwMode="auto">
          <a:xfrm>
            <a:off x="1004270" y="990600"/>
            <a:ext cx="2326340" cy="103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72556" y="2689413"/>
            <a:ext cx="14106421" cy="1254667"/>
          </a:xfrm>
          <a:prstGeom prst="rect">
            <a:avLst/>
          </a:prstGeom>
        </p:spPr>
        <p:txBody>
          <a:bodyPr wrap="square" lIns="143397" tIns="71727" rIns="143397" bIns="71727">
            <a:spAutoFit/>
          </a:bodyPr>
          <a:lstStyle/>
          <a:p>
            <a:pPr algn="just" defTabSz="14331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0000FF"/>
                </a:solidFill>
                <a:latin typeface="Times New Roman"/>
                <a:ea typeface="Times New Roman"/>
              </a:rPr>
              <a:t>3.</a:t>
            </a:r>
            <a:r>
              <a:rPr lang="vi-VN" sz="3600" b="1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/>
                <a:ea typeface="Times New Roman"/>
              </a:rPr>
              <a:t>Hôm nay, hải âu được 118 ngày tuổi, số ngày tuổi của mèo gấp 3 lần số ngày tuổi của hải âu. Hỏi hôm nay mèo được bao nhiêu ngày tuổi?</a:t>
            </a:r>
          </a:p>
        </p:txBody>
      </p:sp>
    </p:spTree>
    <p:extLst>
      <p:ext uri="{BB962C8B-B14F-4D97-AF65-F5344CB8AC3E}">
        <p14:creationId xmlns:p14="http://schemas.microsoft.com/office/powerpoint/2010/main" val="196188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4" y="341315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2104234" y="3817937"/>
            <a:ext cx="12649200" cy="1582739"/>
          </a:xfrm>
          <a:prstGeom prst="rect">
            <a:avLst/>
          </a:prstGeom>
        </p:spPr>
        <p:txBody>
          <a:bodyPr wrap="none" lIns="90322" tIns="45161" rIns="90322" bIns="4516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10661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"/>
            <a:ext cx="16276638" cy="9143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8038" y="3659868"/>
            <a:ext cx="1807270" cy="2163661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44231" y="1811809"/>
            <a:ext cx="650642" cy="6498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679194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80" tIns="60640" rIns="121280" bIns="60640" rtlCol="0" anchor="ctr"/>
          <a:lstStyle/>
          <a:p>
            <a:pPr algn="ctr" defTabSz="1212668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</a:rPr>
              <a:t>Khi đến mỗi Slide, thầy cô</a:t>
            </a:r>
            <a:br>
              <a:rPr lang="en-US" sz="3200">
                <a:solidFill>
                  <a:prstClr val="black"/>
                </a:solidFill>
              </a:rPr>
            </a:br>
            <a:r>
              <a:rPr lang="en-US" sz="3200">
                <a:solidFill>
                  <a:prstClr val="black"/>
                </a:solidFill>
              </a:rPr>
              <a:t>nhấp chuột trái 1 lần hoặc</a:t>
            </a:r>
            <a:br>
              <a:rPr lang="en-US" sz="3200">
                <a:solidFill>
                  <a:prstClr val="black"/>
                </a:solidFill>
              </a:rPr>
            </a:br>
            <a:r>
              <a:rPr lang="en-US" sz="32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4915320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80" tIns="60640" rIns="121280" bIns="60640" rtlCol="0" anchor="ctr"/>
          <a:lstStyle/>
          <a:p>
            <a:pPr algn="ctr" defTabSz="1212668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0885002" y="9956800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280" tIns="60640" rIns="121280" bIns="60640" rtlCol="0" anchor="ctr"/>
          <a:lstStyle/>
          <a:p>
            <a:pPr algn="ctr" defTabSz="1212668" fontAlgn="auto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3700">
                <a:solidFill>
                  <a:prstClr val="black"/>
                </a:solidFill>
              </a:rPr>
            </a:br>
            <a:r>
              <a:rPr lang="en-US" sz="3700">
                <a:solidFill>
                  <a:prstClr val="black"/>
                </a:solidFill>
              </a:rPr>
              <a:t>nhấp chuột trái 2 lần.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414" y="6908862"/>
            <a:ext cx="1807808" cy="216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7945" y="4571999"/>
            <a:ext cx="1525935" cy="16831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9386" y="3875379"/>
            <a:ext cx="1448057" cy="173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8" y="6776109"/>
            <a:ext cx="197735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3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04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6302070" cy="91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999" y="722812"/>
            <a:ext cx="2612075" cy="955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860151" y="3597213"/>
            <a:ext cx="3343438" cy="12232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203589" y="777675"/>
            <a:ext cx="3894892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3482"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6553" y="711201"/>
            <a:ext cx="3866037" cy="14143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094106" y="199199"/>
            <a:ext cx="5265514" cy="19263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7038" y="3454668"/>
            <a:ext cx="1908089" cy="69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7884" y="2032055"/>
            <a:ext cx="4607070" cy="2487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6480" y="2032000"/>
            <a:ext cx="4345589" cy="2368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5243" y="4620544"/>
            <a:ext cx="10886155" cy="2593056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=""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22181" y="56"/>
            <a:ext cx="1106092" cy="1104689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6955" y="7388898"/>
            <a:ext cx="2816103" cy="10323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032099" y="1346241"/>
            <a:ext cx="9874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3482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11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7"/>
            <a:ext cx="16276638" cy="9143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249597" y="328287"/>
            <a:ext cx="12665260" cy="424375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70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4459" fontAlgn="auto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srgbClr val="ED5565"/>
                  </a:solidFill>
                  <a:latin typeface="#9Slide02 Tieu de dai"/>
                </a:rPr>
                <a:t>8 x 6 =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073" y="844145"/>
            <a:ext cx="2441496" cy="1898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97" y="2443154"/>
            <a:ext cx="2162334" cy="5938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851" y="6262549"/>
            <a:ext cx="1976585" cy="203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938" y="6381449"/>
            <a:ext cx="1807769" cy="1993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186" y="6225812"/>
            <a:ext cx="1807270" cy="2163661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44231" y="1811794"/>
            <a:ext cx="650642" cy="64981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012508" y="4572003"/>
            <a:ext cx="6244830" cy="2066564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445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99093" y="3989903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445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14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9568647" y="4471592"/>
            <a:ext cx="6097617" cy="2237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445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48662" y="3989903"/>
              <a:ext cx="283372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445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974473" y="6838731"/>
            <a:ext cx="6282865" cy="2066564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445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99092" y="5635627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445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49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9538745" y="6786253"/>
            <a:ext cx="6127519" cy="2064699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4459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06973" y="5635627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4459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48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679194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6" tIns="60729" rIns="121456" bIns="60729" rtlCol="0" anchor="ctr"/>
          <a:lstStyle/>
          <a:p>
            <a:pPr algn="ctr" defTabSz="1214459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</a:rPr>
              <a:t>Khi đến mỗi Slide, thầy cô</a:t>
            </a:r>
            <a:br>
              <a:rPr lang="en-US" sz="3200">
                <a:solidFill>
                  <a:prstClr val="black"/>
                </a:solidFill>
              </a:rPr>
            </a:br>
            <a:r>
              <a:rPr lang="en-US" sz="3200">
                <a:solidFill>
                  <a:prstClr val="black"/>
                </a:solidFill>
              </a:rPr>
              <a:t>nhấp chuột trái 1 lần hoặc</a:t>
            </a:r>
            <a:br>
              <a:rPr lang="en-US" sz="3200">
                <a:solidFill>
                  <a:prstClr val="black"/>
                </a:solidFill>
              </a:rPr>
            </a:br>
            <a:r>
              <a:rPr lang="en-US" sz="32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4915320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6" tIns="60729" rIns="121456" bIns="60729" rtlCol="0" anchor="ctr"/>
          <a:lstStyle/>
          <a:p>
            <a:pPr algn="ctr" defTabSz="1214459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1535268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56" tIns="60729" rIns="121456" bIns="60729" rtlCol="0" anchor="ctr"/>
          <a:lstStyle/>
          <a:p>
            <a:pPr algn="ctr" defTabSz="1214459" fontAlgn="auto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3700">
                <a:solidFill>
                  <a:prstClr val="black"/>
                </a:solidFill>
              </a:rPr>
            </a:br>
            <a:r>
              <a:rPr lang="en-US" sz="3700">
                <a:solidFill>
                  <a:prstClr val="black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8714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"/>
            <a:ext cx="16276638" cy="9143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249597" y="328285"/>
            <a:ext cx="12665260" cy="424375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703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5598" fontAlgn="auto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srgbClr val="ED5565"/>
                  </a:solidFill>
                  <a:latin typeface="#9Slide02 Tieu de dai"/>
                </a:rPr>
                <a:t>8 x 9 + 10 =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073" y="844135"/>
            <a:ext cx="2441496" cy="1898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97" y="2443145"/>
            <a:ext cx="2162334" cy="5938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842" y="6262549"/>
            <a:ext cx="1976585" cy="203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938" y="6381449"/>
            <a:ext cx="1807769" cy="1993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186" y="6225812"/>
            <a:ext cx="1807270" cy="2163661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44231" y="1811785"/>
            <a:ext cx="650642" cy="64981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012508" y="4572003"/>
            <a:ext cx="6244830" cy="2066564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59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99093" y="3989903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559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82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9568647" y="4471592"/>
            <a:ext cx="6097617" cy="2237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59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06977" y="3989903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559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80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974473" y="6838731"/>
            <a:ext cx="6282865" cy="2066564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59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99092" y="5635627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559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72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9538745" y="6786253"/>
            <a:ext cx="6127519" cy="2064699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5598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06973" y="5635627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5598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84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679194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68" tIns="60785" rIns="121568" bIns="60785" rtlCol="0" anchor="ctr"/>
          <a:lstStyle/>
          <a:p>
            <a:pPr algn="ctr" defTabSz="1215598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</a:rPr>
              <a:t>Khi đến mỗi Slide, thầy cô</a:t>
            </a:r>
            <a:br>
              <a:rPr lang="en-US" sz="3200">
                <a:solidFill>
                  <a:prstClr val="black"/>
                </a:solidFill>
              </a:rPr>
            </a:br>
            <a:r>
              <a:rPr lang="en-US" sz="3200">
                <a:solidFill>
                  <a:prstClr val="black"/>
                </a:solidFill>
              </a:rPr>
              <a:t>nhấp chuột trái 1 lần hoặc</a:t>
            </a:r>
            <a:br>
              <a:rPr lang="en-US" sz="3200">
                <a:solidFill>
                  <a:prstClr val="black"/>
                </a:solidFill>
              </a:rPr>
            </a:br>
            <a:r>
              <a:rPr lang="en-US" sz="32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4915320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68" tIns="60785" rIns="121568" bIns="60785" rtlCol="0" anchor="ctr"/>
          <a:lstStyle/>
          <a:p>
            <a:pPr algn="ctr" defTabSz="1215598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1535268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68" tIns="60785" rIns="121568" bIns="60785" rtlCol="0" anchor="ctr"/>
          <a:lstStyle/>
          <a:p>
            <a:pPr algn="ctr" defTabSz="1215598" fontAlgn="auto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3700">
                <a:solidFill>
                  <a:prstClr val="black"/>
                </a:solidFill>
              </a:rPr>
            </a:br>
            <a:r>
              <a:rPr lang="en-US" sz="3700">
                <a:solidFill>
                  <a:prstClr val="black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7404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7"/>
            <a:ext cx="16276638" cy="9143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249597" y="328274"/>
            <a:ext cx="12665260" cy="424375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70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6903" fontAlgn="auto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srgbClr val="ED5565"/>
                  </a:solidFill>
                  <a:latin typeface="#9Slide02 Tieu de dai"/>
                </a:rPr>
                <a:t>15 x 4 =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073" y="844125"/>
            <a:ext cx="2441496" cy="1898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97" y="2443134"/>
            <a:ext cx="2162334" cy="5938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831" y="6262549"/>
            <a:ext cx="1976585" cy="203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938" y="6381449"/>
            <a:ext cx="1807769" cy="1993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186" y="6225812"/>
            <a:ext cx="1807270" cy="2163661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44231" y="1811774"/>
            <a:ext cx="650642" cy="64981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012508" y="4572003"/>
            <a:ext cx="6244830" cy="2066564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903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99093" y="3989903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690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19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9568647" y="4471592"/>
            <a:ext cx="6097617" cy="2237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903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06977" y="3989903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690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60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974473" y="6838731"/>
            <a:ext cx="6282865" cy="2066564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903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99092" y="5635627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690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40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9538745" y="6786253"/>
            <a:ext cx="6127519" cy="2064699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903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06973" y="5635627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690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50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679194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6" tIns="60849" rIns="121696" bIns="60849" rtlCol="0" anchor="ctr"/>
          <a:lstStyle/>
          <a:p>
            <a:pPr algn="ctr" defTabSz="1216903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</a:rPr>
              <a:t>Khi đến mỗi Slide, thầy cô</a:t>
            </a:r>
            <a:br>
              <a:rPr lang="en-US" sz="3200">
                <a:solidFill>
                  <a:prstClr val="black"/>
                </a:solidFill>
              </a:rPr>
            </a:br>
            <a:r>
              <a:rPr lang="en-US" sz="3200">
                <a:solidFill>
                  <a:prstClr val="black"/>
                </a:solidFill>
              </a:rPr>
              <a:t>nhấp chuột trái 1 lần hoặc</a:t>
            </a:r>
            <a:br>
              <a:rPr lang="en-US" sz="3200">
                <a:solidFill>
                  <a:prstClr val="black"/>
                </a:solidFill>
              </a:rPr>
            </a:br>
            <a:r>
              <a:rPr lang="en-US" sz="32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4915320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6" tIns="60849" rIns="121696" bIns="60849" rtlCol="0" anchor="ctr"/>
          <a:lstStyle/>
          <a:p>
            <a:pPr algn="ctr" defTabSz="1216903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1535268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6" tIns="60849" rIns="121696" bIns="60849" rtlCol="0" anchor="ctr"/>
          <a:lstStyle/>
          <a:p>
            <a:pPr algn="ctr" defTabSz="1216903" fontAlgn="auto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3700">
                <a:solidFill>
                  <a:prstClr val="black"/>
                </a:solidFill>
              </a:rPr>
            </a:br>
            <a:r>
              <a:rPr lang="en-US" sz="3700">
                <a:solidFill>
                  <a:prstClr val="black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22455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5"/>
            <a:ext cx="16276638" cy="9143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249597" y="328262"/>
            <a:ext cx="12665260" cy="424375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70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8375" fontAlgn="auto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srgbClr val="ED5565"/>
                  </a:solidFill>
                  <a:latin typeface="#9Slide02 Tieu de dai"/>
                </a:rPr>
                <a:t>27 x 3 =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073" y="844113"/>
            <a:ext cx="2441496" cy="1898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97" y="2443122"/>
            <a:ext cx="2162334" cy="5938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819" y="6262549"/>
            <a:ext cx="1976585" cy="203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938" y="6381449"/>
            <a:ext cx="1807769" cy="1993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186" y="6225812"/>
            <a:ext cx="1807270" cy="2163661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44231" y="1811762"/>
            <a:ext cx="650642" cy="64981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012508" y="4572003"/>
            <a:ext cx="6244830" cy="2066564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7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99093" y="3989903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837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80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9568647" y="4471592"/>
            <a:ext cx="6097617" cy="2237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7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06977" y="3989903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837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61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974473" y="6838731"/>
            <a:ext cx="6282865" cy="2066564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7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99092" y="5635627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837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81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9538745" y="6786253"/>
            <a:ext cx="6127519" cy="2064699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7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06973" y="5635627"/>
              <a:ext cx="566743" cy="6117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21837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530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51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679194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0" tIns="60921" rIns="121840" bIns="60921" rtlCol="0" anchor="ctr"/>
          <a:lstStyle/>
          <a:p>
            <a:pPr algn="ctr" defTabSz="1218375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</a:rPr>
              <a:t>Khi đến mỗi Slide, thầy cô</a:t>
            </a:r>
            <a:br>
              <a:rPr lang="en-US" sz="3200">
                <a:solidFill>
                  <a:prstClr val="black"/>
                </a:solidFill>
              </a:rPr>
            </a:br>
            <a:r>
              <a:rPr lang="en-US" sz="3200">
                <a:solidFill>
                  <a:prstClr val="black"/>
                </a:solidFill>
              </a:rPr>
              <a:t>nhấp chuột trái 1 lần hoặc</a:t>
            </a:r>
            <a:br>
              <a:rPr lang="en-US" sz="3200">
                <a:solidFill>
                  <a:prstClr val="black"/>
                </a:solidFill>
              </a:rPr>
            </a:br>
            <a:r>
              <a:rPr lang="en-US" sz="32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4915320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0" tIns="60921" rIns="121840" bIns="60921" rtlCol="0" anchor="ctr"/>
          <a:lstStyle/>
          <a:p>
            <a:pPr algn="ctr" defTabSz="1218375" fontAlgn="auto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11535268" y="9603573"/>
            <a:ext cx="6408926" cy="263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0" tIns="60921" rIns="121840" bIns="60921" rtlCol="0" anchor="ctr"/>
          <a:lstStyle/>
          <a:p>
            <a:pPr algn="ctr" defTabSz="1218375" fontAlgn="auto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3700">
                <a:solidFill>
                  <a:prstClr val="black"/>
                </a:solidFill>
              </a:rPr>
            </a:br>
            <a:r>
              <a:rPr lang="en-US" sz="3700">
                <a:solidFill>
                  <a:prstClr val="black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981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6302070" cy="914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75" y="2844800"/>
            <a:ext cx="5669387" cy="5384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5493367" y="914400"/>
            <a:ext cx="10549341" cy="36576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=""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011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200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200">
                  <a:solidFill>
                    <a:srgbClr val="ED5565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defTabSz="122001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200">
                  <a:solidFill>
                    <a:srgbClr val="ED5565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32634"/>
            <a:ext cx="16276638" cy="24703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23840" y="1289270"/>
            <a:ext cx="2719000" cy="1354217"/>
          </a:xfrm>
          <a:prstGeom prst="rect">
            <a:avLst/>
          </a:prstGeom>
          <a:noFill/>
        </p:spPr>
        <p:txBody>
          <a:bodyPr wrap="square" lIns="121102" tIns="60552" rIns="121102" bIns="60552" rtlCol="0">
            <a:spAutoFit/>
          </a:bodyPr>
          <a:lstStyle/>
          <a:p>
            <a:pPr defTabSz="1210879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Calibri"/>
              </a:rPr>
              <a:t>Toán</a:t>
            </a:r>
            <a:endParaRPr lang="en-US" sz="8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319" y="3352865"/>
            <a:ext cx="15468600" cy="38163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21102" tIns="60552" rIns="121102" bIns="60552" rtlCol="0">
            <a:spAutoFit/>
          </a:bodyPr>
          <a:lstStyle/>
          <a:p>
            <a:pPr algn="ctr" defTabSz="1210879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 36 : NHÂN SỐ CÓ BA CHỮ SỐ VỚI SỐ CÓ MỘT CHỮ SỐ (TIẾT 1 )</a:t>
            </a:r>
            <a:endParaRPr lang="en-US" sz="8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5621">
            <a:off x="-350686" y="-476995"/>
            <a:ext cx="4105205" cy="4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9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9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2415</TotalTime>
  <Words>397</Words>
  <Application>Microsoft Office PowerPoint</Application>
  <PresentationFormat>Custom</PresentationFormat>
  <Paragraphs>53</Paragraphs>
  <Slides>14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1_Office Theme</vt:lpstr>
      <vt:lpstr>2_Office Theme</vt:lpstr>
      <vt:lpstr>Default Design</vt:lpstr>
      <vt:lpstr>8_Office Theme</vt:lpstr>
      <vt:lpstr>3_Office Theme</vt:lpstr>
      <vt:lpstr>Office Theme</vt:lpstr>
      <vt:lpstr>4_Office Theme</vt:lpstr>
      <vt:lpstr>5_Office Theme</vt:lpstr>
      <vt:lpstr>6_Office Theme</vt:lpstr>
      <vt:lpstr>7_Office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</dc:creator>
  <cp:lastModifiedBy>Administrator</cp:lastModifiedBy>
  <cp:revision>199</cp:revision>
  <dcterms:created xsi:type="dcterms:W3CDTF">2006-10-26T15:18:53Z</dcterms:created>
  <dcterms:modified xsi:type="dcterms:W3CDTF">2023-12-06T04:22:31Z</dcterms:modified>
</cp:coreProperties>
</file>