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9" r:id="rId2"/>
    <p:sldMasterId id="2147483701" r:id="rId3"/>
    <p:sldMasterId id="2147483706" r:id="rId4"/>
    <p:sldMasterId id="2147483718" r:id="rId5"/>
  </p:sldMasterIdLst>
  <p:notesMasterIdLst>
    <p:notesMasterId r:id="rId38"/>
  </p:notesMasterIdLst>
  <p:sldIdLst>
    <p:sldId id="326" r:id="rId6"/>
    <p:sldId id="1546" r:id="rId7"/>
    <p:sldId id="276" r:id="rId8"/>
    <p:sldId id="277" r:id="rId9"/>
    <p:sldId id="278" r:id="rId10"/>
    <p:sldId id="279" r:id="rId11"/>
    <p:sldId id="285" r:id="rId12"/>
    <p:sldId id="286" r:id="rId13"/>
    <p:sldId id="1569" r:id="rId14"/>
    <p:sldId id="259" r:id="rId15"/>
    <p:sldId id="1547" r:id="rId16"/>
    <p:sldId id="299" r:id="rId17"/>
    <p:sldId id="1548" r:id="rId18"/>
    <p:sldId id="1567" r:id="rId19"/>
    <p:sldId id="1549" r:id="rId20"/>
    <p:sldId id="1550" r:id="rId21"/>
    <p:sldId id="1556" r:id="rId22"/>
    <p:sldId id="1555" r:id="rId23"/>
    <p:sldId id="1552" r:id="rId24"/>
    <p:sldId id="1566" r:id="rId25"/>
    <p:sldId id="1553" r:id="rId26"/>
    <p:sldId id="1554" r:id="rId27"/>
    <p:sldId id="1557" r:id="rId28"/>
    <p:sldId id="1558" r:id="rId29"/>
    <p:sldId id="1563" r:id="rId30"/>
    <p:sldId id="1560" r:id="rId31"/>
    <p:sldId id="270" r:id="rId32"/>
    <p:sldId id="1565" r:id="rId33"/>
    <p:sldId id="1573" r:id="rId34"/>
    <p:sldId id="1571" r:id="rId35"/>
    <p:sldId id="1562" r:id="rId36"/>
    <p:sldId id="2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847" autoAdjust="0"/>
  </p:normalViewPr>
  <p:slideViewPr>
    <p:cSldViewPr snapToGrid="0">
      <p:cViewPr varScale="1">
        <p:scale>
          <a:sx n="72" d="100"/>
          <a:sy n="72" d="100"/>
        </p:scale>
        <p:origin x="10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65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6387A-9445-4ED3-809E-8F286B6C3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32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BF46-24E7-4FD5-8171-B453ACD2D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BF46-24E7-4FD5-8171-B453ACD2D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BF46-24E7-4FD5-8171-B453ACD2D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BF46-24E7-4FD5-8171-B453ACD2D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0BF46-24E7-4FD5-8171-B453ACD2D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585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9800C1-3F43-4247-8DFE-8C3882CCB417}"/>
              </a:ext>
            </a:extLst>
          </p:cNvPr>
          <p:cNvSpPr/>
          <p:nvPr userDrawn="1"/>
        </p:nvSpPr>
        <p:spPr>
          <a:xfrm>
            <a:off x="11237533" y="136526"/>
            <a:ext cx="1055915" cy="13977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23376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2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478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54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B95EB0-7F5A-4635-98A2-9F4B291D522F}"/>
              </a:ext>
            </a:extLst>
          </p:cNvPr>
          <p:cNvSpPr/>
          <p:nvPr userDrawn="1"/>
        </p:nvSpPr>
        <p:spPr>
          <a:xfrm>
            <a:off x="10824255" y="167914"/>
            <a:ext cx="1193575" cy="13977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40264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14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6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FB39-2368-419A-B204-C0AA33AD7C2F}"/>
              </a:ext>
            </a:extLst>
          </p:cNvPr>
          <p:cNvSpPr/>
          <p:nvPr userDrawn="1"/>
        </p:nvSpPr>
        <p:spPr>
          <a:xfrm>
            <a:off x="11237533" y="136526"/>
            <a:ext cx="1055915" cy="13977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63837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1">
            <a:extLst>
              <a:ext uri="{FF2B5EF4-FFF2-40B4-BE49-F238E27FC236}">
                <a16:creationId xmlns:a16="http://schemas.microsoft.com/office/drawing/2014/main" id="{99BF3D7C-2586-7821-381E-FE5BD61D1C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Shape 42">
            <a:extLst>
              <a:ext uri="{FF2B5EF4-FFF2-40B4-BE49-F238E27FC236}">
                <a16:creationId xmlns:a16="http://schemas.microsoft.com/office/drawing/2014/main" id="{1E86A3F1-2392-8859-907A-2396E5C6545B}"/>
              </a:ext>
            </a:extLst>
          </p:cNvPr>
          <p:cNvGrpSpPr>
            <a:grpSpLocks/>
          </p:cNvGrpSpPr>
          <p:nvPr/>
        </p:nvGrpSpPr>
        <p:grpSpPr bwMode="auto">
          <a:xfrm>
            <a:off x="821268" y="774700"/>
            <a:ext cx="10549467" cy="5308600"/>
            <a:chOff x="615225" y="581250"/>
            <a:chExt cx="7913399" cy="3981000"/>
          </a:xfrm>
        </p:grpSpPr>
        <p:sp>
          <p:nvSpPr>
            <p:cNvPr id="4" name="Shape 43">
              <a:extLst>
                <a:ext uri="{FF2B5EF4-FFF2-40B4-BE49-F238E27FC236}">
                  <a16:creationId xmlns:a16="http://schemas.microsoft.com/office/drawing/2014/main" id="{9653DE3A-E9B2-1972-2AA0-A465EB5E4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vi-VN" altLang="vi-VN" sz="14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Shape 44">
              <a:extLst>
                <a:ext uri="{FF2B5EF4-FFF2-40B4-BE49-F238E27FC236}">
                  <a16:creationId xmlns:a16="http://schemas.microsoft.com/office/drawing/2014/main" id="{6E62A6EB-E6E2-BD1C-E8F2-C2894F6F6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vi-VN" altLang="vi-VN" sz="14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6" name="Shape 47">
            <a:extLst>
              <a:ext uri="{FF2B5EF4-FFF2-40B4-BE49-F238E27FC236}">
                <a16:creationId xmlns:a16="http://schemas.microsoft.com/office/drawing/2014/main" id="{3A00E958-D21A-85D5-7A07-B9EDC4B54C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8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48">
            <a:extLst>
              <a:ext uri="{FF2B5EF4-FFF2-40B4-BE49-F238E27FC236}">
                <a16:creationId xmlns:a16="http://schemas.microsoft.com/office/drawing/2014/main" id="{E92816C4-9AC9-F736-9C69-AAA311B3369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8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5" y="1392237"/>
            <a:ext cx="8854399" cy="1271999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5" y="2829935"/>
            <a:ext cx="8854399" cy="3103199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76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4D0F86-729E-434C-B9A9-C858409D9A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29CBDB-4EA7-423F-847D-96A18C8C0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925F8B-4A2E-4243-9C1E-EF2DDE8D1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3520E-DFE3-41A8-AF32-E12765EAC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120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3" y="1300786"/>
            <a:ext cx="8689977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3" y="3886205"/>
            <a:ext cx="8689977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5991B2-4727-466F-9B5A-53FDB41CD0A2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193-C27C-4418-A67F-485C289C93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1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8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83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828564"/>
            <a:ext cx="10351753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6" y="3657461"/>
            <a:ext cx="10351753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DEF40-4D51-44AE-AF92-06B3D2681A6C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E7126-E0C6-4927-913A-5C553BF989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3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521"/>
            <a:ext cx="10364452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2" y="2367093"/>
            <a:ext cx="51060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3"/>
            <a:ext cx="5105401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8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521"/>
            <a:ext cx="10364452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7" y="2371017"/>
            <a:ext cx="4873476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3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71017"/>
            <a:ext cx="4881804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2" y="3051013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14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D599D-7207-4C13-BAFE-1B974A54E4B3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13E49-EF33-47E8-AE8A-C3FBC43090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85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2BDAC0-FFE7-4FBA-80B1-B8C233E2F250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C941A-5AC9-4305-9335-4E7F635F0E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5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3"/>
            <a:ext cx="3935689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5"/>
            <a:ext cx="6200164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8" y="2632855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75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7" y="609603"/>
            <a:ext cx="5934969" cy="202325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5" y="609601"/>
            <a:ext cx="325535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513D31-55B6-4327-AF9E-7C1C3E4015D1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CBD16-7078-4E44-8239-3FB5D7A66E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6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4289373"/>
            <a:ext cx="10364432" cy="8116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6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6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7" y="609600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4204825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8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5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9" y="29935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2008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7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4662338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50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7" y="609603"/>
            <a:ext cx="10364452" cy="16050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7"/>
            <a:ext cx="3298976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6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2" y="2367097"/>
            <a:ext cx="329152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1" y="2943356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2367097"/>
            <a:ext cx="3304928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300" y="2943356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49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7" y="610772"/>
            <a:ext cx="10364452" cy="1603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7" y="4204823"/>
            <a:ext cx="3296409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7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7" y="4781085"/>
            <a:ext cx="3296409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3"/>
            <a:ext cx="3301828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9" y="2367093"/>
            <a:ext cx="3303353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9" y="4781085"/>
            <a:ext cx="3303353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1" y="4204823"/>
            <a:ext cx="330068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300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5" y="4781082"/>
            <a:ext cx="3305055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84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7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4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609605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7" y="609605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9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7" y="624109"/>
            <a:ext cx="8911687" cy="12808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4" y="2133603"/>
            <a:ext cx="8915401" cy="3777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7DCBB-EAB9-4791-99B3-9F564E0A022B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AD2D3-A058-4AAD-8FA3-B9E6911C0E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8393DB-F2D2-87F5-0D88-285704BB0F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6D4298B-BABD-B285-B062-EDBB3D023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85749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6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20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7" y="618521"/>
            <a:ext cx="10364452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7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8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4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62.wmf"/><Relationship Id="rId26" Type="http://schemas.openxmlformats.org/officeDocument/2006/relationships/oleObject" Target="../embeddings/oleObject14.bin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65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5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55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0.wmf"/><Relationship Id="rId22" Type="http://schemas.openxmlformats.org/officeDocument/2006/relationships/image" Target="../media/image64.wmf"/><Relationship Id="rId27" Type="http://schemas.openxmlformats.org/officeDocument/2006/relationships/image" Target="../media/image6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73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76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75.png"/><Relationship Id="rId9" Type="http://schemas.openxmlformats.org/officeDocument/2006/relationships/image" Target="../media/image80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7.png"/><Relationship Id="rId7" Type="http://schemas.openxmlformats.org/officeDocument/2006/relationships/image" Target="../media/image8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88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18" Type="http://schemas.openxmlformats.org/officeDocument/2006/relationships/image" Target="../media/image105.png"/><Relationship Id="rId3" Type="http://schemas.openxmlformats.org/officeDocument/2006/relationships/image" Target="../media/image89.png"/><Relationship Id="rId21" Type="http://schemas.openxmlformats.org/officeDocument/2006/relationships/image" Target="../media/image108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17" Type="http://schemas.openxmlformats.org/officeDocument/2006/relationships/image" Target="../media/image103.png"/><Relationship Id="rId2" Type="http://schemas.openxmlformats.org/officeDocument/2006/relationships/audio" Target="../media/audio4.wav"/><Relationship Id="rId16" Type="http://schemas.openxmlformats.org/officeDocument/2006/relationships/image" Target="../media/image102.sv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svg"/><Relationship Id="rId19" Type="http://schemas.openxmlformats.org/officeDocument/2006/relationships/image" Target="../media/image106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Relationship Id="rId22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18" Type="http://schemas.openxmlformats.org/officeDocument/2006/relationships/image" Target="../media/image110.png"/><Relationship Id="rId3" Type="http://schemas.openxmlformats.org/officeDocument/2006/relationships/image" Target="../media/image89.png"/><Relationship Id="rId21" Type="http://schemas.openxmlformats.org/officeDocument/2006/relationships/image" Target="../media/image113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17" Type="http://schemas.openxmlformats.org/officeDocument/2006/relationships/image" Target="../media/image103.png"/><Relationship Id="rId2" Type="http://schemas.openxmlformats.org/officeDocument/2006/relationships/audio" Target="../media/audio4.wav"/><Relationship Id="rId16" Type="http://schemas.openxmlformats.org/officeDocument/2006/relationships/image" Target="../media/image102.sv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4.png"/><Relationship Id="rId10" Type="http://schemas.openxmlformats.org/officeDocument/2006/relationships/image" Target="../media/image96.svg"/><Relationship Id="rId19" Type="http://schemas.openxmlformats.org/officeDocument/2006/relationships/image" Target="../media/image111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Relationship Id="rId22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18" Type="http://schemas.openxmlformats.org/officeDocument/2006/relationships/image" Target="../media/image116.png"/><Relationship Id="rId3" Type="http://schemas.openxmlformats.org/officeDocument/2006/relationships/image" Target="../media/image89.png"/><Relationship Id="rId21" Type="http://schemas.openxmlformats.org/officeDocument/2006/relationships/image" Target="../media/image119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17" Type="http://schemas.openxmlformats.org/officeDocument/2006/relationships/image" Target="../media/image103.png"/><Relationship Id="rId2" Type="http://schemas.openxmlformats.org/officeDocument/2006/relationships/audio" Target="../media/audio4.wav"/><Relationship Id="rId16" Type="http://schemas.openxmlformats.org/officeDocument/2006/relationships/image" Target="../media/image102.sv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svg"/><Relationship Id="rId19" Type="http://schemas.openxmlformats.org/officeDocument/2006/relationships/image" Target="../media/image117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20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12" Type="http://schemas.openxmlformats.org/officeDocument/2006/relationships/image" Target="../media/image330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w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1.bin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28.GIF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bg2">
                <a:tint val="84000"/>
                <a:shade val="100000"/>
                <a:hueMod val="92000"/>
                <a:satMod val="180000"/>
                <a:alpha val="37000"/>
                <a:lumMod val="72000"/>
                <a:lumOff val="28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1200" y="1066800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1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66800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544" y="4132425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3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470840">
            <a:off x="-169333" y="-153988"/>
            <a:ext cx="229235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82142">
            <a:off x="10401304" y="-305329"/>
            <a:ext cx="1676401" cy="194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847532">
            <a:off x="108218" y="5174458"/>
            <a:ext cx="1684337" cy="193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6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003096">
            <a:off x="10348650" y="5183983"/>
            <a:ext cx="16462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8940808" y="1943106"/>
            <a:ext cx="766233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5254024" y="1200824"/>
            <a:ext cx="766233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61" name="Picture 15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9348" y="5731985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WordArt 38"/>
          <p:cNvSpPr>
            <a:spLocks noChangeArrowheads="1" noChangeShapeType="1" noTextEdit="1"/>
          </p:cNvSpPr>
          <p:nvPr/>
        </p:nvSpPr>
        <p:spPr bwMode="auto">
          <a:xfrm>
            <a:off x="2015067" y="346237"/>
            <a:ext cx="855133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</a:t>
            </a:r>
            <a:r>
              <a:rPr kumimoji="0" lang="en-US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học </a:t>
            </a:r>
            <a:r>
              <a:rPr kumimoji="0" lang="en-US" sz="48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số</a:t>
            </a:r>
            <a:r>
              <a:rPr kumimoji="0" lang="en-US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2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Bồng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Sơn</a:t>
            </a:r>
            <a:endParaRPr kumimoji="0" lang="en-US" sz="48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0A5C3-8949-44C5-85F0-7D031A90BB60}"/>
              </a:ext>
            </a:extLst>
          </p:cNvPr>
          <p:cNvSpPr/>
          <p:nvPr/>
        </p:nvSpPr>
        <p:spPr>
          <a:xfrm>
            <a:off x="1204805" y="1455701"/>
            <a:ext cx="10171856" cy="1909755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mừng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quý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thầy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cô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học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sinh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lớp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4A6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98B7D3">
                  <a:lumMod val="50000"/>
                </a:srgbClr>
              </a:solidFill>
              <a:effectLst>
                <a:outerShdw blurRad="12700" dist="38100" dir="2700000" algn="tl" rotWithShape="0">
                  <a:srgbClr val="BA3F51">
                    <a:lumMod val="60000"/>
                    <a:lumOff val="4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7F5AE-29B3-9C37-1704-E7AA988F1E4E}"/>
              </a:ext>
            </a:extLst>
          </p:cNvPr>
          <p:cNvSpPr txBox="1"/>
          <p:nvPr/>
        </p:nvSpPr>
        <p:spPr>
          <a:xfrm>
            <a:off x="2978890" y="3414967"/>
            <a:ext cx="75048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Phương Anh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2010512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8409" y="1211696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3F5A4-E7DB-582C-8A15-FB1F4DD467E8}"/>
              </a:ext>
            </a:extLst>
          </p:cNvPr>
          <p:cNvSpPr txBox="1"/>
          <p:nvPr/>
        </p:nvSpPr>
        <p:spPr>
          <a:xfrm>
            <a:off x="3367461" y="-22833"/>
            <a:ext cx="742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907926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78" y="1492746"/>
            <a:ext cx="8568153" cy="4367701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799178-89B1-74F9-C0EB-5967F697FE86}"/>
              </a:ext>
            </a:extLst>
          </p:cNvPr>
          <p:cNvSpPr txBox="1"/>
          <p:nvPr/>
        </p:nvSpPr>
        <p:spPr>
          <a:xfrm>
            <a:off x="3073138" y="176981"/>
            <a:ext cx="644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636309"/>
            <a:chOff x="2907808" y="1423475"/>
            <a:chExt cx="5029292" cy="363630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ban </a:t>
              </a:r>
              <a:r>
                <a:rPr kumimoji="1"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đầu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9" y="832512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76" y="1659117"/>
            <a:ext cx="8812098" cy="4662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41C39-9AEE-31AD-943A-27E25AC0BED2}"/>
              </a:ext>
            </a:extLst>
          </p:cNvPr>
          <p:cNvSpPr txBox="1"/>
          <p:nvPr/>
        </p:nvSpPr>
        <p:spPr>
          <a:xfrm>
            <a:off x="3305006" y="232347"/>
            <a:ext cx="647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73286" y="159774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12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707971" y="1287755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582673" y="2238521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73" y="2238521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414" r="-3524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344129" y="3461926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344129" y="4171392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29" y="4171392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16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44129" y="4992223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29" y="4992223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0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480A085-5F82-A075-7876-D0E382E56D1E}"/>
              </a:ext>
            </a:extLst>
          </p:cNvPr>
          <p:cNvSpPr txBox="1"/>
          <p:nvPr/>
        </p:nvSpPr>
        <p:spPr>
          <a:xfrm>
            <a:off x="3864990" y="123600"/>
            <a:ext cx="512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3" y="45012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564336" y="1684513"/>
                <a:ext cx="11258148" cy="4624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*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là</a:t>
                </a:r>
                <a:r>
                  <a:rPr kumimoji="0" lang="en-US" sz="36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kumimoji="0" lang="en-US" sz="3600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kumimoji="0" lang="en-US" sz="360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lvl="0" algn="just"/>
                <a:endParaRPr kumimoji="0" lang="en-US" sz="360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36" y="1684513"/>
                <a:ext cx="11258148" cy="4624599"/>
              </a:xfrm>
              <a:prstGeom prst="rect">
                <a:avLst/>
              </a:prstGeom>
              <a:blipFill>
                <a:blip r:embed="rId4"/>
                <a:stretch>
                  <a:fillRect l="-1679" t="-1976" r="-2546" b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DEDFFA0-56CD-7597-E1FA-136E940E5CC1}"/>
              </a:ext>
            </a:extLst>
          </p:cNvPr>
          <p:cNvSpPr txBox="1"/>
          <p:nvPr/>
        </p:nvSpPr>
        <p:spPr>
          <a:xfrm>
            <a:off x="3469064" y="248050"/>
            <a:ext cx="5448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503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870878"/>
              </p:ext>
            </p:extLst>
          </p:nvPr>
        </p:nvGraphicFramePr>
        <p:xfrm>
          <a:off x="5031210" y="165416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1210" y="165416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80835" imgH="393529" progId="Equation.3">
                    <p:embed/>
                  </p:oleObj>
                </mc:Choice>
                <mc:Fallback>
                  <p:oleObj name="Equation" r:id="rId17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39639" imgH="393529" progId="Equation.3">
                    <p:embed/>
                  </p:oleObj>
                </mc:Choice>
                <mc:Fallback>
                  <p:oleObj name="Equation" r:id="rId1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2334" imgH="393529" progId="Equation.3">
                    <p:embed/>
                  </p:oleObj>
                </mc:Choice>
                <mc:Fallback>
                  <p:oleObj name="Equation" r:id="rId21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317225" imgH="393359" progId="Equation.3">
                    <p:embed/>
                  </p:oleObj>
                </mc:Choice>
                <mc:Fallback>
                  <p:oleObj name="Equation" r:id="rId23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713" imgH="393359" progId="Equation.3">
                  <p:embed/>
                </p:oleObj>
              </mc:Choice>
              <mc:Fallback>
                <p:oleObj name="Equation" r:id="rId25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444307" imgH="393529" progId="Equation.3">
                    <p:embed/>
                  </p:oleObj>
                </mc:Choice>
                <mc:Fallback>
                  <p:oleObj name="Equation" r:id="rId26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39639" imgH="393529" progId="Equation.3">
                    <p:embed/>
                  </p:oleObj>
                </mc:Choice>
                <mc:Fallback>
                  <p:oleObj name="Equation" r:id="rId28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-121797"/>
            <a:ext cx="12282054" cy="753325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một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alt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làm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13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5660" y="0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018559" y="1173837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Trong các phân số: 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59" y="1173837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286265" y="1257493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9643621" y="4372207"/>
            <a:ext cx="2162088" cy="2163214"/>
            <a:chOff x="8206427" y="1132089"/>
            <a:chExt cx="3666286" cy="4729634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21834" y="1132089"/>
              <a:ext cx="3196916" cy="2279312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885290"/>
                        <a:gd name="connsiteY0" fmla="*/ 173753 h 1042499"/>
                        <a:gd name="connsiteX1" fmla="*/ 180314 w 1885290"/>
                        <a:gd name="connsiteY1" fmla="*/ 0 h 1042499"/>
                        <a:gd name="connsiteX2" fmla="*/ 1704975 w 1885290"/>
                        <a:gd name="connsiteY2" fmla="*/ 0 h 1042499"/>
                        <a:gd name="connsiteX3" fmla="*/ 1885290 w 1885290"/>
                        <a:gd name="connsiteY3" fmla="*/ 173753 h 1042499"/>
                        <a:gd name="connsiteX4" fmla="*/ 1885290 w 1885290"/>
                        <a:gd name="connsiteY4" fmla="*/ 868745 h 1042499"/>
                        <a:gd name="connsiteX5" fmla="*/ 1704975 w 1885290"/>
                        <a:gd name="connsiteY5" fmla="*/ 1042499 h 1042499"/>
                        <a:gd name="connsiteX6" fmla="*/ 180314 w 1885290"/>
                        <a:gd name="connsiteY6" fmla="*/ 1042499 h 1042499"/>
                        <a:gd name="connsiteX7" fmla="*/ 0 w 1885290"/>
                        <a:gd name="connsiteY7" fmla="*/ 868745 h 1042499"/>
                        <a:gd name="connsiteX8" fmla="*/ 0 w 1885290"/>
                        <a:gd name="connsiteY8" fmla="*/ 173753 h 1042499"/>
                        <a:gd name="connsiteX0" fmla="*/ 0 w 1885290"/>
                        <a:gd name="connsiteY0" fmla="*/ 173753 h 1042499"/>
                        <a:gd name="connsiteX1" fmla="*/ 180314 w 1885290"/>
                        <a:gd name="connsiteY1" fmla="*/ 0 h 1042499"/>
                        <a:gd name="connsiteX2" fmla="*/ 1704975 w 1885290"/>
                        <a:gd name="connsiteY2" fmla="*/ 0 h 1042499"/>
                        <a:gd name="connsiteX3" fmla="*/ 1885290 w 1885290"/>
                        <a:gd name="connsiteY3" fmla="*/ 173753 h 1042499"/>
                        <a:gd name="connsiteX4" fmla="*/ 1885290 w 1885290"/>
                        <a:gd name="connsiteY4" fmla="*/ 868745 h 1042499"/>
                        <a:gd name="connsiteX5" fmla="*/ 1704975 w 1885290"/>
                        <a:gd name="connsiteY5" fmla="*/ 1042499 h 1042499"/>
                        <a:gd name="connsiteX6" fmla="*/ 180314 w 1885290"/>
                        <a:gd name="connsiteY6" fmla="*/ 1042499 h 1042499"/>
                        <a:gd name="connsiteX7" fmla="*/ 0 w 1885290"/>
                        <a:gd name="connsiteY7" fmla="*/ 868745 h 1042499"/>
                        <a:gd name="connsiteX8" fmla="*/ 0 w 1885290"/>
                        <a:gd name="connsiteY8" fmla="*/ 173753 h 1042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85290" h="1042499" fill="none" extrusionOk="0">
                          <a:moveTo>
                            <a:pt x="0" y="173753"/>
                          </a:moveTo>
                          <a:cubicBezTo>
                            <a:pt x="374" y="87867"/>
                            <a:pt x="84000" y="5434"/>
                            <a:pt x="180314" y="0"/>
                          </a:cubicBezTo>
                          <a:cubicBezTo>
                            <a:pt x="725877" y="46330"/>
                            <a:pt x="1424857" y="55043"/>
                            <a:pt x="1704975" y="0"/>
                          </a:cubicBezTo>
                          <a:cubicBezTo>
                            <a:pt x="1801984" y="-17640"/>
                            <a:pt x="1875886" y="74985"/>
                            <a:pt x="1885290" y="173753"/>
                          </a:cubicBezTo>
                          <a:cubicBezTo>
                            <a:pt x="1927664" y="525012"/>
                            <a:pt x="1889964" y="801269"/>
                            <a:pt x="1885290" y="868745"/>
                          </a:cubicBezTo>
                          <a:cubicBezTo>
                            <a:pt x="1889631" y="943078"/>
                            <a:pt x="1796816" y="1034051"/>
                            <a:pt x="1704975" y="1042499"/>
                          </a:cubicBezTo>
                          <a:cubicBezTo>
                            <a:pt x="1433058" y="1067717"/>
                            <a:pt x="668355" y="1025151"/>
                            <a:pt x="180314" y="1042499"/>
                          </a:cubicBezTo>
                          <a:cubicBezTo>
                            <a:pt x="91269" y="1041315"/>
                            <a:pt x="-11065" y="966826"/>
                            <a:pt x="0" y="868745"/>
                          </a:cubicBezTo>
                          <a:cubicBezTo>
                            <a:pt x="-39234" y="768415"/>
                            <a:pt x="31947" y="487893"/>
                            <a:pt x="0" y="173753"/>
                          </a:cubicBezTo>
                          <a:close/>
                        </a:path>
                        <a:path w="1885290" h="1042499" stroke="0" extrusionOk="0">
                          <a:moveTo>
                            <a:pt x="0" y="173753"/>
                          </a:moveTo>
                          <a:cubicBezTo>
                            <a:pt x="-1087" y="93253"/>
                            <a:pt x="87765" y="10314"/>
                            <a:pt x="180314" y="0"/>
                          </a:cubicBezTo>
                          <a:cubicBezTo>
                            <a:pt x="482020" y="46439"/>
                            <a:pt x="1477553" y="-55290"/>
                            <a:pt x="1704975" y="0"/>
                          </a:cubicBezTo>
                          <a:cubicBezTo>
                            <a:pt x="1781057" y="-2056"/>
                            <a:pt x="1897709" y="78080"/>
                            <a:pt x="1885290" y="173753"/>
                          </a:cubicBezTo>
                          <a:cubicBezTo>
                            <a:pt x="1902799" y="246504"/>
                            <a:pt x="1859967" y="683865"/>
                            <a:pt x="1885290" y="868745"/>
                          </a:cubicBezTo>
                          <a:cubicBezTo>
                            <a:pt x="1868516" y="965756"/>
                            <a:pt x="1777897" y="1034048"/>
                            <a:pt x="1704975" y="1042499"/>
                          </a:cubicBezTo>
                          <a:cubicBezTo>
                            <a:pt x="1213121" y="893905"/>
                            <a:pt x="826006" y="1103402"/>
                            <a:pt x="180314" y="1042499"/>
                          </a:cubicBezTo>
                          <a:cubicBezTo>
                            <a:pt x="80845" y="1057090"/>
                            <a:pt x="-20004" y="943074"/>
                            <a:pt x="0" y="868745"/>
                          </a:cubicBezTo>
                          <a:cubicBezTo>
                            <a:pt x="58794" y="499680"/>
                            <a:pt x="-41699" y="341376"/>
                            <a:pt x="0" y="173753"/>
                          </a:cubicBezTo>
                          <a:close/>
                        </a:path>
                        <a:path w="1885290" h="1042499" fill="none" stroke="0" extrusionOk="0">
                          <a:moveTo>
                            <a:pt x="0" y="173753"/>
                          </a:moveTo>
                          <a:cubicBezTo>
                            <a:pt x="4840" y="80387"/>
                            <a:pt x="89883" y="18645"/>
                            <a:pt x="180314" y="0"/>
                          </a:cubicBezTo>
                          <a:cubicBezTo>
                            <a:pt x="752004" y="54285"/>
                            <a:pt x="1387296" y="74146"/>
                            <a:pt x="1704975" y="0"/>
                          </a:cubicBezTo>
                          <a:cubicBezTo>
                            <a:pt x="1791889" y="-11980"/>
                            <a:pt x="1882594" y="75344"/>
                            <a:pt x="1885290" y="173753"/>
                          </a:cubicBezTo>
                          <a:cubicBezTo>
                            <a:pt x="1925906" y="511688"/>
                            <a:pt x="1898183" y="788341"/>
                            <a:pt x="1885290" y="868745"/>
                          </a:cubicBezTo>
                          <a:cubicBezTo>
                            <a:pt x="1884072" y="955224"/>
                            <a:pt x="1781264" y="1033444"/>
                            <a:pt x="1704975" y="1042499"/>
                          </a:cubicBezTo>
                          <a:cubicBezTo>
                            <a:pt x="1405209" y="1021674"/>
                            <a:pt x="618837" y="1016962"/>
                            <a:pt x="180314" y="1042499"/>
                          </a:cubicBezTo>
                          <a:cubicBezTo>
                            <a:pt x="66528" y="1038997"/>
                            <a:pt x="-15282" y="963909"/>
                            <a:pt x="0" y="868745"/>
                          </a:cubicBezTo>
                          <a:cubicBezTo>
                            <a:pt x="-53665" y="803155"/>
                            <a:pt x="-17837" y="517809"/>
                            <a:pt x="0" y="17375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endPara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206427" y="3103174"/>
              <a:ext cx="3666286" cy="2758549"/>
              <a:chOff x="1398566" y="3571738"/>
              <a:chExt cx="3612668" cy="265616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3574" y="3611698"/>
                <a:ext cx="2047660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8566" y="3571738"/>
                <a:ext cx="1811038" cy="2616201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FE8EB1-10F7-3037-306A-14E39A485E1F}"/>
              </a:ext>
            </a:extLst>
          </p:cNvPr>
          <p:cNvSpPr txBox="1"/>
          <p:nvPr/>
        </p:nvSpPr>
        <p:spPr>
          <a:xfrm>
            <a:off x="1018559" y="3270473"/>
            <a:ext cx="1069635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Rút gọn các phân số chưa tối giản ở câu a (theo mẫu).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0620A-A7E2-885E-FE3A-021F0F01A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385" y="4786460"/>
            <a:ext cx="3871137" cy="1271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61BF0-88B1-6ADE-FD32-C8ED8EE21ECD}"/>
              </a:ext>
            </a:extLst>
          </p:cNvPr>
          <p:cNvSpPr txBox="1"/>
          <p:nvPr/>
        </p:nvSpPr>
        <p:spPr>
          <a:xfrm>
            <a:off x="3186260" y="75414"/>
            <a:ext cx="6155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57316" y="7232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577777" y="2766558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77" y="2766558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77917" y="2718848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917" y="2718848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4993685" y="2768866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685" y="2768866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684103" y="4925614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3" y="4925614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838894" y="4876172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4876172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4993685" y="4917684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685" y="4917684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0CEF752-DFD5-D93E-16AA-CE8764EF609A}"/>
              </a:ext>
            </a:extLst>
          </p:cNvPr>
          <p:cNvSpPr txBox="1"/>
          <p:nvPr/>
        </p:nvSpPr>
        <p:spPr>
          <a:xfrm>
            <a:off x="937418" y="1892810"/>
            <a:ext cx="6810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 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ACE98-8A29-4998-F5E3-AAACEE2477D4}"/>
              </a:ext>
            </a:extLst>
          </p:cNvPr>
          <p:cNvSpPr txBox="1"/>
          <p:nvPr/>
        </p:nvSpPr>
        <p:spPr>
          <a:xfrm>
            <a:off x="1263192" y="4091442"/>
            <a:ext cx="7258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Các phân số chưa tối giản là: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6D97D-4CBE-F29E-8F6C-8D1201D3D61B}"/>
              </a:ext>
            </a:extLst>
          </p:cNvPr>
          <p:cNvSpPr txBox="1"/>
          <p:nvPr/>
        </p:nvSpPr>
        <p:spPr>
          <a:xfrm>
            <a:off x="3223967" y="254524"/>
            <a:ext cx="529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48388" y="76332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76956" y="1349255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33876" y="129514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011" y="2295199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860614" y="3934854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:5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303973" y="388057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:7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A69FE4-11EF-A2C4-2918-FEB8D3FA9014}"/>
              </a:ext>
            </a:extLst>
          </p:cNvPr>
          <p:cNvSpPr txBox="1"/>
          <p:nvPr/>
        </p:nvSpPr>
        <p:spPr>
          <a:xfrm>
            <a:off x="3318235" y="282804"/>
            <a:ext cx="510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56: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764" y="1916564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4081" y="1955544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62C3A-BC8D-E746-DCAD-9DBC14319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0" b="94595" l="6785" r="95303">
                        <a14:foregroundMark x1="11587" y1="39640" x2="11065" y2="70721"/>
                        <a14:foregroundMark x1="14301" y1="29279" x2="8038" y2="27928"/>
                        <a14:foregroundMark x1="8038" y1="27928" x2="9916" y2="51351"/>
                        <a14:foregroundMark x1="10125" y1="29730" x2="13361" y2="67117"/>
                        <a14:foregroundMark x1="13361" y1="67117" x2="14927" y2="69820"/>
                        <a14:foregroundMark x1="16180" y1="76126" x2="11900" y2="89189"/>
                        <a14:foregroundMark x1="11900" y1="89189" x2="7307" y2="81081"/>
                        <a14:foregroundMark x1="7307" y1="81081" x2="13466" y2="61712"/>
                        <a14:foregroundMark x1="13466" y1="61712" x2="16806" y2="76126"/>
                        <a14:foregroundMark x1="13152" y1="86937" x2="7203" y2="84685"/>
                        <a14:foregroundMark x1="7203" y1="84685" x2="11065" y2="61261"/>
                        <a14:foregroundMark x1="11065" y1="61261" x2="14405" y2="71171"/>
                        <a14:foregroundMark x1="7620" y1="66216" x2="7516" y2="68919"/>
                        <a14:foregroundMark x1="8977" y1="62162" x2="3653" y2="76577"/>
                        <a14:foregroundMark x1="3653" y1="76577" x2="7098" y2="94595"/>
                        <a14:foregroundMark x1="7098" y1="94595" x2="7098" y2="94144"/>
                        <a14:foregroundMark x1="8351" y1="28829" x2="6889" y2="27477"/>
                        <a14:foregroundMark x1="43633" y1="36486" x2="35699" y2="36486"/>
                        <a14:foregroundMark x1="35699" y1="36486" x2="34656" y2="70270"/>
                        <a14:foregroundMark x1="34656" y1="70270" x2="37787" y2="94595"/>
                        <a14:foregroundMark x1="37787" y1="94595" x2="45094" y2="80180"/>
                        <a14:foregroundMark x1="45094" y1="80180" x2="45407" y2="42342"/>
                        <a14:foregroundMark x1="45407" y1="42342" x2="38831" y2="53604"/>
                        <a14:foregroundMark x1="38831" y1="53604" x2="39770" y2="59459"/>
                        <a14:foregroundMark x1="44259" y1="41892" x2="39353" y2="27928"/>
                        <a14:foregroundMark x1="39353" y1="27928" x2="36639" y2="31081"/>
                        <a14:foregroundMark x1="92484" y1="23874" x2="87578" y2="27928"/>
                        <a14:foregroundMark x1="87578" y1="27928" x2="84969" y2="58559"/>
                        <a14:foregroundMark x1="84969" y1="58559" x2="84969" y2="83784"/>
                        <a14:foregroundMark x1="84969" y1="83784" x2="90397" y2="91892"/>
                        <a14:foregroundMark x1="90397" y1="91892" x2="95303" y2="82432"/>
                        <a14:foregroundMark x1="95303" y1="82432" x2="92484" y2="27928"/>
                        <a14:foregroundMark x1="92484" y1="23874" x2="87370" y2="20270"/>
                        <a14:foregroundMark x1="87370" y1="20270" x2="85073" y2="33784"/>
                        <a14:foregroundMark x1="92589" y1="27928" x2="87474" y2="15766"/>
                        <a14:foregroundMark x1="87474" y1="15766" x2="86326" y2="21622"/>
                        <a14:foregroundMark x1="92589" y1="31081" x2="87683" y2="16216"/>
                        <a14:foregroundMark x1="87683" y1="16216" x2="86326" y2="16216"/>
                        <a14:foregroundMark x1="85804" y1="31081" x2="91232" y2="15766"/>
                        <a14:foregroundMark x1="91232" y1="15766" x2="92693" y2="26126"/>
                        <a14:foregroundMark x1="92797" y1="25225" x2="88518" y2="13964"/>
                        <a14:foregroundMark x1="88518" y1="13964" x2="88309" y2="14414"/>
                        <a14:foregroundMark x1="92380" y1="23423" x2="88831" y2="14865"/>
                        <a14:foregroundMark x1="69729" y1="40090" x2="65031" y2="37838"/>
                        <a14:foregroundMark x1="65031" y1="37838" x2="63674" y2="40991"/>
                        <a14:foregroundMark x1="63674" y1="39189" x2="57620" y2="36036"/>
                        <a14:foregroundMark x1="57620" y1="36036" x2="59812" y2="55405"/>
                        <a14:foregroundMark x1="65866" y1="27928" x2="62109" y2="47297"/>
                        <a14:foregroundMark x1="62109" y1="47297" x2="61795" y2="73423"/>
                        <a14:foregroundMark x1="61795" y1="73423" x2="67537" y2="74324"/>
                        <a14:backgroundMark x1="14986" y1="56561" x2="15031" y2="37838"/>
                        <a14:backgroundMark x1="11368" y1="20748" x2="11169" y2="19820"/>
                        <a14:backgroundMark x1="15031" y1="37838" x2="14918" y2="37311"/>
                        <a14:backgroundMark x1="11169" y1="19820" x2="10938" y2="20655"/>
                        <a14:backgroundMark x1="7144" y1="46067" x2="7006" y2="56464"/>
                        <a14:backgroundMark x1="16657" y1="78096" x2="16862" y2="759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548" y="4448662"/>
            <a:ext cx="10165612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21016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39636 0.2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988915" cy="614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-203010" y="382418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94116" y="1490871"/>
            <a:ext cx="8630206" cy="3124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24653" y="4685846"/>
            <a:ext cx="2659583" cy="232159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43549" y="246228"/>
            <a:ext cx="950901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vi-VN" sz="2933" b="1" dirty="0">
                <a:solidFill>
                  <a:prstClr val="white"/>
                </a:solidFill>
                <a:latin typeface="UVF Lobster12" panose="02000506000000020003" pitchFamily="2" charset="0"/>
              </a:rPr>
              <a:t>Bài </a:t>
            </a:r>
            <a:r>
              <a:rPr lang="en-US" sz="2933" b="1" dirty="0">
                <a:solidFill>
                  <a:prstClr val="white"/>
                </a:solidFill>
                <a:latin typeface="UVF Lobster12" panose="02000506000000020003" pitchFamily="2" charset="0"/>
              </a:rPr>
              <a:t>4</a:t>
            </a:r>
          </a:p>
        </p:txBody>
      </p:sp>
      <p:sp>
        <p:nvSpPr>
          <p:cNvPr id="17" name="WordArt 5">
            <a:extLst>
              <a:ext uri="{FF2B5EF4-FFF2-40B4-BE49-F238E27FC236}">
                <a16:creationId xmlns:a16="http://schemas.microsoft.com/office/drawing/2014/main" id="{97B3E014-609D-3583-A792-FEEDBBCBDC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0099" y="2038093"/>
            <a:ext cx="6351348" cy="225800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2025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2025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025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Ai </a:t>
            </a:r>
            <a:r>
              <a:rPr lang="en-US" sz="2025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endParaRPr lang="en-US" sz="2025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8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9983" y="383293"/>
            <a:ext cx="10988915" cy="614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69548">
            <a:off x="-203010" y="382418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624653" y="4685846"/>
            <a:ext cx="2659583" cy="232159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43549" y="246228"/>
            <a:ext cx="950901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vi-VN" sz="2933" b="1" dirty="0">
                <a:solidFill>
                  <a:prstClr val="white"/>
                </a:solidFill>
                <a:latin typeface="UVF Lobster12" panose="02000506000000020003" pitchFamily="2" charset="0"/>
              </a:rPr>
              <a:t>Bài </a:t>
            </a:r>
            <a:r>
              <a:rPr lang="en-US" sz="2933" b="1" dirty="0">
                <a:solidFill>
                  <a:prstClr val="white"/>
                </a:solidFill>
                <a:latin typeface="UVF Lobster12" panose="02000506000000020003" pitchFamily="2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0990FF-78FC-0ABD-9474-F71A3EE099E4}"/>
                  </a:ext>
                </a:extLst>
              </p:cNvPr>
              <p:cNvSpPr txBox="1"/>
              <p:nvPr/>
            </p:nvSpPr>
            <p:spPr>
              <a:xfrm>
                <a:off x="854649" y="1195274"/>
                <a:ext cx="10124931" cy="1289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18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24</m:t>
                        </m:r>
                      </m:den>
                    </m:f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đượ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c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ph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â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n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ố 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ố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i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gi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ả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n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l</m:t>
                    </m:r>
                    <m:r>
                      <m:rPr>
                        <m:nor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à: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0990FF-78FC-0ABD-9474-F71A3EE09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49" y="1195274"/>
                <a:ext cx="10124931" cy="1289264"/>
              </a:xfrm>
              <a:prstGeom prst="rect">
                <a:avLst/>
              </a:prstGeom>
              <a:blipFill>
                <a:blip r:embed="rId18"/>
                <a:stretch>
                  <a:fillRect l="-2107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82DB9-4F63-4769-169F-5BA2B862291C}"/>
                  </a:ext>
                </a:extLst>
              </p:cNvPr>
              <p:cNvSpPr txBox="1"/>
              <p:nvPr/>
            </p:nvSpPr>
            <p:spPr>
              <a:xfrm>
                <a:off x="1894641" y="2712149"/>
                <a:ext cx="2030930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82DB9-4F63-4769-169F-5BA2B8622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641" y="2712149"/>
                <a:ext cx="2030930" cy="1294585"/>
              </a:xfrm>
              <a:prstGeom prst="rect">
                <a:avLst/>
              </a:prstGeom>
              <a:blipFill>
                <a:blip r:embed="rId19"/>
                <a:stretch>
                  <a:fillRect l="-108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8F67D-2BBA-C432-5243-A891FD434312}"/>
                  </a:ext>
                </a:extLst>
              </p:cNvPr>
              <p:cNvSpPr txBox="1"/>
              <p:nvPr/>
            </p:nvSpPr>
            <p:spPr>
              <a:xfrm>
                <a:off x="3940783" y="2781707"/>
                <a:ext cx="2030930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8F67D-2BBA-C432-5243-A891FD434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783" y="2781707"/>
                <a:ext cx="2030930" cy="1294585"/>
              </a:xfrm>
              <a:prstGeom prst="rect">
                <a:avLst/>
              </a:prstGeom>
              <a:blipFill>
                <a:blip r:embed="rId20"/>
                <a:stretch>
                  <a:fillRect l="-10479" b="-7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E5B3C4-9E39-0606-1E70-945C7BFAD09B}"/>
                  </a:ext>
                </a:extLst>
              </p:cNvPr>
              <p:cNvSpPr txBox="1"/>
              <p:nvPr/>
            </p:nvSpPr>
            <p:spPr>
              <a:xfrm>
                <a:off x="7972410" y="2781707"/>
                <a:ext cx="2030930" cy="1289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E5B3C4-9E39-0606-1E70-945C7BFAD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410" y="2781707"/>
                <a:ext cx="2030930" cy="1289264"/>
              </a:xfrm>
              <a:prstGeom prst="rect">
                <a:avLst/>
              </a:prstGeom>
              <a:blipFill>
                <a:blip r:embed="rId21"/>
                <a:stretch>
                  <a:fillRect l="-108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A7450-92E6-6C95-BCF1-A958818DCE6F}"/>
                  </a:ext>
                </a:extLst>
              </p:cNvPr>
              <p:cNvSpPr txBox="1"/>
              <p:nvPr/>
            </p:nvSpPr>
            <p:spPr>
              <a:xfrm>
                <a:off x="5964716" y="2781707"/>
                <a:ext cx="2030930" cy="1289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A7450-92E6-6C95-BCF1-A958818DC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716" y="2781707"/>
                <a:ext cx="2030930" cy="1289264"/>
              </a:xfrm>
              <a:prstGeom prst="rect">
                <a:avLst/>
              </a:prstGeom>
              <a:blipFill>
                <a:blip r:embed="rId22"/>
                <a:stretch>
                  <a:fillRect l="-10479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9D219582-BCA7-7124-6F2C-BB3D83FED459}"/>
              </a:ext>
            </a:extLst>
          </p:cNvPr>
          <p:cNvSpPr/>
          <p:nvPr/>
        </p:nvSpPr>
        <p:spPr>
          <a:xfrm>
            <a:off x="5884441" y="3157349"/>
            <a:ext cx="596766" cy="7892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988915" cy="614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69548">
            <a:off x="-203010" y="382418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624653" y="4685846"/>
            <a:ext cx="2659583" cy="232159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43549" y="246228"/>
            <a:ext cx="950901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vi-VN" sz="2933" b="1" dirty="0">
                <a:solidFill>
                  <a:prstClr val="white"/>
                </a:solidFill>
                <a:latin typeface="UVF Lobster12" panose="02000506000000020003" pitchFamily="2" charset="0"/>
              </a:rPr>
              <a:t>Bài </a:t>
            </a:r>
            <a:r>
              <a:rPr lang="en-US" sz="2933" b="1" dirty="0">
                <a:solidFill>
                  <a:prstClr val="white"/>
                </a:solidFill>
                <a:latin typeface="UVF Lobster12" panose="02000506000000020003" pitchFamily="2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0990FF-78FC-0ABD-9474-F71A3EE099E4}"/>
                  </a:ext>
                </a:extLst>
              </p:cNvPr>
              <p:cNvSpPr txBox="1"/>
              <p:nvPr/>
            </p:nvSpPr>
            <p:spPr>
              <a:xfrm>
                <a:off x="1014953" y="948595"/>
                <a:ext cx="10162093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48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60</m:t>
                        </m:r>
                      </m:den>
                    </m:f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đượ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c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ph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â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n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ố 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ố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i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gi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ả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n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l</m:t>
                    </m:r>
                    <m:r>
                      <m:rPr>
                        <m:nor/>
                      </m:rPr>
                      <a:rPr kumimoji="0" lang="en-US" sz="400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à:</m:t>
                    </m:r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0990FF-78FC-0ABD-9474-F71A3EE09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53" y="948595"/>
                <a:ext cx="10162093" cy="1294585"/>
              </a:xfrm>
              <a:prstGeom prst="rect">
                <a:avLst/>
              </a:prstGeom>
              <a:blipFill>
                <a:blip r:embed="rId18"/>
                <a:stretch>
                  <a:fillRect l="-2098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82DB9-4F63-4769-169F-5BA2B862291C}"/>
                  </a:ext>
                </a:extLst>
              </p:cNvPr>
              <p:cNvSpPr txBox="1"/>
              <p:nvPr/>
            </p:nvSpPr>
            <p:spPr>
              <a:xfrm>
                <a:off x="1274755" y="2490665"/>
                <a:ext cx="2030930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082DB9-4F63-4769-169F-5BA2B8622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755" y="2490665"/>
                <a:ext cx="2030930" cy="1294585"/>
              </a:xfrm>
              <a:prstGeom prst="rect">
                <a:avLst/>
              </a:prstGeom>
              <a:blipFill>
                <a:blip r:embed="rId19"/>
                <a:stretch>
                  <a:fillRect l="-105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8F67D-2BBA-C432-5243-A891FD434312}"/>
                  </a:ext>
                </a:extLst>
              </p:cNvPr>
              <p:cNvSpPr txBox="1"/>
              <p:nvPr/>
            </p:nvSpPr>
            <p:spPr>
              <a:xfrm>
                <a:off x="3154975" y="2498159"/>
                <a:ext cx="2030930" cy="1292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8F67D-2BBA-C432-5243-A891FD434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975" y="2498159"/>
                <a:ext cx="2030930" cy="1292790"/>
              </a:xfrm>
              <a:prstGeom prst="rect">
                <a:avLst/>
              </a:prstGeom>
              <a:blipFill>
                <a:blip r:embed="rId20"/>
                <a:stretch>
                  <a:fillRect l="-108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E5B3C4-9E39-0606-1E70-945C7BFAD09B}"/>
                  </a:ext>
                </a:extLst>
              </p:cNvPr>
              <p:cNvSpPr txBox="1"/>
              <p:nvPr/>
            </p:nvSpPr>
            <p:spPr>
              <a:xfrm>
                <a:off x="5002440" y="2499676"/>
                <a:ext cx="2030930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E5B3C4-9E39-0606-1E70-945C7BFAD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440" y="2499676"/>
                <a:ext cx="2030930" cy="1294585"/>
              </a:xfrm>
              <a:prstGeom prst="rect">
                <a:avLst/>
              </a:prstGeom>
              <a:blipFill>
                <a:blip r:embed="rId21"/>
                <a:stretch>
                  <a:fillRect l="-108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A7450-92E6-6C95-BCF1-A958818DCE6F}"/>
                  </a:ext>
                </a:extLst>
              </p:cNvPr>
              <p:cNvSpPr txBox="1"/>
              <p:nvPr/>
            </p:nvSpPr>
            <p:spPr>
              <a:xfrm>
                <a:off x="6882660" y="2503202"/>
                <a:ext cx="2030930" cy="12910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A7450-92E6-6C95-BCF1-A958818DC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660" y="2503202"/>
                <a:ext cx="2030930" cy="1291059"/>
              </a:xfrm>
              <a:prstGeom prst="rect">
                <a:avLst/>
              </a:prstGeom>
              <a:blipFill>
                <a:blip r:embed="rId22"/>
                <a:stretch>
                  <a:fillRect l="-10511" b="-8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9D219582-BCA7-7124-6F2C-BB3D83FED459}"/>
              </a:ext>
            </a:extLst>
          </p:cNvPr>
          <p:cNvSpPr/>
          <p:nvPr/>
        </p:nvSpPr>
        <p:spPr>
          <a:xfrm>
            <a:off x="6862442" y="2876876"/>
            <a:ext cx="596766" cy="7892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47C6FF-D97E-BA5B-D209-B2F49D213A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39343" y="2954956"/>
            <a:ext cx="1463072" cy="24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6"/>
            <a:ext cx="12192000" cy="6842505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7" y="1001511"/>
            <a:ext cx="3914587" cy="5218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30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5" y="5170889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5" cy="110799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 defTabSz="914377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988915" cy="6146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69548">
            <a:off x="-203010" y="382418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624653" y="4685846"/>
            <a:ext cx="2659583" cy="232159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43549" y="246228"/>
            <a:ext cx="1226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vi-VN" sz="4000" b="1" dirty="0">
                <a:solidFill>
                  <a:prstClr val="white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b="1" dirty="0">
                <a:solidFill>
                  <a:prstClr val="white"/>
                </a:solidFill>
                <a:latin typeface="UVF Lobster12" panose="02000506000000020003" pitchFamily="2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E3F69-291B-EA6C-C9F8-2DF3AF5F48B6}"/>
              </a:ext>
            </a:extLst>
          </p:cNvPr>
          <p:cNvSpPr txBox="1"/>
          <p:nvPr/>
        </p:nvSpPr>
        <p:spPr>
          <a:xfrm>
            <a:off x="1618634" y="1130156"/>
            <a:ext cx="700882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tối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A92CBA-2746-5330-55E9-7EF84587266A}"/>
                  </a:ext>
                </a:extLst>
              </p:cNvPr>
              <p:cNvSpPr txBox="1"/>
              <p:nvPr/>
            </p:nvSpPr>
            <p:spPr>
              <a:xfrm>
                <a:off x="2289840" y="2671851"/>
                <a:ext cx="2030930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A92CBA-2746-5330-55E9-7EF845872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40" y="2671851"/>
                <a:ext cx="2030930" cy="1294585"/>
              </a:xfrm>
              <a:prstGeom prst="rect">
                <a:avLst/>
              </a:prstGeom>
              <a:blipFill>
                <a:blip r:embed="rId18"/>
                <a:stretch>
                  <a:fillRect l="-10811" b="-7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AACFD8-61E6-FE70-90AD-C054D64E64A0}"/>
                  </a:ext>
                </a:extLst>
              </p:cNvPr>
              <p:cNvSpPr txBox="1"/>
              <p:nvPr/>
            </p:nvSpPr>
            <p:spPr>
              <a:xfrm>
                <a:off x="4165207" y="2682008"/>
                <a:ext cx="2030930" cy="1294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AACFD8-61E6-FE70-90AD-C054D64E6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207" y="2682008"/>
                <a:ext cx="2030930" cy="1294585"/>
              </a:xfrm>
              <a:prstGeom prst="rect">
                <a:avLst/>
              </a:prstGeom>
              <a:blipFill>
                <a:blip r:embed="rId19"/>
                <a:stretch>
                  <a:fillRect l="-105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2C08DC-9A2F-1253-B42F-A27ED94D7D36}"/>
                  </a:ext>
                </a:extLst>
              </p:cNvPr>
              <p:cNvSpPr txBox="1"/>
              <p:nvPr/>
            </p:nvSpPr>
            <p:spPr>
              <a:xfrm>
                <a:off x="6200785" y="2653439"/>
                <a:ext cx="2030930" cy="1292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2C08DC-9A2F-1253-B42F-A27ED94D7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85" y="2653439"/>
                <a:ext cx="2030930" cy="1292790"/>
              </a:xfrm>
              <a:prstGeom prst="rect">
                <a:avLst/>
              </a:prstGeom>
              <a:blipFill>
                <a:blip r:embed="rId20"/>
                <a:stretch>
                  <a:fillRect l="-105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0FF68E-3036-8F8C-889D-61982ECB8873}"/>
                  </a:ext>
                </a:extLst>
              </p:cNvPr>
              <p:cNvSpPr txBox="1"/>
              <p:nvPr/>
            </p:nvSpPr>
            <p:spPr>
              <a:xfrm>
                <a:off x="7978926" y="2673646"/>
                <a:ext cx="2030930" cy="1292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0FF68E-3036-8F8C-889D-61982ECB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926" y="2673646"/>
                <a:ext cx="2030930" cy="1292790"/>
              </a:xfrm>
              <a:prstGeom prst="rect">
                <a:avLst/>
              </a:prstGeom>
              <a:blipFill>
                <a:blip r:embed="rId21"/>
                <a:stretch>
                  <a:fillRect l="-1081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F7989A4E-584A-464B-B5B4-A74646190742}"/>
              </a:ext>
            </a:extLst>
          </p:cNvPr>
          <p:cNvSpPr/>
          <p:nvPr/>
        </p:nvSpPr>
        <p:spPr>
          <a:xfrm>
            <a:off x="2256669" y="3187321"/>
            <a:ext cx="596766" cy="7892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9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299"/>
            <a:ext cx="11258549" cy="729715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một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alt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làm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6"/>
            <a:ext cx="12192000" cy="6842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30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10021199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914377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algn="just" defTabSz="914377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câu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algn="just" defTabSz="914377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6"/>
            <a:ext cx="12192000" cy="6842505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8" y="4870846"/>
            <a:ext cx="1544055" cy="1454671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7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8" y="4637201"/>
            <a:ext cx="1532061" cy="1814715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3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1" y="2412486"/>
            <a:ext cx="2935239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5" y="5379810"/>
            <a:ext cx="1409032" cy="99943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6" y="0"/>
            <a:ext cx="1926339" cy="1926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0"/>
            <a:ext cx="12192000" cy="6842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 Same Side Corner Rectangle 25"/>
              <p:cNvSpPr/>
              <p:nvPr/>
            </p:nvSpPr>
            <p:spPr>
              <a:xfrm>
                <a:off x="690920" y="413356"/>
                <a:ext cx="10289617" cy="1977684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nl-NL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 phân số nào?</a:t>
                </a:r>
                <a:endParaRPr lang="zh-CN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ound Same Side Corner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20" y="413356"/>
                <a:ext cx="10289617" cy="1977684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 Diagonal Corner Rectangle 26"/>
          <p:cNvSpPr/>
          <p:nvPr/>
        </p:nvSpPr>
        <p:spPr>
          <a:xfrm>
            <a:off x="3754446" y="154811"/>
            <a:ext cx="4162567" cy="6685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00B0F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29" name="A"/>
          <p:cNvSpPr/>
          <p:nvPr/>
        </p:nvSpPr>
        <p:spPr>
          <a:xfrm>
            <a:off x="1025292" y="2804397"/>
            <a:ext cx="4571611" cy="135124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endParaRPr lang="pt-BR" sz="3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C"/>
          <p:cNvSpPr/>
          <p:nvPr/>
        </p:nvSpPr>
        <p:spPr>
          <a:xfrm>
            <a:off x="6799044" y="2772439"/>
            <a:ext cx="4181493" cy="14371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B"/>
              <p:cNvSpPr/>
              <p:nvPr/>
            </p:nvSpPr>
            <p:spPr>
              <a:xfrm>
                <a:off x="1025293" y="4598856"/>
                <a:ext cx="4466260" cy="1437116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93" y="4598856"/>
                <a:ext cx="4466260" cy="1437116"/>
              </a:xfrm>
              <a:prstGeom prst="roundRect">
                <a:avLst>
                  <a:gd name="adj" fmla="val 50000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D"/>
              <p:cNvSpPr/>
              <p:nvPr/>
            </p:nvSpPr>
            <p:spPr>
              <a:xfrm>
                <a:off x="6833610" y="4590955"/>
                <a:ext cx="4181492" cy="1437116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2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0" y="4590955"/>
                <a:ext cx="4181492" cy="1437116"/>
              </a:xfrm>
              <a:prstGeom prst="roundRect">
                <a:avLst>
                  <a:gd name="adj" fmla="val 50000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079619" y="584951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95904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84">
                <a:extLst>
                  <a:ext uri="{FF2B5EF4-FFF2-40B4-BE49-F238E27FC236}">
                    <a16:creationId xmlns:a16="http://schemas.microsoft.com/office/drawing/2014/main" id="{F289D8A7-8776-CCE2-4F52-FD709744DEF4}"/>
                  </a:ext>
                </a:extLst>
              </p:cNvPr>
              <p:cNvSpPr txBox="1"/>
              <p:nvPr/>
            </p:nvSpPr>
            <p:spPr bwMode="auto">
              <a:xfrm>
                <a:off x="2851229" y="2906581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ject 84">
                <a:extLst>
                  <a:ext uri="{FF2B5EF4-FFF2-40B4-BE49-F238E27FC236}">
                    <a16:creationId xmlns:a16="http://schemas.microsoft.com/office/drawing/2014/main" id="{F289D8A7-8776-CCE2-4F52-FD709744D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1229" y="2906581"/>
                <a:ext cx="814387" cy="16922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84">
                <a:extLst>
                  <a:ext uri="{FF2B5EF4-FFF2-40B4-BE49-F238E27FC236}">
                    <a16:creationId xmlns:a16="http://schemas.microsoft.com/office/drawing/2014/main" id="{51488F56-7593-484F-83D0-EACAB3AA5CC1}"/>
                  </a:ext>
                </a:extLst>
              </p:cNvPr>
              <p:cNvSpPr txBox="1"/>
              <p:nvPr/>
            </p:nvSpPr>
            <p:spPr bwMode="auto">
              <a:xfrm>
                <a:off x="8434582" y="2906581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Object 84">
                <a:extLst>
                  <a:ext uri="{FF2B5EF4-FFF2-40B4-BE49-F238E27FC236}">
                    <a16:creationId xmlns:a16="http://schemas.microsoft.com/office/drawing/2014/main" id="{51488F56-7593-484F-83D0-EACAB3AA5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4582" y="2906581"/>
                <a:ext cx="814388" cy="16922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26A24D-0BCB-70B6-BAFA-DDEE0645C249}"/>
              </a:ext>
            </a:extLst>
          </p:cNvPr>
          <p:cNvSpPr txBox="1"/>
          <p:nvPr/>
        </p:nvSpPr>
        <p:spPr>
          <a:xfrm>
            <a:off x="7156174" y="4994248"/>
            <a:ext cx="76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81BE7-E3DB-DF78-82A1-7FE3647C08F9}"/>
              </a:ext>
            </a:extLst>
          </p:cNvPr>
          <p:cNvSpPr txBox="1"/>
          <p:nvPr/>
        </p:nvSpPr>
        <p:spPr>
          <a:xfrm>
            <a:off x="1311965" y="508891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6"/>
            <a:ext cx="12192000" cy="684250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689548" y="477855"/>
            <a:ext cx="11114464" cy="158224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endParaRPr lang="vi-VN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7" y="-31492"/>
            <a:ext cx="4162567" cy="6685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00B0F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29" name="A"/>
          <p:cNvSpPr/>
          <p:nvPr/>
        </p:nvSpPr>
        <p:spPr>
          <a:xfrm>
            <a:off x="590758" y="4362018"/>
            <a:ext cx="4582047" cy="12642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C"/>
          <p:cNvSpPr/>
          <p:nvPr/>
        </p:nvSpPr>
        <p:spPr>
          <a:xfrm>
            <a:off x="590759" y="2814969"/>
            <a:ext cx="4582045" cy="126424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"/>
          <p:cNvSpPr/>
          <p:nvPr/>
        </p:nvSpPr>
        <p:spPr>
          <a:xfrm>
            <a:off x="5763563" y="4362018"/>
            <a:ext cx="4599637" cy="125153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D"/>
          <p:cNvSpPr/>
          <p:nvPr/>
        </p:nvSpPr>
        <p:spPr>
          <a:xfrm>
            <a:off x="5763563" y="2814969"/>
            <a:ext cx="4599637" cy="121000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5" y="5515797"/>
            <a:ext cx="2254076" cy="1251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12">
                <a:extLst>
                  <a:ext uri="{FF2B5EF4-FFF2-40B4-BE49-F238E27FC236}">
                    <a16:creationId xmlns:a16="http://schemas.microsoft.com/office/drawing/2014/main" id="{318D1715-1C35-9FF6-558F-C5669067D3D5}"/>
                  </a:ext>
                </a:extLst>
              </p:cNvPr>
              <p:cNvSpPr txBox="1"/>
              <p:nvPr/>
            </p:nvSpPr>
            <p:spPr>
              <a:xfrm>
                <a:off x="794886" y="904616"/>
                <a:ext cx="10903788" cy="872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 phân số nào?</a:t>
                </a:r>
                <a:endParaRPr lang="zh-CN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12">
                <a:extLst>
                  <a:ext uri="{FF2B5EF4-FFF2-40B4-BE49-F238E27FC236}">
                    <a16:creationId xmlns:a16="http://schemas.microsoft.com/office/drawing/2014/main" id="{318D1715-1C35-9FF6-558F-C5669067D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86" y="904616"/>
                <a:ext cx="10903788" cy="872675"/>
              </a:xfrm>
              <a:prstGeom prst="rect">
                <a:avLst/>
              </a:prstGeom>
              <a:blipFill>
                <a:blip r:embed="rId12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84">
                <a:extLst>
                  <a:ext uri="{FF2B5EF4-FFF2-40B4-BE49-F238E27FC236}">
                    <a16:creationId xmlns:a16="http://schemas.microsoft.com/office/drawing/2014/main" id="{0E8947F2-FE73-3F1D-23F7-0FFC1A316FAC}"/>
                  </a:ext>
                </a:extLst>
              </p:cNvPr>
              <p:cNvSpPr txBox="1"/>
              <p:nvPr/>
            </p:nvSpPr>
            <p:spPr bwMode="auto">
              <a:xfrm>
                <a:off x="2038969" y="4362018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Object 84">
                <a:extLst>
                  <a:ext uri="{FF2B5EF4-FFF2-40B4-BE49-F238E27FC236}">
                    <a16:creationId xmlns:a16="http://schemas.microsoft.com/office/drawing/2014/main" id="{0E8947F2-FE73-3F1D-23F7-0FFC1A316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8969" y="4362018"/>
                <a:ext cx="614362" cy="18415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84">
                <a:extLst>
                  <a:ext uri="{FF2B5EF4-FFF2-40B4-BE49-F238E27FC236}">
                    <a16:creationId xmlns:a16="http://schemas.microsoft.com/office/drawing/2014/main" id="{08294145-03E5-249D-DE9F-5FD879C44031}"/>
                  </a:ext>
                </a:extLst>
              </p:cNvPr>
              <p:cNvSpPr txBox="1"/>
              <p:nvPr/>
            </p:nvSpPr>
            <p:spPr bwMode="auto">
              <a:xfrm>
                <a:off x="2023094" y="2814969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Object 84">
                <a:extLst>
                  <a:ext uri="{FF2B5EF4-FFF2-40B4-BE49-F238E27FC236}">
                    <a16:creationId xmlns:a16="http://schemas.microsoft.com/office/drawing/2014/main" id="{08294145-03E5-249D-DE9F-5FD879C44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3094" y="2814969"/>
                <a:ext cx="563563" cy="184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84">
                <a:extLst>
                  <a:ext uri="{FF2B5EF4-FFF2-40B4-BE49-F238E27FC236}">
                    <a16:creationId xmlns:a16="http://schemas.microsoft.com/office/drawing/2014/main" id="{E268804D-35CF-39F3-5340-30A94B2662BA}"/>
                  </a:ext>
                </a:extLst>
              </p:cNvPr>
              <p:cNvSpPr txBox="1"/>
              <p:nvPr/>
            </p:nvSpPr>
            <p:spPr bwMode="auto">
              <a:xfrm>
                <a:off x="7472020" y="2814969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bject 84">
                <a:extLst>
                  <a:ext uri="{FF2B5EF4-FFF2-40B4-BE49-F238E27FC236}">
                    <a16:creationId xmlns:a16="http://schemas.microsoft.com/office/drawing/2014/main" id="{E268804D-35CF-39F3-5340-30A94B266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2020" y="2814969"/>
                <a:ext cx="750888" cy="18415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84">
                <a:extLst>
                  <a:ext uri="{FF2B5EF4-FFF2-40B4-BE49-F238E27FC236}">
                    <a16:creationId xmlns:a16="http://schemas.microsoft.com/office/drawing/2014/main" id="{5F7CA77E-A2E8-039E-A534-CD7FA6784078}"/>
                  </a:ext>
                </a:extLst>
              </p:cNvPr>
              <p:cNvSpPr txBox="1"/>
              <p:nvPr/>
            </p:nvSpPr>
            <p:spPr bwMode="auto">
              <a:xfrm>
                <a:off x="7504632" y="4362018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Object 84">
                <a:extLst>
                  <a:ext uri="{FF2B5EF4-FFF2-40B4-BE49-F238E27FC236}">
                    <a16:creationId xmlns:a16="http://schemas.microsoft.com/office/drawing/2014/main" id="{5F7CA77E-A2E8-039E-A534-CD7FA6784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4632" y="4362018"/>
                <a:ext cx="614363" cy="18415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6"/>
            <a:ext cx="12192000" cy="684250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761219" y="318546"/>
            <a:ext cx="10244068" cy="23847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754850" y="39678"/>
            <a:ext cx="4162567" cy="6685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00B0F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</a:t>
            </a:r>
          </a:p>
        </p:txBody>
      </p:sp>
      <p:sp>
        <p:nvSpPr>
          <p:cNvPr id="29" name="A"/>
          <p:cNvSpPr/>
          <p:nvPr/>
        </p:nvSpPr>
        <p:spPr>
          <a:xfrm>
            <a:off x="6095999" y="3046178"/>
            <a:ext cx="3983709" cy="111704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pt-BR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 5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C"/>
          <p:cNvSpPr/>
          <p:nvPr/>
        </p:nvSpPr>
        <p:spPr>
          <a:xfrm>
            <a:off x="1229194" y="3046178"/>
            <a:ext cx="3968473" cy="111704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pt-BR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4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"/>
          <p:cNvSpPr/>
          <p:nvPr/>
        </p:nvSpPr>
        <p:spPr>
          <a:xfrm>
            <a:off x="1229194" y="4504302"/>
            <a:ext cx="3968473" cy="110679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pt-BR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2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D"/>
          <p:cNvSpPr/>
          <p:nvPr/>
        </p:nvSpPr>
        <p:spPr>
          <a:xfrm>
            <a:off x="6095999" y="4504302"/>
            <a:ext cx="3983708" cy="110679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pt-BR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3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2179" y="-84231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35769" y="5518229"/>
            <a:ext cx="2254076" cy="1251536"/>
          </a:xfrm>
          <a:prstGeom prst="rect">
            <a:avLst/>
          </a:prstGeom>
        </p:spPr>
      </p:pic>
      <p:graphicFrame>
        <p:nvGraphicFramePr>
          <p:cNvPr id="3" name="Object 84">
            <a:extLst>
              <a:ext uri="{FF2B5EF4-FFF2-40B4-BE49-F238E27FC236}">
                <a16:creationId xmlns:a16="http://schemas.microsoft.com/office/drawing/2014/main" id="{4451C3F4-2CF6-CE46-80A7-8CF5620A49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139916"/>
              </p:ext>
            </p:extLst>
          </p:nvPr>
        </p:nvGraphicFramePr>
        <p:xfrm>
          <a:off x="3302285" y="1315311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66680" imgH="393480" progId="Equation.3">
                  <p:embed/>
                </p:oleObj>
              </mc:Choice>
              <mc:Fallback>
                <p:oleObj name="Equation" r:id="rId12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285" y="1315311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6F0F4FE-A119-E213-7FF5-DCBA8ED5987D}"/>
              </a:ext>
            </a:extLst>
          </p:cNvPr>
          <p:cNvSpPr txBox="1"/>
          <p:nvPr/>
        </p:nvSpPr>
        <p:spPr>
          <a:xfrm>
            <a:off x="1172704" y="668980"/>
            <a:ext cx="898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số thích hợp điền vào chỗ trống: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6"/>
            <a:ext cx="12192000" cy="6842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3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5896" y="0"/>
            <a:ext cx="1926339" cy="1926339"/>
          </a:xfrm>
          <a:prstGeom prst="rect">
            <a:avLst/>
          </a:prstGeom>
        </p:spPr>
      </p:pic>
      <p:pic>
        <p:nvPicPr>
          <p:cNvPr id="2" name="nhà">
            <a:extLst>
              <a:ext uri="{FF2B5EF4-FFF2-40B4-BE49-F238E27FC236}">
                <a16:creationId xmlns:a16="http://schemas.microsoft.com/office/drawing/2014/main" id="{5F56BA37-3FA8-9FB2-54BF-80E4B23647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94422" y="2032456"/>
            <a:ext cx="3126596" cy="4227857"/>
          </a:xfrm>
          <a:prstGeom prst="rect">
            <a:avLst/>
          </a:prstGeom>
        </p:spPr>
      </p:pic>
      <p:pic>
        <p:nvPicPr>
          <p:cNvPr id="5" name="Nhí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45771">
            <a:off x="59695" y="5379810"/>
            <a:ext cx="1409032" cy="9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20703 0.06365 C 0.25026 0.07801 0.3151 0.08588 0.38307 0.08588 C 0.46068 0.08588 0.52279 0.07801 0.56589 0.06365 L 0.77383 4.0740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5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960</Words>
  <Application>Microsoft Office PowerPoint</Application>
  <PresentationFormat>Widescreen</PresentationFormat>
  <Paragraphs>170</Paragraphs>
  <Slides>32</Slides>
  <Notes>21</Notes>
  <HiddenSlides>0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Tw Cen MT</vt:lpstr>
      <vt:lpstr>UTM Avo</vt:lpstr>
      <vt:lpstr>UVF Lobster12</vt:lpstr>
      <vt:lpstr>Wingdings</vt:lpstr>
      <vt:lpstr>字魂59号-创粗黑</vt:lpstr>
      <vt:lpstr>Office Theme</vt:lpstr>
      <vt:lpstr>5_Office Theme</vt:lpstr>
      <vt:lpstr>1_Office Theme</vt:lpstr>
      <vt:lpstr>2_Office Theme</vt:lpstr>
      <vt:lpstr>Droplet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Phương Anh Phương Anh</cp:lastModifiedBy>
  <cp:revision>95</cp:revision>
  <dcterms:created xsi:type="dcterms:W3CDTF">2023-12-07T01:41:36Z</dcterms:created>
  <dcterms:modified xsi:type="dcterms:W3CDTF">2024-08-29T03:50:46Z</dcterms:modified>
</cp:coreProperties>
</file>