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1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88" r:id="rId3"/>
    <p:sldMasterId id="2147483712" r:id="rId4"/>
  </p:sldMasterIdLst>
  <p:notesMasterIdLst>
    <p:notesMasterId r:id="rId25"/>
  </p:notesMasterIdLst>
  <p:sldIdLst>
    <p:sldId id="326" r:id="rId5"/>
    <p:sldId id="259" r:id="rId6"/>
    <p:sldId id="4411" r:id="rId7"/>
    <p:sldId id="291" r:id="rId8"/>
    <p:sldId id="4412" r:id="rId9"/>
    <p:sldId id="257" r:id="rId10"/>
    <p:sldId id="292" r:id="rId11"/>
    <p:sldId id="293" r:id="rId12"/>
    <p:sldId id="303" r:id="rId13"/>
    <p:sldId id="294" r:id="rId14"/>
    <p:sldId id="304" r:id="rId15"/>
    <p:sldId id="305" r:id="rId16"/>
    <p:sldId id="306" r:id="rId17"/>
    <p:sldId id="307" r:id="rId18"/>
    <p:sldId id="256" r:id="rId19"/>
    <p:sldId id="308" r:id="rId20"/>
    <p:sldId id="258" r:id="rId21"/>
    <p:sldId id="309" r:id="rId22"/>
    <p:sldId id="260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A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6479" autoAdjust="0"/>
  </p:normalViewPr>
  <p:slideViewPr>
    <p:cSldViewPr snapToGrid="0">
      <p:cViewPr varScale="1">
        <p:scale>
          <a:sx n="67" d="100"/>
          <a:sy n="67" d="100"/>
        </p:scale>
        <p:origin x="1219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7BF15-29D1-4530-880D-B76A735A7A55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273E-BD00-451E-882B-DC5A7F0D4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05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622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18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biết </a:t>
            </a:r>
            <a:r>
              <a:rPr lang="en-US" dirty="0" err="1"/>
              <a:t>được</a:t>
            </a:r>
            <a:r>
              <a:rPr lang="en-US" dirty="0"/>
              <a:t> 2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bắng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ta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r>
              <a:rPr lang="en-US" dirty="0" err="1"/>
              <a:t>GV</a:t>
            </a:r>
            <a:r>
              <a:rPr lang="en-US" dirty="0"/>
              <a:t>: À,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2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có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 </a:t>
            </a:r>
            <a:r>
              <a:rPr lang="en-US" dirty="0" err="1"/>
              <a:t>Để</a:t>
            </a:r>
            <a:r>
              <a:rPr lang="en-US" dirty="0"/>
              <a:t> giúp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biết </a:t>
            </a:r>
            <a:r>
              <a:rPr lang="en-US" dirty="0" err="1"/>
              <a:t>được</a:t>
            </a:r>
            <a:r>
              <a:rPr lang="en-US" dirty="0"/>
              <a:t> cách </a:t>
            </a:r>
            <a:r>
              <a:rPr lang="en-US" dirty="0" err="1"/>
              <a:t>cộng</a:t>
            </a:r>
            <a:r>
              <a:rPr lang="en-US" dirty="0"/>
              <a:t> 2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 có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thì cô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bài học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: Bài 60: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27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 có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hao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này?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6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6007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 bài tập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biết cách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có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. Bài Tập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giúp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có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có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49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đc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có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với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đo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lít</a:t>
            </a:r>
            <a:r>
              <a:rPr lang="en-US" dirty="0"/>
              <a:t>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sang bài tập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30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cộng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có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giải</a:t>
            </a:r>
            <a:r>
              <a:rPr lang="en-US" dirty="0"/>
              <a:t> bài </a:t>
            </a:r>
            <a:r>
              <a:rPr lang="en-US" dirty="0" err="1"/>
              <a:t>toán</a:t>
            </a:r>
            <a:r>
              <a:rPr lang="en-US" dirty="0"/>
              <a:t> có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thì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bước</a:t>
            </a:r>
            <a:r>
              <a:rPr lang="en-US" dirty="0"/>
              <a:t> sang bài tập </a:t>
            </a:r>
            <a:r>
              <a:rPr lang="en-US" dirty="0" err="1"/>
              <a:t>số</a:t>
            </a:r>
            <a:r>
              <a:rPr lang="en-US" dirty="0"/>
              <a:t>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2273E-BD00-451E-882B-DC5A7F0D4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hòm kho báu để đến câu hỏi.</a:t>
            </a:r>
          </a:p>
          <a:p>
            <a:r>
              <a:rPr lang="en-US"/>
              <a:t>Nhấn vào dòng chữ Treasure Hunt để đến trò chơi thứ 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CB1B6-A87D-42DE-8A90-1E27D9F22F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F068A-0B23-48E8-B380-358C3177B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7DBB1-E811-40F0-A3BF-96C75BF1B7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1B0A1-863F-4D3B-87CA-D7EDD54BE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BA071F-C783-42E4-8ED5-B3BA74AFA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82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8FD99-4EBA-4AE9-B70A-1299BAB22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E2ACC7-2F7A-4651-85E8-7BA0DE3CE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E1372C-3999-4768-B645-88F8E690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65B6C-65A2-488D-9D85-070FDF971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245E1-CCB9-4A43-8F10-714336C10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98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482F7-7E94-48DE-AE8F-7D405A7627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78219-4D58-40AF-98F2-C164EC497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D4BB9C-0AD3-4948-8980-1731B62A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AA310-BB5E-48DE-8AE0-1B7D24831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AC105-C52A-447B-9B94-A5460162A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8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86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87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24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806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4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050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522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8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14CAC-8984-421F-BC8B-DF7DB4A1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57264-46C3-4995-BD31-13541EE36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A58CB-F9FD-4226-9D89-E434B3E6CD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6CDEE3-28FF-47B0-9DE0-DE60F7754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1FF-7EFA-4BB6-A5CA-16221A668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0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0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4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20B76-471B-4267-B751-D79351EBA3C2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AB54DF-ACF0-47F8-8126-4AD250B41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196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97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41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951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060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83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746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63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4C512-6243-4F60-B6C6-20963C242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BC8933-8360-4747-BB03-6356EB87A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8F36-5394-4225-AEB6-A4D6CA5CB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0F3D3-D1BE-4805-B3CF-3412D6B0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2E8F-5190-4756-B7F5-1F5DD5D37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068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70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35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1743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C716D3-B784-47D1-89E1-6E91C6546B41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2D9E8AA-2294-4D28-9AEC-745AEC4BF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92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3" y="1300786"/>
            <a:ext cx="8689977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3" y="3886205"/>
            <a:ext cx="8689977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5991B2-4727-466F-9B5A-53FDB41CD0A2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B8193-C27C-4418-A67F-485C289C93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726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3"/>
            <a:ext cx="10363828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32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828564"/>
            <a:ext cx="10351753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6" y="3657461"/>
            <a:ext cx="10351753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24DEF40-4D51-44AE-AF92-06B3D2681A6C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E7126-E0C6-4927-913A-5C553BF9893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299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521"/>
            <a:ext cx="10364452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2" y="2367093"/>
            <a:ext cx="5106027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3"/>
            <a:ext cx="5105401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166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7" y="618521"/>
            <a:ext cx="10364452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7" y="2371017"/>
            <a:ext cx="4873476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5" y="3051013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71017"/>
            <a:ext cx="4881804" cy="679995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2" y="3051013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272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AD599D-7207-4C13-BAFE-1B974A54E4B3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213E49-EF33-47E8-AE8A-C3FBC43090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289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CED5-B591-4640-9C27-016166CB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06ABF-F672-42D7-8514-253F53641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CA261-45D7-4442-A9D5-547AF76E02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EE6F-4CDA-4054-9863-9BEC0AFE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322D-F8D4-4AB5-A153-CF09B193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718F92-C578-45A6-BF6E-48D7ECF88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00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2BDAC0-FFE7-4FBA-80B1-B8C233E2F250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7C941A-5AC9-4305-9335-4E7F635F0E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3999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609603"/>
            <a:ext cx="3935689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3" y="609605"/>
            <a:ext cx="6200164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8" y="2632855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5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7" y="609603"/>
            <a:ext cx="5934969" cy="202325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5" y="609601"/>
            <a:ext cx="3255359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6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8513D31-55B6-4327-AF9E-7C1C3E4015D1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8CBD16-7078-4E44-8239-3FB5D7A66E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92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6" y="4289373"/>
            <a:ext cx="10364432" cy="81161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6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72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7" y="609600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4204825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666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610035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9" y="299357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06535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7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7" y="4662338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709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7" y="609603"/>
            <a:ext cx="10364452" cy="160509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7"/>
            <a:ext cx="3298976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5" y="2943356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92" y="2367097"/>
            <a:ext cx="329152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51" y="2943356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0" y="2367097"/>
            <a:ext cx="3304928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300" y="2943356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69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7" y="610772"/>
            <a:ext cx="10364452" cy="160392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7" y="4204823"/>
            <a:ext cx="3296409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7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7" y="4781085"/>
            <a:ext cx="3296409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3"/>
            <a:ext cx="3301828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9" y="2367093"/>
            <a:ext cx="3303353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9" y="4781085"/>
            <a:ext cx="3303353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301" y="4204823"/>
            <a:ext cx="3300681" cy="576263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300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5" y="4781082"/>
            <a:ext cx="3305055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716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7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62CC-B3E8-4843-8C15-D994744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268A9-8F0D-4B6B-84C5-9AAE5469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192EC-7F16-4E1A-844B-EB098789EC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C4384-4A70-4FF6-B8AF-B4A00B0895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618B-8C27-49A1-9956-B086EEC0F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5A4E5E-8941-4F5F-8825-D50DA75396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09AE7B-A322-40DF-855B-86B4B3824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0A6E65-4813-4571-B011-69437F88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82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609605"/>
            <a:ext cx="2553327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7" y="609605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3272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7" y="624109"/>
            <a:ext cx="8911687" cy="12808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4" y="2133603"/>
            <a:ext cx="8915401" cy="37776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37DCBB-EAB9-4791-99B3-9F564E0A022B}" type="datetimeFigureOut">
              <a:rPr lang="en-US" smtClean="0"/>
              <a:pPr>
                <a:defRPr/>
              </a:pPr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5AD2D3-A058-4AAD-8FA3-B9E6911C0E3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4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EB610-6F52-427C-8EB2-D944C1C55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66375F-3617-4EC0-99A5-495190F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D2368F-0912-4264-8BCE-5807C7D67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8AD9E-6F20-4484-B185-684725FD4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5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55F191-CC22-4A23-914E-9E8954E4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92CA8-CF5E-406F-9717-62C9BECAB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DB91F-CFC6-41E3-9F1D-D454393C8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30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DFE56-15F5-4119-B4BC-78AE6220A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D8586-2289-47EB-9F81-B5E40DFF6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AFF9F7-9DF6-4295-BD32-15B9A515F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822CB-1592-4750-87B3-AB7531C3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A10AD5-C446-4E5C-8CE5-151AC702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4E3FF2-F42F-4797-BD34-8FE3DB514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09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636E-0885-4229-978B-37EA38B47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121F6C-708F-4641-932E-3DF2D4114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6E491-3EA4-496F-BB5B-939A39058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D2C7E3-7906-45B7-A8EA-6422C144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38EA2-6D95-4A32-8E28-43CBA6A0E30B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3C91D-0D48-41BC-AEDA-3CA352FDB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BFF0A-ADDA-411B-9469-2A1938763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46257D-9636-4679-B594-BB3E4672B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773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D1FD12-9AC1-E0AF-702B-37AC58E573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288" y="218192"/>
            <a:ext cx="1350586" cy="135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2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3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"/>
            <a:ext cx="1219200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7" y="618521"/>
            <a:ext cx="10364452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7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8" y="5883276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4" y="5883276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2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9.png"/><Relationship Id="rId26" Type="http://schemas.openxmlformats.org/officeDocument/2006/relationships/image" Target="../media/image66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61.png"/><Relationship Id="rId34" Type="http://schemas.openxmlformats.org/officeDocument/2006/relationships/image" Target="../media/image72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6.png"/><Relationship Id="rId25" Type="http://schemas.openxmlformats.org/officeDocument/2006/relationships/image" Target="../media/image65.png"/><Relationship Id="rId33" Type="http://schemas.microsoft.com/office/2007/relationships/hdphoto" Target="../media/hdphoto5.wdp"/><Relationship Id="rId2" Type="http://schemas.openxmlformats.org/officeDocument/2006/relationships/audio" Target="../media/media2.wav"/><Relationship Id="rId16" Type="http://schemas.openxmlformats.org/officeDocument/2006/relationships/image" Target="../media/image55.png"/><Relationship Id="rId20" Type="http://schemas.microsoft.com/office/2007/relationships/hdphoto" Target="../media/hdphoto3.wdp"/><Relationship Id="rId29" Type="http://schemas.openxmlformats.org/officeDocument/2006/relationships/image" Target="../media/image68.gif"/><Relationship Id="rId1" Type="http://schemas.microsoft.com/office/2007/relationships/media" Target="../media/media2.wav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64.png"/><Relationship Id="rId32" Type="http://schemas.openxmlformats.org/officeDocument/2006/relationships/image" Target="../media/image71.png"/><Relationship Id="rId5" Type="http://schemas.openxmlformats.org/officeDocument/2006/relationships/image" Target="../media/image45.png"/><Relationship Id="rId15" Type="http://schemas.microsoft.com/office/2007/relationships/hdphoto" Target="../media/hdphoto2.wdp"/><Relationship Id="rId23" Type="http://schemas.openxmlformats.org/officeDocument/2006/relationships/image" Target="../media/image63.png"/><Relationship Id="rId28" Type="http://schemas.microsoft.com/office/2007/relationships/hdphoto" Target="../media/hdphoto4.wdp"/><Relationship Id="rId10" Type="http://schemas.openxmlformats.org/officeDocument/2006/relationships/image" Target="../media/image50.png"/><Relationship Id="rId19" Type="http://schemas.openxmlformats.org/officeDocument/2006/relationships/image" Target="../media/image60.png"/><Relationship Id="rId31" Type="http://schemas.openxmlformats.org/officeDocument/2006/relationships/image" Target="../media/image7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0.png"/><Relationship Id="rId18" Type="http://schemas.openxmlformats.org/officeDocument/2006/relationships/image" Target="../media/image68.gif"/><Relationship Id="rId26" Type="http://schemas.openxmlformats.org/officeDocument/2006/relationships/image" Target="../media/image77.png"/><Relationship Id="rId3" Type="http://schemas.openxmlformats.org/officeDocument/2006/relationships/image" Target="../media/image73.jpg"/><Relationship Id="rId21" Type="http://schemas.openxmlformats.org/officeDocument/2006/relationships/slide" Target="slide17.xml"/><Relationship Id="rId7" Type="http://schemas.openxmlformats.org/officeDocument/2006/relationships/image" Target="../media/image51.png"/><Relationship Id="rId12" Type="http://schemas.openxmlformats.org/officeDocument/2006/relationships/image" Target="../media/image59.png"/><Relationship Id="rId17" Type="http://schemas.openxmlformats.org/officeDocument/2006/relationships/image" Target="../media/image66.png"/><Relationship Id="rId25" Type="http://schemas.openxmlformats.org/officeDocument/2006/relationships/slide" Target="slide19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4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11" Type="http://schemas.openxmlformats.org/officeDocument/2006/relationships/image" Target="../media/image56.png"/><Relationship Id="rId24" Type="http://schemas.openxmlformats.org/officeDocument/2006/relationships/image" Target="../media/image76.png"/><Relationship Id="rId5" Type="http://schemas.openxmlformats.org/officeDocument/2006/relationships/image" Target="../media/image46.png"/><Relationship Id="rId15" Type="http://schemas.openxmlformats.org/officeDocument/2006/relationships/image" Target="../media/image62.png"/><Relationship Id="rId23" Type="http://schemas.openxmlformats.org/officeDocument/2006/relationships/slide" Target="slide18.xml"/><Relationship Id="rId10" Type="http://schemas.microsoft.com/office/2007/relationships/hdphoto" Target="../media/hdphoto2.wdp"/><Relationship Id="rId19" Type="http://schemas.openxmlformats.org/officeDocument/2006/relationships/image" Target="../media/image72.png"/><Relationship Id="rId4" Type="http://schemas.openxmlformats.org/officeDocument/2006/relationships/slide" Target="slide8.xml"/><Relationship Id="rId9" Type="http://schemas.openxmlformats.org/officeDocument/2006/relationships/image" Target="../media/image54.png"/><Relationship Id="rId14" Type="http://schemas.microsoft.com/office/2007/relationships/hdphoto" Target="../media/hdphoto3.wdp"/><Relationship Id="rId22" Type="http://schemas.openxmlformats.org/officeDocument/2006/relationships/image" Target="../media/image75.png"/><Relationship Id="rId27" Type="http://schemas.openxmlformats.org/officeDocument/2006/relationships/slide" Target="slide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16.xml"/><Relationship Id="rId3" Type="http://schemas.openxmlformats.org/officeDocument/2006/relationships/audio" Target="../media/audio1.wav"/><Relationship Id="rId7" Type="http://schemas.openxmlformats.org/officeDocument/2006/relationships/image" Target="../media/image96.png"/><Relationship Id="rId12" Type="http://schemas.microsoft.com/office/2007/relationships/hdphoto" Target="../media/hdphoto8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11" Type="http://schemas.openxmlformats.org/officeDocument/2006/relationships/image" Target="../media/image80.png"/><Relationship Id="rId5" Type="http://schemas.openxmlformats.org/officeDocument/2006/relationships/image" Target="../media/image78.png"/><Relationship Id="rId10" Type="http://schemas.openxmlformats.org/officeDocument/2006/relationships/image" Target="../media/image98.png"/><Relationship Id="rId4" Type="http://schemas.openxmlformats.org/officeDocument/2006/relationships/image" Target="../media/image73.jpg"/><Relationship Id="rId9" Type="http://schemas.microsoft.com/office/2007/relationships/hdphoto" Target="../media/hdphoto7.wdp"/><Relationship Id="rId14" Type="http://schemas.openxmlformats.org/officeDocument/2006/relationships/image" Target="../media/image6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8.gif"/><Relationship Id="rId3" Type="http://schemas.openxmlformats.org/officeDocument/2006/relationships/audio" Target="../media/audio1.wav"/><Relationship Id="rId7" Type="http://schemas.openxmlformats.org/officeDocument/2006/relationships/image" Target="../media/image100.png"/><Relationship Id="rId12" Type="http://schemas.openxmlformats.org/officeDocument/2006/relationships/slide" Target="slide1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78.png"/><Relationship Id="rId10" Type="http://schemas.openxmlformats.org/officeDocument/2006/relationships/image" Target="../media/image81.png"/><Relationship Id="rId4" Type="http://schemas.openxmlformats.org/officeDocument/2006/relationships/image" Target="../media/image73.jp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68.gif"/><Relationship Id="rId3" Type="http://schemas.openxmlformats.org/officeDocument/2006/relationships/audio" Target="../media/audio1.wav"/><Relationship Id="rId7" Type="http://schemas.openxmlformats.org/officeDocument/2006/relationships/image" Target="../media/image103.png"/><Relationship Id="rId12" Type="http://schemas.openxmlformats.org/officeDocument/2006/relationships/slide" Target="slide1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11" Type="http://schemas.microsoft.com/office/2007/relationships/hdphoto" Target="../media/hdphoto9.wdp"/><Relationship Id="rId5" Type="http://schemas.openxmlformats.org/officeDocument/2006/relationships/image" Target="../media/image78.png"/><Relationship Id="rId10" Type="http://schemas.openxmlformats.org/officeDocument/2006/relationships/image" Target="../media/image82.png"/><Relationship Id="rId4" Type="http://schemas.openxmlformats.org/officeDocument/2006/relationships/image" Target="../media/image73.jp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bg2">
                <a:tint val="84000"/>
                <a:shade val="100000"/>
                <a:hueMod val="92000"/>
                <a:satMod val="180000"/>
                <a:alpha val="37000"/>
                <a:lumMod val="72000"/>
                <a:lumOff val="28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31200" y="1066800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1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066800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5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544" y="4132425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3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9470840">
            <a:off x="-169333" y="-153988"/>
            <a:ext cx="2292351" cy="158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4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382142">
            <a:off x="10401304" y="-305329"/>
            <a:ext cx="1676401" cy="194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5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3847532">
            <a:off x="108218" y="5174458"/>
            <a:ext cx="1684337" cy="1930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6" descr="Bellcol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003096">
            <a:off x="10348650" y="5183983"/>
            <a:ext cx="16462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21"/>
          <p:cNvSpPr>
            <a:spLocks noChangeArrowheads="1"/>
          </p:cNvSpPr>
          <p:nvPr/>
        </p:nvSpPr>
        <p:spPr bwMode="auto">
          <a:xfrm>
            <a:off x="8940808" y="1943106"/>
            <a:ext cx="766233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3" name="AutoShape 22"/>
          <p:cNvSpPr>
            <a:spLocks noChangeArrowheads="1"/>
          </p:cNvSpPr>
          <p:nvPr/>
        </p:nvSpPr>
        <p:spPr bwMode="auto">
          <a:xfrm>
            <a:off x="2438408" y="1790706"/>
            <a:ext cx="766233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061" name="Picture 15" descr="Dove-02-ju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9348" y="5731985"/>
            <a:ext cx="223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2" name="WordArt 38"/>
          <p:cNvSpPr>
            <a:spLocks noChangeArrowheads="1" noChangeShapeType="1" noTextEdit="1"/>
          </p:cNvSpPr>
          <p:nvPr/>
        </p:nvSpPr>
        <p:spPr bwMode="auto">
          <a:xfrm>
            <a:off x="2230645" y="405028"/>
            <a:ext cx="8335755" cy="49598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Trường Tiểu</a:t>
            </a:r>
            <a:r>
              <a:rPr kumimoji="0" lang="en-US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học </a:t>
            </a:r>
            <a:r>
              <a:rPr kumimoji="0" lang="en-US" sz="48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số</a:t>
            </a:r>
            <a:r>
              <a:rPr kumimoji="0" lang="en-US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2 </a:t>
            </a:r>
            <a:r>
              <a:rPr kumimoji="0" lang="en-US" sz="48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Bồng</a:t>
            </a:r>
            <a:r>
              <a:rPr kumimoji="0" lang="en-US" sz="4800" b="0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4800" b="0" i="0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Sơn</a:t>
            </a:r>
            <a:endParaRPr kumimoji="0" lang="en-US" sz="4800" b="0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1048" y="3650450"/>
            <a:ext cx="9534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Bài: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endParaRPr lang="en-US" sz="280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2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Phương Anh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6F0A5C3-8949-44C5-85F0-7D031A90BB60}"/>
              </a:ext>
            </a:extLst>
          </p:cNvPr>
          <p:cNvSpPr/>
          <p:nvPr/>
        </p:nvSpPr>
        <p:spPr>
          <a:xfrm>
            <a:off x="1099869" y="1707298"/>
            <a:ext cx="10597306" cy="1806888"/>
          </a:xfrm>
          <a:prstGeom prst="rect">
            <a:avLst/>
          </a:prstGeom>
          <a:noFill/>
        </p:spPr>
        <p:txBody>
          <a:bodyPr wrap="none" lIns="121920" tIns="60960" rIns="121920" bIns="60960" numCol="1">
            <a:prstTxWarp prst="textWave1">
              <a:avLst/>
            </a:prstTxWarp>
            <a:spAutoFit/>
          </a:bodyPr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Chào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mừng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quý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thầy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cô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các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em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 học </a:t>
            </a:r>
            <a:r>
              <a:rPr lang="en-US" sz="72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sinh</a:t>
            </a:r>
            <a:r>
              <a:rPr lang="en-US" sz="72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lớp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98B7D3">
                    <a:lumMod val="50000"/>
                  </a:srgbClr>
                </a:solidFill>
                <a:effectLst>
                  <a:outerShdw blurRad="12700" dist="38100" dir="2700000" algn="tl" rotWithShape="0">
                    <a:srgbClr val="BA3F51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4A6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98B7D3">
                  <a:lumMod val="50000"/>
                </a:srgbClr>
              </a:solidFill>
              <a:effectLst>
                <a:outerShdw blurRad="12700" dist="38100" dir="2700000" algn="tl" rotWithShape="0">
                  <a:srgbClr val="BA3F51">
                    <a:lumMod val="60000"/>
                    <a:lumOff val="40000"/>
                  </a:srgbClr>
                </a:outerShdw>
              </a:effectLst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  <p:transition>
    <p:plu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66203" y="179559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09171" y="1382213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014137" y="1320658"/>
            <a:ext cx="4094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089048-3874-5E92-B70F-3767B8E64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968" y="2090136"/>
            <a:ext cx="4504063" cy="1228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/>
              <p:nvPr/>
            </p:nvSpPr>
            <p:spPr>
              <a:xfrm>
                <a:off x="483581" y="3580251"/>
                <a:ext cx="3202818" cy="979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𝐚</m:t>
                    </m:r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D917962-2AC2-48AD-A04C-69C0AAD5F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81" y="3580251"/>
                <a:ext cx="3202818" cy="979114"/>
              </a:xfrm>
              <a:prstGeom prst="rect">
                <a:avLst/>
              </a:prstGeom>
              <a:blipFill>
                <a:blip r:embed="rId5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/>
              <p:nvPr/>
            </p:nvSpPr>
            <p:spPr>
              <a:xfrm>
                <a:off x="4038254" y="3613673"/>
                <a:ext cx="3522305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0A4A28-EABD-CB6E-F660-5A7825422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254" y="3613673"/>
                <a:ext cx="3522305" cy="981487"/>
              </a:xfrm>
              <a:prstGeom prst="rect">
                <a:avLst/>
              </a:prstGeom>
              <a:blipFill>
                <a:blip r:embed="rId6"/>
                <a:stretch>
                  <a:fillRect l="-6055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/>
              <p:nvPr/>
            </p:nvSpPr>
            <p:spPr>
              <a:xfrm>
                <a:off x="8040247" y="3580251"/>
                <a:ext cx="3522305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)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27848CB-DB36-C856-6E1B-7209D322FA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47" y="3580251"/>
                <a:ext cx="3522305" cy="981423"/>
              </a:xfrm>
              <a:prstGeom prst="rect">
                <a:avLst/>
              </a:prstGeom>
              <a:blipFill>
                <a:blip r:embed="rId7"/>
                <a:stretch>
                  <a:fillRect l="-6228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/>
              <p:nvPr/>
            </p:nvSpPr>
            <p:spPr>
              <a:xfrm>
                <a:off x="299966" y="4775722"/>
                <a:ext cx="3202818" cy="9791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C57C0C0-0F0E-46C8-B740-DB53D5A8E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66" y="4775722"/>
                <a:ext cx="3202818" cy="979114"/>
              </a:xfrm>
              <a:prstGeom prst="rect">
                <a:avLst/>
              </a:prstGeom>
              <a:blipFill>
                <a:blip r:embed="rId8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/>
              <p:nvPr/>
            </p:nvSpPr>
            <p:spPr>
              <a:xfrm>
                <a:off x="3947573" y="4772901"/>
                <a:ext cx="3599422" cy="981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𝟑𝟏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4B41BD9-8746-BC0F-BCE8-F68B217723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573" y="4772901"/>
                <a:ext cx="3599422" cy="981487"/>
              </a:xfrm>
              <a:prstGeom prst="rect">
                <a:avLst/>
              </a:prstGeom>
              <a:blipFill>
                <a:blip r:embed="rId9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/>
              <p:nvPr/>
            </p:nvSpPr>
            <p:spPr>
              <a:xfrm>
                <a:off x="7819559" y="4736658"/>
                <a:ext cx="399603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000" b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𝟐𝟕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𝟒𝟑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𝟏𝟐𝟓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3DEEA85-39B7-78A5-3F38-2B5F7FD0E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559" y="4736658"/>
                <a:ext cx="3996030" cy="981423"/>
              </a:xfrm>
              <a:prstGeom prst="rect">
                <a:avLst/>
              </a:prstGeom>
              <a:blipFill>
                <a:blip r:embed="rId10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2AB4801-F62B-E23A-EB87-C2ED5EEE9664}"/>
              </a:ext>
            </a:extLst>
          </p:cNvPr>
          <p:cNvSpPr txBox="1"/>
          <p:nvPr/>
        </p:nvSpPr>
        <p:spPr>
          <a:xfrm>
            <a:off x="3843968" y="274217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60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Phép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cộng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T1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kumimoji="0" lang="en-US" sz="20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469012" y="221777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1056369" y="522347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854800" y="522347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740734-E059-5203-4F5C-2420B4AB6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12" y="1810080"/>
            <a:ext cx="2938217" cy="3237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FB19D0-6F59-DDED-4DC9-932AB43C4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2708" y="1291788"/>
            <a:ext cx="6636114" cy="3237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/>
              <p:nvPr/>
            </p:nvSpPr>
            <p:spPr>
              <a:xfrm>
                <a:off x="3876241" y="4529628"/>
                <a:ext cx="3202818" cy="108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625DACF-D450-A6C4-2353-00D0E4F70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241" y="4529628"/>
                <a:ext cx="3202818" cy="1080617"/>
              </a:xfrm>
              <a:prstGeom prst="rect">
                <a:avLst/>
              </a:prstGeom>
              <a:blipFill>
                <a:blip r:embed="rId6"/>
                <a:stretch>
                  <a:fillRect r="-11048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/>
              <p:nvPr/>
            </p:nvSpPr>
            <p:spPr>
              <a:xfrm>
                <a:off x="7741187" y="4542517"/>
                <a:ext cx="4450813" cy="1067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l </a:t>
                </a:r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4400" b="1" i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𝟏</m:t>
                    </m:r>
                    <m:r>
                      <m:rPr>
                        <m:nor/>
                      </m:rPr>
                      <a:rPr lang="en-US" sz="44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400" b="1" i="1" dirty="0" smtClean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l</m:t>
                    </m:r>
                  </m:oMath>
                </a14:m>
                <a:endPara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6F1AB0F-8462-4DF0-00F2-2E74FD6E8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1187" y="4542517"/>
                <a:ext cx="4450813" cy="1067728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630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3375" y="232754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578096" y="1580898"/>
            <a:ext cx="704966" cy="729920"/>
            <a:chOff x="1240918" y="375617"/>
            <a:chExt cx="704966" cy="729920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78712" y="375617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D5429A9-98F4-43D2-9BD7-2CB8452C0D66}"/>
              </a:ext>
            </a:extLst>
          </p:cNvPr>
          <p:cNvSpPr txBox="1"/>
          <p:nvPr/>
        </p:nvSpPr>
        <p:spPr>
          <a:xfrm>
            <a:off x="1272442" y="1600680"/>
            <a:ext cx="93711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75465-FA15-69DD-C1EB-7F53260AF388}"/>
              </a:ext>
            </a:extLst>
          </p:cNvPr>
          <p:cNvGrpSpPr/>
          <p:nvPr/>
        </p:nvGrpSpPr>
        <p:grpSpPr>
          <a:xfrm>
            <a:off x="578096" y="2521618"/>
            <a:ext cx="4701110" cy="1205715"/>
            <a:chOff x="741222" y="1606717"/>
            <a:chExt cx="470111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/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𝐚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/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C2524B7E-DC03-1ECB-8AAE-AB971C2D43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222" y="1606717"/>
                  <a:ext cx="4701110" cy="1205715"/>
                </a:xfrm>
                <a:prstGeom prst="rect">
                  <a:avLst/>
                </a:prstGeom>
                <a:blipFill>
                  <a:blip r:embed="rId4"/>
                  <a:stretch>
                    <a:fillRect b="-1218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B1F8CBF-437A-A7EC-4AD5-16584A4D483E}"/>
                </a:ext>
              </a:extLst>
            </p:cNvPr>
            <p:cNvSpPr/>
            <p:nvPr/>
          </p:nvSpPr>
          <p:spPr>
            <a:xfrm>
              <a:off x="2930487" y="1608464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A74DE1B-35D6-CDA9-DF2A-A556B1778331}"/>
              </a:ext>
            </a:extLst>
          </p:cNvPr>
          <p:cNvGrpSpPr/>
          <p:nvPr/>
        </p:nvGrpSpPr>
        <p:grpSpPr>
          <a:xfrm>
            <a:off x="7050345" y="2446271"/>
            <a:ext cx="4701110" cy="1235635"/>
            <a:chOff x="6756431" y="1584683"/>
            <a:chExt cx="4701110" cy="12356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/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𝐛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/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6F4394E-670C-047D-C69D-998EA001F2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6431" y="1584683"/>
                  <a:ext cx="4701110" cy="1159485"/>
                </a:xfrm>
                <a:prstGeom prst="rect">
                  <a:avLst/>
                </a:prstGeom>
                <a:blipFill>
                  <a:blip r:embed="rId5"/>
                  <a:stretch>
                    <a:fillRect b="-12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68F2C58-BBE7-2CBC-A497-9592C2DB2652}"/>
                </a:ext>
              </a:extLst>
            </p:cNvPr>
            <p:cNvSpPr/>
            <p:nvPr/>
          </p:nvSpPr>
          <p:spPr>
            <a:xfrm>
              <a:off x="8648241" y="2280492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F009B6-4DDD-7398-7CB8-CBA0239A317F}"/>
              </a:ext>
            </a:extLst>
          </p:cNvPr>
          <p:cNvGrpSpPr/>
          <p:nvPr/>
        </p:nvGrpSpPr>
        <p:grpSpPr>
          <a:xfrm>
            <a:off x="3745444" y="4241822"/>
            <a:ext cx="4701110" cy="1286260"/>
            <a:chOff x="620605" y="1589143"/>
            <a:chExt cx="4701110" cy="12862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/>
                <p:nvPr/>
              </p:nvSpPr>
              <p:spPr>
                <a:xfrm>
                  <a:off x="620605" y="1589143"/>
                  <a:ext cx="4701110" cy="11592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𝐜</m:t>
                      </m:r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)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</m:oMath>
                  </a14:m>
                  <a:r>
                    <a:rPr lang="en-US" sz="4800" b="1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  +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8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𝟐𝟏</m:t>
                          </m:r>
                        </m:den>
                      </m:f>
                      <m:r>
                        <a:rPr lang="en-US" sz="4800" b="1" i="0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MS Gothic" panose="020B0609070205080204" pitchFamily="49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/>
                      </m:f>
                    </m:oMath>
                  </a14:m>
                  <a:endParaRPr lang="en-US" sz="48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74E3E69-B696-48AF-1AFB-444B15D33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0605" y="1589143"/>
                  <a:ext cx="4701110" cy="1159228"/>
                </a:xfrm>
                <a:prstGeom prst="rect">
                  <a:avLst/>
                </a:prstGeom>
                <a:blipFill>
                  <a:blip r:embed="rId6"/>
                  <a:stretch>
                    <a:fillRect b="-131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98D58D1-BAA1-CD28-D932-408C36D477FC}"/>
                </a:ext>
              </a:extLst>
            </p:cNvPr>
            <p:cNvSpPr/>
            <p:nvPr/>
          </p:nvSpPr>
          <p:spPr>
            <a:xfrm>
              <a:off x="4241494" y="2335577"/>
              <a:ext cx="583894" cy="539826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8D01D10-81E2-2911-966F-1EA470C33EC0}"/>
              </a:ext>
            </a:extLst>
          </p:cNvPr>
          <p:cNvSpPr/>
          <p:nvPr/>
        </p:nvSpPr>
        <p:spPr>
          <a:xfrm>
            <a:off x="2767703" y="2510697"/>
            <a:ext cx="583894" cy="539826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09C10B7-77F3-9649-DEBA-816037D7CBD8}"/>
              </a:ext>
            </a:extLst>
          </p:cNvPr>
          <p:cNvSpPr/>
          <p:nvPr/>
        </p:nvSpPr>
        <p:spPr>
          <a:xfrm>
            <a:off x="8942155" y="3152621"/>
            <a:ext cx="583894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539575C-CC16-9AD3-3283-9033144E5FB2}"/>
              </a:ext>
            </a:extLst>
          </p:cNvPr>
          <p:cNvSpPr/>
          <p:nvPr/>
        </p:nvSpPr>
        <p:spPr>
          <a:xfrm>
            <a:off x="7155175" y="5001240"/>
            <a:ext cx="795052" cy="57471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0C4F59-F206-636B-9D7E-6C333708B97A}"/>
              </a:ext>
            </a:extLst>
          </p:cNvPr>
          <p:cNvSpPr txBox="1"/>
          <p:nvPr/>
        </p:nvSpPr>
        <p:spPr>
          <a:xfrm>
            <a:off x="3828851" y="348344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60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Phép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T1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32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283375" y="321336"/>
            <a:ext cx="11625249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custGeom>
                    <a:avLst/>
                    <a:gdLst>
                      <a:gd name="connsiteX0" fmla="*/ 0 w 11625249"/>
                      <a:gd name="connsiteY0" fmla="*/ 1069096 h 6414446"/>
                      <a:gd name="connsiteX1" fmla="*/ 1069096 w 11625249"/>
                      <a:gd name="connsiteY1" fmla="*/ 0 h 6414446"/>
                      <a:gd name="connsiteX2" fmla="*/ 10556153 w 11625249"/>
                      <a:gd name="connsiteY2" fmla="*/ 0 h 6414446"/>
                      <a:gd name="connsiteX3" fmla="*/ 11625249 w 11625249"/>
                      <a:gd name="connsiteY3" fmla="*/ 1069096 h 6414446"/>
                      <a:gd name="connsiteX4" fmla="*/ 11625249 w 11625249"/>
                      <a:gd name="connsiteY4" fmla="*/ 5345350 h 6414446"/>
                      <a:gd name="connsiteX5" fmla="*/ 10556153 w 11625249"/>
                      <a:gd name="connsiteY5" fmla="*/ 6414446 h 6414446"/>
                      <a:gd name="connsiteX6" fmla="*/ 1069096 w 11625249"/>
                      <a:gd name="connsiteY6" fmla="*/ 6414446 h 6414446"/>
                      <a:gd name="connsiteX7" fmla="*/ 0 w 11625249"/>
                      <a:gd name="connsiteY7" fmla="*/ 5345350 h 6414446"/>
                      <a:gd name="connsiteX8" fmla="*/ 0 w 11625249"/>
                      <a:gd name="connsiteY8" fmla="*/ 1069096 h 64144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625249" h="6414446" fill="none" extrusionOk="0">
                        <a:moveTo>
                          <a:pt x="0" y="1069096"/>
                        </a:moveTo>
                        <a:cubicBezTo>
                          <a:pt x="-19542" y="479866"/>
                          <a:pt x="461855" y="95376"/>
                          <a:pt x="1069096" y="0"/>
                        </a:cubicBezTo>
                        <a:cubicBezTo>
                          <a:pt x="3257614" y="77600"/>
                          <a:pt x="8972264" y="-27269"/>
                          <a:pt x="10556153" y="0"/>
                        </a:cubicBezTo>
                        <a:cubicBezTo>
                          <a:pt x="11217228" y="-93171"/>
                          <a:pt x="11734833" y="510911"/>
                          <a:pt x="11625249" y="1069096"/>
                        </a:cubicBezTo>
                        <a:cubicBezTo>
                          <a:pt x="11734249" y="2536417"/>
                          <a:pt x="11547040" y="4353943"/>
                          <a:pt x="11625249" y="5345350"/>
                        </a:cubicBezTo>
                        <a:cubicBezTo>
                          <a:pt x="11613384" y="5931154"/>
                          <a:pt x="11077713" y="6444826"/>
                          <a:pt x="10556153" y="6414446"/>
                        </a:cubicBezTo>
                        <a:cubicBezTo>
                          <a:pt x="6126805" y="6463623"/>
                          <a:pt x="2935343" y="6291744"/>
                          <a:pt x="1069096" y="6414446"/>
                        </a:cubicBezTo>
                        <a:cubicBezTo>
                          <a:pt x="471191" y="6471737"/>
                          <a:pt x="-69188" y="5995367"/>
                          <a:pt x="0" y="5345350"/>
                        </a:cubicBezTo>
                        <a:cubicBezTo>
                          <a:pt x="47022" y="3923570"/>
                          <a:pt x="104569" y="2292304"/>
                          <a:pt x="0" y="1069096"/>
                        </a:cubicBezTo>
                        <a:close/>
                      </a:path>
                      <a:path w="11625249" h="6414446" stroke="0" extrusionOk="0">
                        <a:moveTo>
                          <a:pt x="0" y="1069096"/>
                        </a:moveTo>
                        <a:cubicBezTo>
                          <a:pt x="32307" y="474958"/>
                          <a:pt x="522525" y="-2928"/>
                          <a:pt x="1069096" y="0"/>
                        </a:cubicBezTo>
                        <a:cubicBezTo>
                          <a:pt x="4569590" y="-129276"/>
                          <a:pt x="7765308" y="-77778"/>
                          <a:pt x="10556153" y="0"/>
                        </a:cubicBezTo>
                        <a:cubicBezTo>
                          <a:pt x="11128895" y="-56436"/>
                          <a:pt x="11609519" y="569352"/>
                          <a:pt x="11625249" y="1069096"/>
                        </a:cubicBezTo>
                        <a:cubicBezTo>
                          <a:pt x="11706848" y="1542640"/>
                          <a:pt x="11779549" y="3696807"/>
                          <a:pt x="11625249" y="5345350"/>
                        </a:cubicBezTo>
                        <a:cubicBezTo>
                          <a:pt x="11672012" y="6034414"/>
                          <a:pt x="11115099" y="6425151"/>
                          <a:pt x="10556153" y="6414446"/>
                        </a:cubicBezTo>
                        <a:cubicBezTo>
                          <a:pt x="8908609" y="6458666"/>
                          <a:pt x="3758576" y="6385064"/>
                          <a:pt x="1069096" y="6414446"/>
                        </a:cubicBezTo>
                        <a:cubicBezTo>
                          <a:pt x="475401" y="6401959"/>
                          <a:pt x="-69909" y="5919638"/>
                          <a:pt x="0" y="5345350"/>
                        </a:cubicBezTo>
                        <a:cubicBezTo>
                          <a:pt x="-159954" y="3610433"/>
                          <a:pt x="22140" y="2206617"/>
                          <a:pt x="0" y="106909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343676" y="1301854"/>
            <a:ext cx="704966" cy="707886"/>
            <a:chOff x="1240918" y="397651"/>
            <a:chExt cx="704966" cy="707886"/>
          </a:xfrm>
        </p:grpSpPr>
        <p:sp>
          <p:nvSpPr>
            <p:cNvPr id="38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12611" y="397651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/>
              <p:nvPr/>
            </p:nvSpPr>
            <p:spPr>
              <a:xfrm>
                <a:off x="1140960" y="1345440"/>
                <a:ext cx="10675345" cy="15747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Mai dành hai ngày cuối tuần để đọc sách. Ngày thứ nhất, Mai đọc được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cuốn sách. Ngày thứ hai, Mai đọc thêm được </a:t>
                </a: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cuốn sách. Hỏi cả hai ngày, Mai đọc được bao nhiêu phần của cuốn sách?</a:t>
                </a:r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D5429A9-98F4-43D2-9BD7-2CB8452C0D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960" y="1345440"/>
                <a:ext cx="10675345" cy="1574790"/>
              </a:xfrm>
              <a:prstGeom prst="rect">
                <a:avLst/>
              </a:prstGeom>
              <a:blipFill>
                <a:blip r:embed="rId3"/>
                <a:stretch>
                  <a:fillRect l="-1142" t="-4264" r="-1199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/>
              <p:nvPr/>
            </p:nvSpPr>
            <p:spPr>
              <a:xfrm>
                <a:off x="378414" y="3575251"/>
                <a:ext cx="4869455" cy="21739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2800" b="1" i="0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Tóm </a:t>
                </a:r>
                <a:r>
                  <a:rPr lang="en-US" sz="2800" b="1" i="0" u="sng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tắt</a:t>
                </a:r>
                <a:r>
                  <a:rPr lang="en-US" sz="2800" b="1" i="0" u="sng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 latinLnBrk="0"/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 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cuốn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sách</a:t>
                </a:r>
                <a:endParaRPr lang="en-US" sz="2800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 latinLnBrk="0"/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thứ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cuốn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sách</a:t>
                </a:r>
                <a:endParaRPr lang="en-US" sz="2800" i="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just" latinLnBrk="0"/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…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cuốn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0" dirty="0" err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sách</a:t>
                </a:r>
                <a:r>
                  <a:rPr lang="en-US" sz="2800" i="0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B879821-2232-0A19-0277-2C5B2AC1B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14" y="3575251"/>
                <a:ext cx="4869455" cy="2173928"/>
              </a:xfrm>
              <a:prstGeom prst="rect">
                <a:avLst/>
              </a:prstGeom>
              <a:blipFill>
                <a:blip r:embed="rId4"/>
                <a:stretch>
                  <a:fillRect l="-2503" t="-2801" b="-7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/>
              <p:nvPr/>
            </p:nvSpPr>
            <p:spPr>
              <a:xfrm>
                <a:off x="5565689" y="3203116"/>
                <a:ext cx="6169445" cy="3003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b="1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giải</a:t>
                </a:r>
                <a:r>
                  <a:rPr lang="en-US" sz="32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vi-VN" sz="3200" u="sng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Cả hai ngày, Mai đọc được số phần của cuốn sách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(cuốn sách)</a:t>
                </a:r>
              </a:p>
              <a:p>
                <a:pPr algn="r"/>
                <a:r>
                  <a:rPr lang="vi-VN" sz="3200" u="sng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 số</a:t>
                </a:r>
                <a:r>
                  <a:rPr 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 cuốn sách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21005B0-51DB-ABAE-2C8E-4CAAD497A2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5689" y="3203116"/>
                <a:ext cx="6169445" cy="3003130"/>
              </a:xfrm>
              <a:prstGeom prst="rect">
                <a:avLst/>
              </a:prstGeom>
              <a:blipFill>
                <a:blip r:embed="rId5"/>
                <a:stretch>
                  <a:fillRect l="-593" t="-2840" r="-2569" b="-1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BB546FDE-4197-9B7B-49F1-1735E05A855F}"/>
              </a:ext>
            </a:extLst>
          </p:cNvPr>
          <p:cNvSpPr txBox="1"/>
          <p:nvPr/>
        </p:nvSpPr>
        <p:spPr>
          <a:xfrm>
            <a:off x="3850622" y="42211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60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T1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kumimoji="0" lang="en-US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9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E0560-0E1D-DA1C-E948-91CEB8F85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47" y="-253389"/>
            <a:ext cx="11671353" cy="834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2"/>
            <a:ext cx="12416646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0" y="5552227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898" y="5142450"/>
            <a:ext cx="1059945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7" y="5146072"/>
            <a:ext cx="1059945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8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0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6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7" y="6441471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3" y="6403995"/>
            <a:ext cx="476697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2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5" y="6495063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3" y="6495062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8" y="6678457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0" y="6541226"/>
            <a:ext cx="675797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6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2" y="6616732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2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39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8" y="6385222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7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6" y="5039814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7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48" y="5372524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3" y="4860090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39" y="4736085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1" y="466884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4" y="422365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0" y="3962354"/>
            <a:ext cx="168238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2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8" y="4855347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4" y="3174446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88" y="3826561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89"/>
            <a:ext cx="1099570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7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0" y="6005985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8" y="5171195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1" y="5722493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" y="4862993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7" y="3804147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6" y="5364895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7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7"/>
            <a:ext cx="336470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7" y="6508310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5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7" y="5269577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4" y="6048949"/>
            <a:ext cx="1279687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5" y="4336177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2"/>
            <a:ext cx="107352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6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6" y="4233238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0" y="910785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7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5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7" y="1038169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7" y="3615645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725635" y="-982133"/>
            <a:ext cx="2390217" cy="239021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0" y="4464194"/>
            <a:ext cx="1098354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6" y="2820492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0" y="791107"/>
            <a:ext cx="12675737" cy="1325907"/>
            <a:chOff x="1766870" y="987951"/>
            <a:chExt cx="9485618" cy="1325907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+mn-cs"/>
                </a:rPr>
                <a:t>KHO BÁU ĐẠI DƯƠNG</a:t>
              </a:r>
            </a:p>
          </p:txBody>
        </p:sp>
      </p:grpSp>
      <p:sp>
        <p:nvSpPr>
          <p:cNvPr id="124" name="Title 1">
            <a:extLst>
              <a:ext uri="{FF2B5EF4-FFF2-40B4-BE49-F238E27FC236}">
                <a16:creationId xmlns:a16="http://schemas.microsoft.com/office/drawing/2014/main" id="{E260A336-E3B2-4103-83EC-F6F4E8BAB9B5}"/>
              </a:ext>
            </a:extLst>
          </p:cNvPr>
          <p:cNvSpPr txBox="1">
            <a:spLocks/>
          </p:cNvSpPr>
          <p:nvPr/>
        </p:nvSpPr>
        <p:spPr>
          <a:xfrm>
            <a:off x="10164373" y="-7874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By:Linh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D63A75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&amp;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Hiền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26" name="Title 1">
            <a:extLst>
              <a:ext uri="{FF2B5EF4-FFF2-40B4-BE49-F238E27FC236}">
                <a16:creationId xmlns:a16="http://schemas.microsoft.com/office/drawing/2014/main" id="{174CDF72-06FE-4226-87C5-FC4241E58D3A}"/>
              </a:ext>
            </a:extLst>
          </p:cNvPr>
          <p:cNvSpPr txBox="1">
            <a:spLocks/>
          </p:cNvSpPr>
          <p:nvPr/>
        </p:nvSpPr>
        <p:spPr>
          <a:xfrm>
            <a:off x="10171083" y="-154027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0" name="Title 1">
            <a:extLst>
              <a:ext uri="{FF2B5EF4-FFF2-40B4-BE49-F238E27FC236}">
                <a16:creationId xmlns:a16="http://schemas.microsoft.com/office/drawing/2014/main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927386" y="5926450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2" name="Title 1">
            <a:extLst>
              <a:ext uri="{FF2B5EF4-FFF2-40B4-BE49-F238E27FC236}">
                <a16:creationId xmlns:a16="http://schemas.microsoft.com/office/drawing/2014/main" id="{5C3117E3-1B62-48E0-9FF3-E86DC0BEF89D}"/>
              </a:ext>
            </a:extLst>
          </p:cNvPr>
          <p:cNvSpPr txBox="1">
            <a:spLocks/>
          </p:cNvSpPr>
          <p:nvPr/>
        </p:nvSpPr>
        <p:spPr>
          <a:xfrm>
            <a:off x="908324" y="2991109"/>
            <a:ext cx="2462712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5" y="896106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+mn-cs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89" y="5335403"/>
            <a:ext cx="1059945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3" y="5189914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0" y="6550403"/>
            <a:ext cx="691697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2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3"/>
            <a:ext cx="1042938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7" y="2285328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290452" y="5570766"/>
            <a:ext cx="768755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2"/>
            <a:ext cx="385978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2" y="1562390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5" y="1696796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5"/>
            <a:ext cx="1058134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4" y="-46782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2" y="249824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8" y="3271533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2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6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7" y="3724611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0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4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52215" y="4180140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673170" y="3681803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247242" y="4685121"/>
            <a:ext cx="2170364" cy="1999661"/>
          </a:xfrm>
          <a:prstGeom prst="rect">
            <a:avLst/>
          </a:prstGeom>
        </p:spPr>
      </p:pic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3409835E-C687-1B39-5D1F-04EAA96985D2}"/>
              </a:ext>
            </a:extLst>
          </p:cNvPr>
          <p:cNvSpPr/>
          <p:nvPr/>
        </p:nvSpPr>
        <p:spPr>
          <a:xfrm>
            <a:off x="10587210" y="6224530"/>
            <a:ext cx="1277956" cy="4627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1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6000" b="1" dirty="0"/>
                  <a:t>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9" y="909208"/>
                <a:ext cx="5967047" cy="142628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4885" y="3810001"/>
                  <a:ext cx="1735016" cy="200086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7115907" y="3454172"/>
            <a:ext cx="4585042" cy="3850978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0807547" y="6026227"/>
            <a:ext cx="1230721" cy="667538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6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105294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r>
                  <a:rPr lang="en-US" sz="66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66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413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059" y="743955"/>
                <a:ext cx="6682155" cy="1559401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𝟐𝟓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9800" y="3666781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795846" y="1622415"/>
            <a:ext cx="3505200" cy="5734258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071952" y="6114361"/>
            <a:ext cx="1012127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41" y="601950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1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𝟖𝟏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</m:oMath>
                </a14:m>
                <a:r>
                  <a:rPr lang="en-US" sz="6000" b="1" dirty="0"/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6000" b="1" i="1">
                            <a:latin typeface="Cambria Math" panose="02040503050406030204" pitchFamily="18" charset="0"/>
                          </a:rPr>
                          <m:t>𝟔𝟕</m:t>
                        </m:r>
                      </m:den>
                    </m:f>
                    <m:r>
                      <a:rPr lang="en-US" sz="6000" b="1" i="1" smtClean="0"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34400" b="1" i="0" u="none" strike="noStrike" kern="1200" cap="none" spc="0" normalizeH="0" baseline="0" noProof="0" dirty="0">
                  <a:ln>
                    <a:noFill/>
                  </a:ln>
                  <a:solidFill>
                    <a:srgbClr val="D41E09"/>
                  </a:solidFill>
                  <a:effectLst/>
                  <a:uLnTx/>
                  <a:uFillTx/>
                  <a:latin typeface="SVN-SAF" panose="020406030505060202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4215" y="765989"/>
                <a:ext cx="7373816" cy="1425968"/>
              </a:xfrm>
              <a:prstGeom prst="rect">
                <a:avLst/>
              </a:prstGeom>
              <a:blipFill>
                <a:blip r:embed="rId7"/>
                <a:stretch>
                  <a:fillRect b="-149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3657600" y="2472952"/>
            <a:ext cx="5468930" cy="4789573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num>
                          <m:den>
                            <m:r>
                              <a:rPr lang="en-US" sz="6600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𝟔𝟕</m:t>
                            </m:r>
                          </m:den>
                        </m:f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 Black" panose="020B0A04020102020204" pitchFamily="34" charset="0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26581" y="3754917"/>
                  <a:ext cx="1735016" cy="200041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2" y="3711024"/>
            <a:ext cx="2857154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0851614" y="6114361"/>
            <a:ext cx="1232465" cy="605094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2" y="734152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2" y="987549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7" y="2757798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3" y="3498939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1" y="-393237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7" y="3938005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B4DFEF-F55D-90E1-0CF3-F20F623FB3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609" y="476250"/>
            <a:ext cx="10002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4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4215"/>
          <a:stretch/>
        </p:blipFill>
        <p:spPr>
          <a:xfrm>
            <a:off x="0" y="-40341"/>
            <a:ext cx="12192000" cy="689834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462914" y="322706"/>
            <a:ext cx="4937092" cy="4186545"/>
            <a:chOff x="6462914" y="322706"/>
            <a:chExt cx="4937092" cy="4186545"/>
          </a:xfrm>
        </p:grpSpPr>
        <p:pic>
          <p:nvPicPr>
            <p:cNvPr id="18" name="Hình ảnh 43">
              <a:extLst>
                <a:ext uri="{FF2B5EF4-FFF2-40B4-BE49-F238E27FC236}">
                  <a16:creationId xmlns:a16="http://schemas.microsoft.com/office/drawing/2014/main" id="{D77B9E04-3FC0-619C-5F02-617FAA27B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2" t="10560" r="74202" b="53586"/>
            <a:stretch/>
          </p:blipFill>
          <p:spPr>
            <a:xfrm>
              <a:off x="7474329" y="322706"/>
              <a:ext cx="2745177" cy="2614454"/>
            </a:xfrm>
            <a:prstGeom prst="rect">
              <a:avLst/>
            </a:prstGeom>
          </p:spPr>
        </p:pic>
        <p:pic>
          <p:nvPicPr>
            <p:cNvPr id="19" name="Hình ảnh 305">
              <a:extLst>
                <a:ext uri="{FF2B5EF4-FFF2-40B4-BE49-F238E27FC236}">
                  <a16:creationId xmlns:a16="http://schemas.microsoft.com/office/drawing/2014/main" id="{92B417E6-1C18-E8FB-2E79-3E3B8A6DE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30" t="16230" r="60030" b="55476"/>
            <a:stretch/>
          </p:blipFill>
          <p:spPr>
            <a:xfrm>
              <a:off x="9039007" y="1662542"/>
              <a:ext cx="2360999" cy="2549237"/>
            </a:xfrm>
            <a:prstGeom prst="rect">
              <a:avLst/>
            </a:prstGeom>
          </p:spPr>
        </p:pic>
        <p:pic>
          <p:nvPicPr>
            <p:cNvPr id="20" name="Hình ảnh 135">
              <a:extLst>
                <a:ext uri="{FF2B5EF4-FFF2-40B4-BE49-F238E27FC236}">
                  <a16:creationId xmlns:a16="http://schemas.microsoft.com/office/drawing/2014/main" id="{522B1268-1E7C-55A0-4CC6-434452024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6" t="10390" r="22098" b="52530"/>
            <a:stretch/>
          </p:blipFill>
          <p:spPr>
            <a:xfrm>
              <a:off x="6462914" y="1116320"/>
              <a:ext cx="1634324" cy="339293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8354" y="530654"/>
            <a:ext cx="5372791" cy="6502156"/>
            <a:chOff x="1606913" y="-630065"/>
            <a:chExt cx="6053923" cy="748806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23" t="12883" r="5573" b="12251"/>
            <a:stretch/>
          </p:blipFill>
          <p:spPr>
            <a:xfrm>
              <a:off x="2840869" y="-630065"/>
              <a:ext cx="3375212" cy="534267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0" t="13339" r="30127" b="8166"/>
            <a:stretch/>
          </p:blipFill>
          <p:spPr>
            <a:xfrm>
              <a:off x="3677541" y="1664980"/>
              <a:ext cx="3983295" cy="504336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79" t="11408" r="31417" b="13726"/>
            <a:stretch/>
          </p:blipFill>
          <p:spPr>
            <a:xfrm>
              <a:off x="1606913" y="1515329"/>
              <a:ext cx="3375212" cy="534267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67745A-811A-40D0-82B1-DBA1C98A5C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86355" y="59648"/>
            <a:ext cx="8492464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007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1DA4F-B63B-13D2-4EE2-77C486D38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2BF55C-8C9E-7B0C-C41D-8BC7DE63B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 1">
            <a:hlinkClick r:id="" action="ppaction://media"/>
            <a:extLst>
              <a:ext uri="{FF2B5EF4-FFF2-40B4-BE49-F238E27FC236}">
                <a16:creationId xmlns:a16="http://schemas.microsoft.com/office/drawing/2014/main" id="{5BECA08E-D026-9BD3-64FC-2454C5E557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1237" y="-117649"/>
            <a:ext cx="14385304" cy="70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7429" y="1480457"/>
            <a:ext cx="9157142" cy="5023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0A668D-17FA-A6C6-EF3F-78A6893FC29E}"/>
              </a:ext>
            </a:extLst>
          </p:cNvPr>
          <p:cNvSpPr txBox="1"/>
          <p:nvPr/>
        </p:nvSpPr>
        <p:spPr>
          <a:xfrm>
            <a:off x="3062253" y="382638"/>
            <a:ext cx="6447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algn="ctr">
              <a:defRPr/>
            </a:pPr>
            <a:r>
              <a:rPr lang="en-US" sz="24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lang="en-US" sz="2400" u="sng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221777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99A47D-A7FD-9DB1-C284-366E6BC87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8843" y="1275398"/>
            <a:ext cx="9157142" cy="4487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/>
              <p:nvPr/>
            </p:nvSpPr>
            <p:spPr>
              <a:xfrm>
                <a:off x="3256154" y="1565765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đỏ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5" name="Speech Bubble: Rectangle with Corners Rounded 14">
                <a:extLst>
                  <a:ext uri="{FF2B5EF4-FFF2-40B4-BE49-F238E27FC236}">
                    <a16:creationId xmlns:a16="http://schemas.microsoft.com/office/drawing/2014/main" id="{A37E356F-60CC-314C-8055-F7735BC7C0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6154" y="1565765"/>
                <a:ext cx="2653991" cy="1081668"/>
              </a:xfrm>
              <a:prstGeom prst="wedgeRoundRectCallout">
                <a:avLst>
                  <a:gd name="adj1" fmla="val 34209"/>
                  <a:gd name="adj2" fmla="val 63531"/>
                  <a:gd name="adj3" fmla="val 16667"/>
                </a:avLst>
              </a:prstGeom>
              <a:blipFill>
                <a:blip r:embed="rId6"/>
                <a:stretch>
                  <a:fillRect l="-679" t="-5769" r="-226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/>
              <p:nvPr/>
            </p:nvSpPr>
            <p:spPr>
              <a:xfrm>
                <a:off x="6096000" y="1763752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tiếp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xanh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băng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6" name="Speech Bubble: Rectangle with Corners Rounded 15">
                <a:extLst>
                  <a:ext uri="{FF2B5EF4-FFF2-40B4-BE49-F238E27FC236}">
                    <a16:creationId xmlns:a16="http://schemas.microsoft.com/office/drawing/2014/main" id="{09A31388-A0CD-3190-AE41-20ECE9925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763752"/>
                <a:ext cx="2899317" cy="1081668"/>
              </a:xfrm>
              <a:prstGeom prst="wedgeRoundRectCallout">
                <a:avLst>
                  <a:gd name="adj1" fmla="val -19993"/>
                  <a:gd name="adj2" fmla="val 81057"/>
                  <a:gd name="adj3" fmla="val 16667"/>
                </a:avLst>
              </a:prstGeom>
              <a:blipFill>
                <a:blip r:embed="rId7"/>
                <a:stretch>
                  <a:fillRect l="-207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F1A614E-D000-204C-D8FB-0BCF8BC96A2C}"/>
              </a:ext>
            </a:extLst>
          </p:cNvPr>
          <p:cNvSpPr/>
          <p:nvPr/>
        </p:nvSpPr>
        <p:spPr>
          <a:xfrm>
            <a:off x="9336423" y="1179721"/>
            <a:ext cx="2341757" cy="1460810"/>
          </a:xfrm>
          <a:prstGeom prst="wedgeRoundRectCallout">
            <a:avLst>
              <a:gd name="adj1" fmla="val -43030"/>
              <a:gd name="adj2" fmla="val 7284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băng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/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DB319B5-4066-4AA2-4056-5B1F33FCEC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317" y="5452946"/>
                <a:ext cx="2687444" cy="1115122"/>
              </a:xfrm>
              <a:prstGeom prst="rect">
                <a:avLst/>
              </a:prstGeom>
              <a:blipFill>
                <a:blip r:embed="rId8"/>
                <a:stretch>
                  <a:fillRect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B0BE8EC-4502-3B1D-5A8A-CF01BAEA982A}"/>
              </a:ext>
            </a:extLst>
          </p:cNvPr>
          <p:cNvSpPr txBox="1"/>
          <p:nvPr/>
        </p:nvSpPr>
        <p:spPr>
          <a:xfrm>
            <a:off x="3027636" y="358753"/>
            <a:ext cx="6447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algn="ctr">
              <a:defRPr/>
            </a:pPr>
            <a:r>
              <a:rPr lang="en-US" sz="2000" u="sng" dirty="0" err="1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lang="en-US" sz="2000" u="sng" dirty="0">
                <a:solidFill>
                  <a:prstClr val="black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8663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 t="4679" r="3028" b="4638"/>
          <a:stretch/>
        </p:blipFill>
        <p:spPr>
          <a:xfrm>
            <a:off x="0" y="0"/>
            <a:ext cx="1223319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504" r="5187" b="4103"/>
          <a:stretch/>
        </p:blipFill>
        <p:spPr>
          <a:xfrm>
            <a:off x="666750" y="248194"/>
            <a:ext cx="11272701" cy="65444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BD945F-7253-5E36-C5E0-1116FD310D33}"/>
              </a:ext>
            </a:extLst>
          </p:cNvPr>
          <p:cNvSpPr txBox="1"/>
          <p:nvPr/>
        </p:nvSpPr>
        <p:spPr>
          <a:xfrm>
            <a:off x="2991126" y="780899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F2266-DB40-52B9-F288-D7C7BA028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1630997"/>
            <a:ext cx="2896152" cy="10877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A095ED-CF5B-E29F-597F-A2D9FC402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4233" y="2830313"/>
            <a:ext cx="8108383" cy="31214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59B1A1-56C0-8534-3692-F92690B16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6943" y="2174864"/>
            <a:ext cx="2200847" cy="146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57560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83137" y="245661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/>
              <p:nvPr/>
            </p:nvSpPr>
            <p:spPr>
              <a:xfrm>
                <a:off x="452287" y="188707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9A0847CA-48BF-13B2-D19B-A51159929F4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87" y="1887075"/>
                <a:ext cx="2687444" cy="1115122"/>
              </a:xfrm>
              <a:prstGeom prst="rect">
                <a:avLst/>
              </a:prstGeom>
              <a:blipFill>
                <a:blip r:embed="rId4"/>
                <a:stretch>
                  <a:fillRect b="-9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/>
              <p:nvPr/>
            </p:nvSpPr>
            <p:spPr>
              <a:xfrm>
                <a:off x="2882504" y="2962508"/>
                <a:ext cx="6300439" cy="1559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E03B9-2FF7-4A80-460C-E02906D9B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504" y="2962508"/>
                <a:ext cx="6300439" cy="1559401"/>
              </a:xfrm>
              <a:prstGeom prst="rect">
                <a:avLst/>
              </a:prstGeom>
              <a:blipFill>
                <a:blip r:embed="rId5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/>
              <p:nvPr/>
            </p:nvSpPr>
            <p:spPr>
              <a:xfrm>
                <a:off x="4953266" y="2962508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98C4C9-D9F2-4A3A-C541-F38AE09017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266" y="2962508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/>
              <p:nvPr/>
            </p:nvSpPr>
            <p:spPr>
              <a:xfrm>
                <a:off x="6509575" y="3002197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8F2BD8E-B8CF-56C6-CD4E-7706E1B6D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9575" y="3002197"/>
                <a:ext cx="3523785" cy="14800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D19857-2B6F-A2FD-22E9-13465A95C487}"/>
              </a:ext>
            </a:extLst>
          </p:cNvPr>
          <p:cNvSpPr/>
          <p:nvPr/>
        </p:nvSpPr>
        <p:spPr>
          <a:xfrm>
            <a:off x="659780" y="4827149"/>
            <a:ext cx="10872439" cy="1527718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646F7-8DE6-8667-7FCF-A5D1CAA8726F}"/>
              </a:ext>
            </a:extLst>
          </p:cNvPr>
          <p:cNvSpPr txBox="1"/>
          <p:nvPr/>
        </p:nvSpPr>
        <p:spPr>
          <a:xfrm>
            <a:off x="3828851" y="348344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60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Phép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T1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332731" y="77466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6E19C5-87B3-42FB-ADCE-667BF8B39E89}"/>
              </a:ext>
            </a:extLst>
          </p:cNvPr>
          <p:cNvSpPr txBox="1"/>
          <p:nvPr/>
        </p:nvSpPr>
        <p:spPr>
          <a:xfrm>
            <a:off x="557071" y="2007797"/>
            <a:ext cx="333875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7338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7338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/>
              <p:nvPr/>
            </p:nvSpPr>
            <p:spPr>
              <a:xfrm>
                <a:off x="2345356" y="3246923"/>
                <a:ext cx="6300439" cy="15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 +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MS Mincho" panose="02020609040205080304" pitchFamily="49" charset="-128"/>
                    <a:cs typeface="Times New Roman" panose="02020603050405020304" pitchFamily="18" charset="0"/>
                  </a:rPr>
                  <a:t> =</a:t>
                </a:r>
                <a:endParaRPr lang="en-US" sz="6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5A4AE7-B1E6-B43D-F5D4-FA23D1F66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356" y="3246923"/>
                <a:ext cx="6300439" cy="1555554"/>
              </a:xfrm>
              <a:prstGeom prst="rect">
                <a:avLst/>
              </a:prstGeom>
              <a:blipFill>
                <a:blip r:embed="rId4"/>
                <a:stretch>
                  <a:fillRect b="-145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/>
              <p:nvPr/>
            </p:nvSpPr>
            <p:spPr>
              <a:xfrm>
                <a:off x="4603744" y="3284689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 +</m:t>
                          </m:r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B868D7-8FE6-1698-F8C6-290059CC50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44" y="3284689"/>
                <a:ext cx="3523785" cy="14800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/>
              <p:nvPr/>
            </p:nvSpPr>
            <p:spPr>
              <a:xfrm>
                <a:off x="6365636" y="3303572"/>
                <a:ext cx="3523785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800" b="1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1A5AFC-3BBB-7B6B-27A3-92DD84154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636" y="3303572"/>
                <a:ext cx="3523785" cy="14800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06430F4-20AA-03B7-C6B1-F6D2C97372C2}"/>
              </a:ext>
            </a:extLst>
          </p:cNvPr>
          <p:cNvSpPr txBox="1"/>
          <p:nvPr/>
        </p:nvSpPr>
        <p:spPr>
          <a:xfrm>
            <a:off x="3828851" y="348344"/>
            <a:ext cx="464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Thứ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Bảy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năm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2024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Toán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Bài 60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Phép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cộng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(</a:t>
            </a:r>
            <a:r>
              <a:rPr 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T1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)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072" y="1537000"/>
            <a:ext cx="6470060" cy="62852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DE798-039C-F72E-0C0B-BECA2C811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8" y="396607"/>
            <a:ext cx="10896900" cy="735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70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800</Words>
  <Application>Microsoft Office PowerPoint</Application>
  <PresentationFormat>Widescreen</PresentationFormat>
  <Paragraphs>115</Paragraphs>
  <Slides>20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MS Gothic</vt:lpstr>
      <vt:lpstr>#9Slide07 Altus</vt:lpstr>
      <vt:lpstr>#9Slide07 HoneyCream</vt:lpstr>
      <vt:lpstr>#9Slide07 IcielStormtrooper</vt:lpstr>
      <vt:lpstr>Arial</vt:lpstr>
      <vt:lpstr>Arial Black</vt:lpstr>
      <vt:lpstr>Calibri</vt:lpstr>
      <vt:lpstr>Cambria</vt:lpstr>
      <vt:lpstr>Cambria Math</vt:lpstr>
      <vt:lpstr>SVN-SAF</vt:lpstr>
      <vt:lpstr>Times New Roman</vt:lpstr>
      <vt:lpstr>Tw Cen MT</vt:lpstr>
      <vt:lpstr>Custom Design</vt:lpstr>
      <vt:lpstr>1_Office Theme</vt:lpstr>
      <vt:lpstr>2_Office Theme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Phương Anh Phương Anh</cp:lastModifiedBy>
  <cp:revision>54</cp:revision>
  <dcterms:created xsi:type="dcterms:W3CDTF">2023-12-25T04:22:36Z</dcterms:created>
  <dcterms:modified xsi:type="dcterms:W3CDTF">2024-08-29T03:51:20Z</dcterms:modified>
</cp:coreProperties>
</file>