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633" r:id="rId3"/>
    <p:sldId id="259" r:id="rId4"/>
    <p:sldId id="317" r:id="rId5"/>
    <p:sldId id="274" r:id="rId6"/>
    <p:sldId id="2631" r:id="rId7"/>
    <p:sldId id="2632" r:id="rId8"/>
    <p:sldId id="32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7BF2-61C2-4405-A072-9D32A8D0785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3FF66-2ACE-412E-9D90-7770C2A97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2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1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image" Target="../media/image7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11" Type="http://schemas.openxmlformats.org/officeDocument/2006/relationships/image" Target="../media/image33.png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3E0B0A-C505-410E-8EB3-72029D7511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3147" y="2533307"/>
            <a:ext cx="8785097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201855" y="220133"/>
            <a:ext cx="12472109" cy="2675467"/>
            <a:chOff x="311856" y="220133"/>
            <a:chExt cx="11644489" cy="2675467"/>
          </a:xfrm>
        </p:grpSpPr>
        <p:grpSp>
          <p:nvGrpSpPr>
            <p:cNvPr id="7" name="Group 6"/>
            <p:cNvGrpSpPr/>
            <p:nvPr/>
          </p:nvGrpSpPr>
          <p:grpSpPr>
            <a:xfrm>
              <a:off x="311856" y="220133"/>
              <a:ext cx="11568289" cy="2675467"/>
              <a:chOff x="166511" y="152399"/>
              <a:chExt cx="11568289" cy="2675467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143000" y="181804"/>
                <a:ext cx="10591800" cy="2478033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707444" y="665056"/>
                <a:ext cx="9874956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511" y="152399"/>
                <a:ext cx="2652889" cy="2675467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2810435" y="861769"/>
              <a:ext cx="9145910" cy="20313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600" b="1" noProof="0" dirty="0" smtClean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 nào là từ chỉ đặc điểm?</a:t>
              </a:r>
              <a:r>
                <a:rPr kumimoji="0" lang="vi-VN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Dap an A - 9Slide.vn"/>
          <p:cNvGrpSpPr/>
          <p:nvPr/>
        </p:nvGrpSpPr>
        <p:grpSpPr>
          <a:xfrm>
            <a:off x="-92287" y="2956771"/>
            <a:ext cx="6414004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351205" y="3033396"/>
              <a:ext cx="302061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noProof="0" dirty="0" err="1" smtClean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Đen</a:t>
              </a:r>
              <a:r>
                <a:rPr lang="en-US" sz="9600" b="1" noProof="0" dirty="0" smtClean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600" b="1" noProof="0" dirty="0" err="1" smtClean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láy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8913947" y="3058296"/>
              <a:ext cx="2347566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9600" b="1" noProof="0" dirty="0" smtClean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38" y="3242978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414004" y="5077673"/>
              <a:ext cx="1799980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9600" b="1" dirty="0" smtClean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Hát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pic>
        <p:nvPicPr>
          <p:cNvPr id="34" name="Graphic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39" y="803679"/>
            <a:ext cx="2348166" cy="14545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57259" y="249538"/>
            <a:ext cx="3410111" cy="6454739"/>
            <a:chOff x="12357259" y="249538"/>
            <a:chExt cx="3410111" cy="64547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357259" y="2362200"/>
              <a:ext cx="3410111" cy="4342077"/>
              <a:chOff x="12357259" y="2362200"/>
              <a:chExt cx="3410111" cy="4342077"/>
            </a:xfrm>
          </p:grpSpPr>
          <p:pic>
            <p:nvPicPr>
              <p:cNvPr id="35" name="Graphic 3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57259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1" name="Graphic 4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10632" y="6049698"/>
                <a:ext cx="1056738" cy="654579"/>
              </a:xfrm>
              <a:prstGeom prst="rect">
                <a:avLst/>
              </a:prstGeom>
            </p:spPr>
          </p:pic>
          <p:pic>
            <p:nvPicPr>
              <p:cNvPr id="42" name="Graphic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6683" y="5116226"/>
                <a:ext cx="1009990" cy="1081348"/>
              </a:xfrm>
              <a:prstGeom prst="rect">
                <a:avLst/>
              </a:prstGeom>
            </p:spPr>
          </p:pic>
        </p:grpSp>
        <p:sp>
          <p:nvSpPr>
            <p:cNvPr id="108" name="Speech Bubble: Rectangle with Corners Rounded 107"/>
            <p:cNvSpPr/>
            <p:nvPr/>
          </p:nvSpPr>
          <p:spPr>
            <a:xfrm>
              <a:off x="12834378" y="249538"/>
              <a:ext cx="2514600" cy="1570813"/>
            </a:xfrm>
            <a:prstGeom prst="wedgeRoundRectCallout">
              <a:avLst>
                <a:gd name="adj1" fmla="val -17337"/>
                <a:gd name="adj2" fmla="val 772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43" name="ChuaChinhXac - 9Slide.vn"/>
          <p:cNvGrpSpPr/>
          <p:nvPr/>
        </p:nvGrpSpPr>
        <p:grpSpPr>
          <a:xfrm>
            <a:off x="-6402451" y="2352799"/>
            <a:ext cx="6200596" cy="4126860"/>
            <a:chOff x="12681831" y="2352799"/>
            <a:chExt cx="6200596" cy="412686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865822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57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 p14:bounceEnd="83000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 p14:bounceEnd="71000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 p14:bounceEnd="71000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74079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1" y="493852"/>
            <a:ext cx="1750551" cy="187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4823" y="789343"/>
            <a:ext cx="868141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vi-VN" sz="7200" b="1" i="0" u="none" strike="noStrike" kern="1200" cap="none" spc="0" normalizeH="0" noProof="0" dirty="0" smtClean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trai của mẹ gọi là...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955017" y="3033396"/>
              <a:ext cx="181299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9600" b="1" dirty="0" smtClean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Bác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101083" y="3058296"/>
              <a:ext cx="197329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9600" b="1" noProof="0" dirty="0" smtClean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Chú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502831" y="3284568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353798" y="5077673"/>
              <a:ext cx="192039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9600" b="1" dirty="0" smtClean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Cậu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408474" y="493852"/>
            <a:ext cx="3271556" cy="6249071"/>
            <a:chOff x="-3693667" y="426466"/>
            <a:chExt cx="3271556" cy="6249071"/>
          </a:xfrm>
        </p:grpSpPr>
        <p:grpSp>
          <p:nvGrpSpPr>
            <p:cNvPr id="19" name="Group 18"/>
            <p:cNvGrpSpPr/>
            <p:nvPr/>
          </p:nvGrpSpPr>
          <p:grpSpPr>
            <a:xfrm>
              <a:off x="-3693667" y="2362200"/>
              <a:ext cx="3271556" cy="4313337"/>
              <a:chOff x="-3693667" y="2362200"/>
              <a:chExt cx="3271556" cy="4313337"/>
            </a:xfrm>
          </p:grpSpPr>
          <p:pic>
            <p:nvPicPr>
              <p:cNvPr id="32" name="Graphic 3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33" name="Graphic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18559" y="5486400"/>
                <a:ext cx="832765" cy="891602"/>
              </a:xfrm>
              <a:prstGeom prst="rect">
                <a:avLst/>
              </a:prstGeom>
            </p:spPr>
          </p:pic>
        </p:grpSp>
        <p:sp>
          <p:nvSpPr>
            <p:cNvPr id="20" name="Speech Bubble: Rectangle with Corners Rounded 19"/>
            <p:cNvSpPr/>
            <p:nvPr/>
          </p:nvSpPr>
          <p:spPr>
            <a:xfrm>
              <a:off x="-3397163" y="426466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169361" y="2619035"/>
            <a:ext cx="6200596" cy="412686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390272" y="4831451"/>
              <a:ext cx="2305119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25A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 p14:bounceEnd="83000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36376" y="-346208"/>
            <a:ext cx="14985617" cy="75963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55902" y="1193512"/>
            <a:ext cx="315862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sz="4000" b="1" i="0" strike="noStrike" kern="1200" cap="none" spc="0" normalizeH="0" baseline="0" noProof="0" dirty="0" smtClean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IẾNG</a:t>
            </a:r>
            <a:r>
              <a:rPr kumimoji="0" lang="vi-VN" sz="4000" b="1" i="0" strike="noStrike" kern="1200" cap="none" spc="0" normalizeH="0" noProof="0" dirty="0" smtClean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1" i="0" strike="noStrike" kern="1200" cap="none" spc="0" normalizeH="0" noProof="0" dirty="0" smtClean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E9354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66147" y="11101"/>
            <a:ext cx="7259705" cy="831264"/>
            <a:chOff x="2466147" y="11101"/>
            <a:chExt cx="7259705" cy="8312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11101"/>
              <a:ext cx="7259705" cy="831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761035" y="153050"/>
              <a:ext cx="6777506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Sáu</a:t>
              </a:r>
              <a:r>
                <a:rPr kumimoji="0" lang="en-US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ngày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200" b="1" i="1" noProof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3200" b="1" i="1" noProof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vi-VN" sz="3200" b="1" i="1" noProof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tháng</a:t>
              </a:r>
              <a:r>
                <a:rPr kumimoji="0" lang="en-US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vi-VN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r>
                <a:rPr kumimoji="0" lang="vi-VN" sz="3200" b="1" i="1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kumimoji="0" lang="en-US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vi-VN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2023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9626" y="2543557"/>
            <a:ext cx="10972800" cy="36933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lIns="0" tIns="0" rIns="0" bIns="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6000" b="1" dirty="0" smtClean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rộng vốn từ về tình cảm </a:t>
            </a:r>
          </a:p>
          <a:p>
            <a:pPr algn="ctr"/>
            <a:r>
              <a:rPr lang="vi-VN" sz="6000" b="1" dirty="0" smtClean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 đình;</a:t>
            </a:r>
          </a:p>
          <a:p>
            <a:pPr algn="ctr"/>
            <a:r>
              <a:rPr lang="vi-VN" sz="6000" b="1" dirty="0" smtClean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 chấm, dấu chấm hỏi, dấu chấm than.</a:t>
            </a:r>
            <a:endParaRPr lang="en-US" sz="6000" b="1" dirty="0" smtClean="0">
              <a:ln/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7906" y="1921655"/>
            <a:ext cx="34155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=""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154676" y="1196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1</a:t>
            </a:r>
            <a:endParaRPr lang="vi-VN" sz="44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631183" y="106841"/>
            <a:ext cx="11390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nào dưới đây chỉ tình cảm của người thân trong gia đình?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l="14256" t="15996" r="16628" b="46835"/>
          <a:stretch/>
        </p:blipFill>
        <p:spPr>
          <a:xfrm>
            <a:off x="154676" y="7409330"/>
            <a:ext cx="12037324" cy="33982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80806" y="1695830"/>
            <a:ext cx="2851606" cy="6604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hăm sóc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69403" y="1725785"/>
            <a:ext cx="2667723" cy="6665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hăm chỉ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608100" y="1687275"/>
            <a:ext cx="2601531" cy="6604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uan tâm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80806" y="2727734"/>
            <a:ext cx="2851606" cy="6604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êu thương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69404" y="2727734"/>
            <a:ext cx="2667722" cy="6604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ính trọng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08099" y="2704201"/>
            <a:ext cx="2667722" cy="6604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ui chơi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357429" y="4243617"/>
            <a:ext cx="204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3280324" y="4229974"/>
            <a:ext cx="239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6200946" y="4245892"/>
            <a:ext cx="2652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8982815" y="4245892"/>
            <a:ext cx="2500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trọng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251656" y="3590785"/>
            <a:ext cx="1194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chỉ tình cảm của người thân trong gia đình: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 animBg="1"/>
      <p:bldP spid="4" grpId="0" animBg="1"/>
      <p:bldP spid="5" grpId="0" animBg="1"/>
      <p:bldP spid="7" grpId="0" animBg="1"/>
      <p:bldP spid="17" grpId="0" animBg="1"/>
      <p:bldP spid="18" grpId="0" animBg="1"/>
      <p:bldP spid="20" grpId="0"/>
      <p:bldP spid="21" grpId="0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4188708-6E5F-483E-888C-B8341C71805C}"/>
              </a:ext>
            </a:extLst>
          </p:cNvPr>
          <p:cNvGrpSpPr/>
          <p:nvPr/>
        </p:nvGrpSpPr>
        <p:grpSpPr>
          <a:xfrm>
            <a:off x="9772738" y="4549994"/>
            <a:ext cx="2525420" cy="2308006"/>
            <a:chOff x="915436" y="2555860"/>
            <a:chExt cx="4570964" cy="4322922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41138" y="2739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  <a:endParaRPr lang="vi-VN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90918" y="71129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0992" y="249628"/>
            <a:ext cx="113226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bạn nhỏ nói về tính cách của bố mình trong đoạn văn sau</a:t>
            </a:r>
            <a:r>
              <a:rPr lang="vi-VN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348" y="1954284"/>
            <a:ext cx="11491414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57200" algn="just"/>
            <a:r>
              <a:rPr lang="vi-VN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dạy em học, bố rất kiên nhẫn. Khi chơi cùng em, bố rất vui </a:t>
            </a:r>
            <a:r>
              <a:rPr lang="vi-VN" sz="5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. </a:t>
            </a:r>
            <a:r>
              <a:rPr lang="vi-VN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khi em mắc lỗi, </a:t>
            </a:r>
            <a:r>
              <a:rPr lang="vi-VN" sz="5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</a:t>
            </a:r>
            <a:r>
              <a:rPr lang="vi-VN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 khắc dạy bảo nhưng cũng dễ tha thứ.</a:t>
            </a:r>
          </a:p>
        </p:txBody>
      </p:sp>
      <p:sp>
        <p:nvSpPr>
          <p:cNvPr id="30" name="Minus 29"/>
          <p:cNvSpPr/>
          <p:nvPr/>
        </p:nvSpPr>
        <p:spPr>
          <a:xfrm>
            <a:off x="8038531" y="2501824"/>
            <a:ext cx="4153469" cy="50021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36"/>
          <p:cNvSpPr/>
          <p:nvPr/>
        </p:nvSpPr>
        <p:spPr>
          <a:xfrm>
            <a:off x="7465324" y="3285419"/>
            <a:ext cx="3083114" cy="50021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inus 37"/>
          <p:cNvSpPr/>
          <p:nvPr/>
        </p:nvSpPr>
        <p:spPr>
          <a:xfrm>
            <a:off x="6024034" y="4243409"/>
            <a:ext cx="5098891" cy="50021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inus 38"/>
          <p:cNvSpPr/>
          <p:nvPr/>
        </p:nvSpPr>
        <p:spPr>
          <a:xfrm>
            <a:off x="4656161" y="5041054"/>
            <a:ext cx="4153469" cy="50021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30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=""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105398" y="110664"/>
            <a:ext cx="436053" cy="55807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  <a:endParaRPr lang="vi-VN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541451" y="110664"/>
            <a:ext cx="1149587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785" y="1398616"/>
            <a:ext cx="11796215" cy="49859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5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</a:t>
            </a:r>
            <a:endParaRPr lang="vi-VN" sz="5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5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Bố: -Nam ơi □ Con hãy đặt một câu có từ “đường” nhé □</a:t>
            </a:r>
          </a:p>
          <a:p>
            <a:r>
              <a:rPr lang="vi-VN" sz="45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Con: - Bố </a:t>
            </a:r>
            <a:r>
              <a:rPr lang="vi-VN" sz="4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đang uống cà phê □</a:t>
            </a:r>
          </a:p>
          <a:p>
            <a:r>
              <a:rPr lang="vi-VN" sz="45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Bố: - Thế </a:t>
            </a:r>
            <a:r>
              <a:rPr lang="vi-VN" sz="45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“đường” đâu </a:t>
            </a:r>
            <a:r>
              <a:rPr lang="vi-VN" sz="45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□</a:t>
            </a:r>
          </a:p>
          <a:p>
            <a:r>
              <a:rPr lang="vi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Con: </a:t>
            </a:r>
            <a:r>
              <a:rPr lang="vi-VN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Dạ</a:t>
            </a:r>
            <a:r>
              <a:rPr lang="vi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đường có ở trong cốc cà phê rồi </a:t>
            </a:r>
            <a:r>
              <a:rPr lang="vi-VN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 .</a:t>
            </a:r>
          </a:p>
          <a:p>
            <a:pPr algn="r"/>
            <a:r>
              <a:rPr lang="vi-VN" sz="45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vi-VN" sz="40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40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Truyện cười thông minh dí dỏm</a:t>
            </a:r>
            <a:r>
              <a:rPr lang="vi-VN" sz="4500" b="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5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5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36878" y="2394478"/>
            <a:ext cx="484495" cy="41696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vi-VN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78340" y="3135221"/>
            <a:ext cx="484495" cy="41696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vi-VN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79224" y="3617165"/>
            <a:ext cx="518615" cy="5488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87152" y="4285397"/>
            <a:ext cx="668740" cy="53908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4" grpId="0" animBg="1"/>
      <p:bldP spid="6" grpId="0" animBg="1"/>
      <p:bldP spid="20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1148" y="857428"/>
            <a:ext cx="8595919" cy="56290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3264" y="2713672"/>
            <a:ext cx="6485494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VÀ HẸN GẶP LẠI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=""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274</Words>
  <Application>Microsoft Office PowerPoint</Application>
  <PresentationFormat>Custom</PresentationFormat>
  <Paragraphs>58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43</cp:revision>
  <dcterms:created xsi:type="dcterms:W3CDTF">2022-10-01T01:36:35Z</dcterms:created>
  <dcterms:modified xsi:type="dcterms:W3CDTF">2023-12-14T22:37:08Z</dcterms:modified>
</cp:coreProperties>
</file>