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9" r:id="rId5"/>
  </p:sldMasterIdLst>
  <p:sldIdLst>
    <p:sldId id="363" r:id="rId6"/>
    <p:sldId id="260" r:id="rId7"/>
    <p:sldId id="347" r:id="rId8"/>
    <p:sldId id="364" r:id="rId9"/>
    <p:sldId id="283" r:id="rId10"/>
    <p:sldId id="302" r:id="rId11"/>
    <p:sldId id="313" r:id="rId12"/>
    <p:sldId id="345" r:id="rId13"/>
    <p:sldId id="365" r:id="rId14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artoon Background Images - Free Download on Freepik">
            <a:extLst>
              <a:ext uri="{FF2B5EF4-FFF2-40B4-BE49-F238E27FC236}">
                <a16:creationId xmlns:a16="http://schemas.microsoft.com/office/drawing/2014/main" xmlns="" id="{8AAB09C9-DC2E-40DB-A30B-2D185E2581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0" y="-34562"/>
            <a:ext cx="12194252" cy="68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2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60F786-4849-FD31-3537-B5EEEA63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171406-0709-27F7-A743-EBDDCA4FB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BF1971-FEC5-1739-A966-2D057BF2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613288BA-36D1-47BF-AD51-C12ABB0812EA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6B173D-4F5F-1ABD-9E42-DDB80454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21B747-3A26-55DA-3C67-20D60E39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E9236C-0FD9-40FE-8AD4-5B20C50FB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75C9CB-FAF0-2D24-D65D-2C4E87850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FDECEA-9394-BAA2-B0ED-29709C29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613288BA-36D1-47BF-AD51-C12ABB0812EA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CD413C-778A-F91B-586E-04B8FEF96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12B456-632D-A7B3-10DA-AED867C3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3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B4C5F-A0A4-B4CD-325E-88F37F41C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7F23DF-6C8B-B4D8-77E7-7FD4C6B9F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663EC-83B2-3F69-3601-0F954668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0EDE66A-9429-4323-8B40-E0F06A1EED67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8639C5-EFF6-93E5-508A-8CE24197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247F4D-2A51-92E6-B813-0B2E2F52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5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43158-9DB5-05D5-BEF8-9B07E5FF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AD5929-FC50-0EB6-F0B1-52860F485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B76A73-489F-C2A0-06D6-3EE71B89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0EDE66A-9429-4323-8B40-E0F06A1EED67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E7C583-A5DB-F7D0-4353-15FF2642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DAD501-AD74-67D8-2B61-CBDA55EB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81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89D98-E8D2-1722-9D2E-18D83D25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11A017-CA3B-4612-8690-8E2F616D6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BE9E97-AA70-203C-5268-BEC7058D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0EDE66A-9429-4323-8B40-E0F06A1EED67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A9C83-920C-3DAD-FA61-F4AD7738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EC0715-B0D7-4123-AE44-104AAA1F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21226-1E2C-6616-C4A0-3C0137117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AF6FF6-A6CA-7160-6509-B21C9585B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F1A8BA-1E62-85F4-0FC9-25DBCEC9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4D0414-272F-66DE-06CE-BB3FC201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0EDE66A-9429-4323-8B40-E0F06A1EED67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C65E4-21F0-3DAC-5EE2-EA40E5979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474827-DD42-3237-9CA9-06BCF1C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8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42654A-B482-88D5-E3F3-4E0F8F66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C9DE55-5577-A255-10FF-0D15A44E5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95428C-06C2-1F4E-526F-58A0B7C0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63FE09-C6AB-AAF3-FCE5-375A9BC15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01B23D-79B2-6E8C-D352-324849BA2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0867D4-01DA-5205-4609-EA1E5DE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0EDE66A-9429-4323-8B40-E0F06A1EED67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D659C7F-01DD-68F6-1471-733BC59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E1BA1C-48A3-5EDE-6627-25FB8C1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C7903-D450-1213-7B8B-DFEF9542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8AF8F9-56AA-0C1B-7799-F132184E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0EDE66A-9429-4323-8B40-E0F06A1EED67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7307DE-351C-36D3-13DA-7C156105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A34D2C-78E2-CEE1-48A1-0C02F1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10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50AA5DD-A59A-9C17-B619-DCC559629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0EDE66A-9429-4323-8B40-E0F06A1EED67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717164-33EB-8601-E5E6-FF2A13C2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3ECC7A-045A-A997-F542-3F6EBDF92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2E9C7-FF7F-C55B-33C6-946302A6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5CF35D-CF3C-35AA-3D06-C8CE4EA6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4B4F8C-986E-76FF-9BE3-9DC5E0B68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6AF8C2-8A33-4C4F-E129-BD73B233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0EDE66A-9429-4323-8B40-E0F06A1EED67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4D94FB-FFF1-09B8-A6E9-72A0AFD70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8C9945-1D2C-7F72-E525-D46882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DB652-49BA-67CB-1C1E-CD017ECB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19BA41-8082-930B-6C2E-EE71BB8A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2DAD2F-314D-0CD0-7ADF-B8E7BAB6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613288BA-36D1-47BF-AD51-C12ABB0812EA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83CAFF-0A0C-F457-9CDE-C39BE5F9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A94CB4-C568-168F-AD68-C9446FA8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FC92E-4AAE-060C-C60B-51730E1E3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E4A7DE-4A97-AA2D-0F28-457FD518E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057949-4A79-A250-72C8-ED8CD4D9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3768B-0014-D2A3-F53E-F8DC1C75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0EDE66A-9429-4323-8B40-E0F06A1EED67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8CF373-DEF4-D596-33B1-48554B9C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6BDDD-B2D0-10EE-EAD0-4CE09FD5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77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13F34-735F-D06E-FF57-343861D8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88A678-B80E-9B28-6033-C9A0F0A47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C5CFF3-0BDD-BE8B-45A7-2DD01768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0EDE66A-9429-4323-8B40-E0F06A1EED67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5C2871-EC04-EDA1-3921-AC33114B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FBDE84-E9EF-18F3-DB90-21B6A9F7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03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6085CA-D63B-BC3B-7F3E-BA2462DE4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C97D35-5446-959F-BBA4-C139E607D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DE639C-747B-2ED1-9C00-B1AAE027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C0EDE66A-9429-4323-8B40-E0F06A1EED67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6C413F-721C-D3F9-1AB7-5E3E312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6F2DBA-0BCC-0C24-2179-9434F157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14B4963B-3E37-4074-A78D-7A91927B9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8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55" indent="0" algn="ctr">
              <a:buNone/>
              <a:defRPr/>
            </a:lvl2pPr>
            <a:lvl3pPr marL="1219110" indent="0" algn="ctr">
              <a:buNone/>
              <a:defRPr/>
            </a:lvl3pPr>
            <a:lvl4pPr marL="1828664" indent="0" algn="ctr">
              <a:buNone/>
              <a:defRPr/>
            </a:lvl4pPr>
            <a:lvl5pPr marL="2438218" indent="0" algn="ctr">
              <a:buNone/>
              <a:defRPr/>
            </a:lvl5pPr>
            <a:lvl6pPr marL="3047772" indent="0" algn="ctr">
              <a:buNone/>
              <a:defRPr/>
            </a:lvl6pPr>
            <a:lvl7pPr marL="3657327" indent="0" algn="ctr">
              <a:buNone/>
              <a:defRPr/>
            </a:lvl7pPr>
            <a:lvl8pPr marL="4266880" indent="0" algn="ctr">
              <a:buNone/>
              <a:defRPr/>
            </a:lvl8pPr>
            <a:lvl9pPr marL="487643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45F9-8857-4B33-AB69-5BCA7CD437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55134"/>
      </p:ext>
    </p:extLst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70A78-F82E-4CF2-8F92-78A2525E8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46934"/>
      </p:ext>
    </p:extLst>
  </p:cSld>
  <p:clrMapOvr>
    <a:masterClrMapping/>
  </p:clrMapOvr>
  <p:transition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55" indent="0">
              <a:buNone/>
              <a:defRPr sz="2400"/>
            </a:lvl2pPr>
            <a:lvl3pPr marL="1219110" indent="0">
              <a:buNone/>
              <a:defRPr sz="2100"/>
            </a:lvl3pPr>
            <a:lvl4pPr marL="1828664" indent="0">
              <a:buNone/>
              <a:defRPr sz="1900"/>
            </a:lvl4pPr>
            <a:lvl5pPr marL="2438218" indent="0">
              <a:buNone/>
              <a:defRPr sz="1900"/>
            </a:lvl5pPr>
            <a:lvl6pPr marL="3047772" indent="0">
              <a:buNone/>
              <a:defRPr sz="1900"/>
            </a:lvl6pPr>
            <a:lvl7pPr marL="3657327" indent="0">
              <a:buNone/>
              <a:defRPr sz="1900"/>
            </a:lvl7pPr>
            <a:lvl8pPr marL="4266880" indent="0">
              <a:buNone/>
              <a:defRPr sz="1900"/>
            </a:lvl8pPr>
            <a:lvl9pPr marL="4876435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F90A-6B8E-4481-95C7-F76F038199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88389"/>
      </p:ext>
    </p:extLst>
  </p:cSld>
  <p:clrMapOvr>
    <a:masterClrMapping/>
  </p:clrMapOvr>
  <p:transition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A3036-EC64-4F16-A564-59AB61F479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21914"/>
      </p:ext>
    </p:extLst>
  </p:cSld>
  <p:clrMapOvr>
    <a:masterClrMapping/>
  </p:clrMapOvr>
  <p:transition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2B2EC-353A-4A3B-8309-444C55EC5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49932"/>
      </p:ext>
    </p:extLst>
  </p:cSld>
  <p:clrMapOvr>
    <a:masterClrMapping/>
  </p:clrMapOvr>
  <p:transition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42A2F-A506-470A-A3B9-4D69E0E90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33667"/>
      </p:ext>
    </p:extLst>
  </p:cSld>
  <p:clrMapOvr>
    <a:masterClrMapping/>
  </p:clrMapOvr>
  <p:transition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FBA4C-F1C6-4C1E-8610-3D9B070E6C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84352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5B4EC-D437-86F5-394E-1FE5DA83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238223-04C4-A083-627A-D8984726A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8C1977-9A5E-7F06-AAC6-54EE5FDA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613288BA-36D1-47BF-AD51-C12ABB0812EA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9E245A-D2B0-1278-B75A-CD549B07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E4157D-767F-4ABB-1F1B-E5A7A449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33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5C85-C408-41B3-B9C4-E71316CCB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06270"/>
      </p:ext>
    </p:extLst>
  </p:cSld>
  <p:clrMapOvr>
    <a:masterClrMapping/>
  </p:clrMapOvr>
  <p:transition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D20A2-6DA4-4CBE-8CBF-AF9323EE3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36593"/>
      </p:ext>
    </p:extLst>
  </p:cSld>
  <p:clrMapOvr>
    <a:masterClrMapping/>
  </p:clrMapOvr>
  <p:transition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C7FA-5807-4D7B-82AF-FA86045F2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4226"/>
      </p:ext>
    </p:extLst>
  </p:cSld>
  <p:clrMapOvr>
    <a:masterClrMapping/>
  </p:clrMapOvr>
  <p:transition>
    <p:wheel spokes="8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74D8D-3064-41DD-ACD6-DBEC286D4C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11054"/>
      </p:ext>
    </p:extLst>
  </p:cSld>
  <p:clrMapOvr>
    <a:masterClrMapping/>
  </p:clrMapOvr>
  <p:transition>
    <p:wheel spokes="8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FFC89-2D59-4669-AD4E-4B94BDA6115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61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04A37-7D10-4BF9-805A-28DE57D1D90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1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700"/>
            </a:lvl2pPr>
            <a:lvl3pPr marL="1219170" indent="0">
              <a:buNone/>
              <a:defRPr sz="2400"/>
            </a:lvl3pPr>
            <a:lvl4pPr marL="1828754" indent="0">
              <a:buNone/>
              <a:defRPr sz="2100"/>
            </a:lvl4pPr>
            <a:lvl5pPr marL="2438339" indent="0">
              <a:buNone/>
              <a:defRPr sz="2100"/>
            </a:lvl5pPr>
            <a:lvl6pPr marL="3047924" indent="0">
              <a:buNone/>
              <a:defRPr sz="2100"/>
            </a:lvl6pPr>
            <a:lvl7pPr marL="3657509" indent="0">
              <a:buNone/>
              <a:defRPr sz="2100"/>
            </a:lvl7pPr>
            <a:lvl8pPr marL="4267093" indent="0">
              <a:buNone/>
              <a:defRPr sz="2100"/>
            </a:lvl8pPr>
            <a:lvl9pPr marL="4876678" indent="0">
              <a:buNone/>
              <a:defRPr sz="21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0C50A-9ACF-4672-A151-F7BBB100996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75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68317-EBB9-4135-8813-F248A4C5933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17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12410-3CBF-40EA-9855-463C972375B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8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916DF-D441-41AB-96A8-523BE09CFD1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7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58FDD-D27D-0C86-05FD-F1109D680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BC43F-ECD6-53CA-F67E-4EF78D8C9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368D41-0D79-AAA3-0127-1347BDE1A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DB01C4-61DD-85E1-079C-0A62AD8C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613288BA-36D1-47BF-AD51-C12ABB0812EA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84F3E9-35B1-050D-3D35-0F46AD820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98EC5A-3E6D-71ED-40EF-C990E206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332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078B1-643A-47CC-B93A-6B4C459257E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68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EFDA2B-DFC3-42F8-94D3-5B08206DFAA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294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7C0E9-280E-4B0D-BB5F-DEED8F8D549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44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3AE8E-5116-4F63-9469-AFCDE11B448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34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5E144-478F-4F12-B40D-4B5E4A39D7A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66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B07A6-FEFD-4A3C-94D1-579376D6C1D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64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FFC89-2D59-4669-AD4E-4B94BDA61152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1"/>
            <a:ext cx="9567135" cy="1793167"/>
          </a:xfrm>
          <a:effectLst/>
        </p:spPr>
        <p:txBody>
          <a:bodyPr>
            <a:noAutofit/>
          </a:bodyPr>
          <a:lstStyle>
            <a:lvl1pPr marL="853419" indent="-609585" algn="l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0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4A37-7D10-4BF9-805A-28DE57D1D90F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1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7"/>
          </a:xfrm>
          <a:effectLst/>
        </p:spPr>
        <p:txBody>
          <a:bodyPr anchor="b"/>
          <a:lstStyle>
            <a:lvl1pPr algn="r">
              <a:defRPr sz="61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700">
                <a:solidFill>
                  <a:schemeClr val="tx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C50A-9ACF-4672-A151-F7BBB100996C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0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8317-EBB9-4135-8813-F248A4C59330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DD4F4-2E9B-6AC4-4DF6-F65F4AAA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E4B5F0-71A6-3B33-D8A7-26A293E27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B75B0F-8A0D-A811-832B-D5A5D4F97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D663B4-B0FE-929A-7D94-E1B8F2A3F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C6D9EB-DB2D-7829-F666-49B9E4448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BA3C2E-46A4-8694-9851-950CCAD20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613288BA-36D1-47BF-AD51-C12ABB0812EA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72A99E-2F84-270B-E176-779A6AE9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98B67A6-2783-6856-8983-2176F898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874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marL="0" lvl="0" indent="0" algn="ctr" defTabSz="1219170" rtl="0" eaLnBrk="1" latinLnBrk="0" hangingPunct="1">
              <a:spcBef>
                <a:spcPct val="20000"/>
              </a:spcBef>
              <a:spcAft>
                <a:spcPts val="4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2410-3CBF-40EA-9855-463C972375B8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3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6DF-D441-41AB-96A8-523BE09CFD10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6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78B1-643A-47CC-B93A-6B4C459257E3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0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0"/>
            <a:ext cx="4848113" cy="1258493"/>
          </a:xfrm>
          <a:effectLst/>
        </p:spPr>
        <p:txBody>
          <a:bodyPr anchor="b">
            <a:noAutofit/>
          </a:bodyPr>
          <a:lstStyle>
            <a:lvl1pPr marL="304792" indent="-304792" algn="l">
              <a:defRPr sz="37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1"/>
          </a:xfrm>
        </p:spPr>
        <p:txBody>
          <a:bodyPr anchor="ctr"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19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DA2B-DFC3-42F8-94D3-5B08206DFAA3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8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1"/>
            <a:ext cx="54864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7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7"/>
            <a:ext cx="4925485" cy="2163020"/>
          </a:xfrm>
        </p:spPr>
        <p:txBody>
          <a:bodyPr anchor="b"/>
          <a:lstStyle>
            <a:lvl1pPr marL="243834" indent="-243834">
              <a:buFont typeface="Georgia" pitchFamily="18" charset="0"/>
              <a:buChar char="*"/>
              <a:defRPr sz="21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C0E9-280E-4B0D-BB5F-DEED8F8D549B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61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3AE8E-5116-4F63-9469-AFCDE11B448A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8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1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5E144-478F-4F12-B40D-4B5E4A39D7A1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38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61ABD-648E-D603-AD1F-C7330E81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17E4EA-9466-8137-E079-C3AABEE6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613288BA-36D1-47BF-AD51-C12ABB0812EA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F0AC99-EB73-E813-5AF1-1AB5C12F0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2EDE110-E495-D68E-3FB0-F1B10EAD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0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78A1AF-831A-3605-264B-1FFCDACE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613288BA-36D1-47BF-AD51-C12ABB0812EA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152B55F-94FA-58E5-8A3B-4F7F38B4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E5CF3E-6DC2-DE36-FA20-DDFE8013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6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BB61B-4276-4063-1D54-5F22634C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B18684-8893-7082-46E3-38C3E2068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9F68C8-13DF-7443-5C32-D2397AB45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3F6562-A329-7EC4-245F-9C13EAE4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613288BA-36D1-47BF-AD51-C12ABB0812EA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F57089-62BE-2F32-680F-DED77D31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CA1F09-2AFC-FE01-5672-32CB9874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8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6B896-AC80-B18D-F33E-2CBC1C75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A5E05A-ED7B-26FE-FCA3-3A60473D5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40B870-74F8-320E-A096-2C4245073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C6EEA2-5EAF-4CFA-8908-F33C5CF3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613288BA-36D1-47BF-AD51-C12ABB0812EA}" type="datetimeFigureOut">
              <a:rPr lang="en-US" smtClean="0"/>
              <a:t>30/8/2024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784BD3-6A24-348F-559F-34F62BBF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8F5F24-1223-71B4-D302-C86FD5CE2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fld id="{26E1CD1C-076C-462D-AE75-B83F1976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0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C0F00F8E-1393-60AF-ED11-D4A14B51A96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28" y="86218"/>
            <a:ext cx="1224111" cy="12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B7D404-99BE-FB9D-66CB-71966A030F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153" y="7679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6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900" b="0">
                <a:latin typeface="+mn-lt"/>
              </a:defRPr>
            </a:lvl1pPr>
          </a:lstStyle>
          <a:p>
            <a:pPr defTabSz="12191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 b="0">
                <a:latin typeface="+mn-lt"/>
              </a:defRPr>
            </a:lvl1pPr>
          </a:lstStyle>
          <a:p>
            <a:pPr defTabSz="12191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 b="0">
                <a:latin typeface="+mn-lt"/>
              </a:defRPr>
            </a:lvl1pPr>
          </a:lstStyle>
          <a:p>
            <a:pPr defTabSz="1219110" fontAlgn="base">
              <a:spcBef>
                <a:spcPct val="0"/>
              </a:spcBef>
              <a:spcAft>
                <a:spcPct val="0"/>
              </a:spcAft>
              <a:defRPr/>
            </a:pPr>
            <a:fld id="{AC5517A3-40DB-48E7-8798-A5EBBFF0E56F}" type="slidenum">
              <a:rPr lang="en-US" smtClean="0">
                <a:solidFill>
                  <a:srgbClr val="000000"/>
                </a:solidFill>
              </a:rPr>
              <a:pPr defTabSz="12191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5pPr>
      <a:lvl6pPr marL="60955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6pPr>
      <a:lvl7pPr marL="1219110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7pPr>
      <a:lvl8pPr marL="1828664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8pPr>
      <a:lvl9pPr marL="2438218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</a:defRPr>
      </a:lvl9pPr>
    </p:titleStyle>
    <p:bodyStyle>
      <a:lvl1pPr marL="457167" indent="-457167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887" indent="-30477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440" indent="-30477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2994" indent="-304776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548" indent="-304776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104" indent="-304776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658" indent="-304776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212" indent="-304776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17" tIns="60958" rIns="121917" bIns="60958" numCol="1" anchor="t" anchorCtr="0" compatLnSpc="1"/>
          <a:lstStyle>
            <a:lvl1pPr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17" tIns="60958" rIns="121917" bIns="60958" numCol="1" anchor="t" anchorCtr="0" compatLnSpc="1"/>
          <a:lstStyle>
            <a:lvl1pPr algn="ctr"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ea typeface="SimSun" pitchFamily="2" charset="-122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73CA4927-EF61-4CC7-9C0A-B84725962128}" type="slidenum">
              <a:rPr lang="en-US" altLang="zh-CN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4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121917" tIns="60958" rIns="121917" bIns="60958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0"/>
            <a:ext cx="4470401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AC5517A3-40DB-48E7-8798-A5EBBFF0E56F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9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marL="426709" indent="-426709" algn="r" defTabSz="121917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792" indent="-243834" algn="l" defTabSz="1219170" rtl="0" eaLnBrk="1" latinLnBrk="0" hangingPunct="1">
        <a:spcBef>
          <a:spcPct val="20000"/>
        </a:spcBef>
        <a:spcAft>
          <a:spcPts val="4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02" indent="-243834" algn="l" defTabSz="1219170" rtl="0" eaLnBrk="1" latinLnBrk="0" hangingPunct="1">
        <a:spcBef>
          <a:spcPct val="20000"/>
        </a:spcBef>
        <a:spcAft>
          <a:spcPts val="4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97253" indent="-243834" algn="l" defTabSz="1219170" rtl="0" eaLnBrk="1" latinLnBrk="0" hangingPunct="1">
        <a:spcBef>
          <a:spcPct val="20000"/>
        </a:spcBef>
        <a:spcAft>
          <a:spcPts val="4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63003" indent="-243834" algn="l" defTabSz="1219170" rtl="0" eaLnBrk="1" latinLnBrk="0" hangingPunct="1">
        <a:spcBef>
          <a:spcPct val="20000"/>
        </a:spcBef>
        <a:spcAft>
          <a:spcPts val="4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53138" indent="-243834" algn="l" defTabSz="1219170" rtl="0" eaLnBrk="1" latinLnBrk="0" hangingPunct="1">
        <a:spcBef>
          <a:spcPct val="20000"/>
        </a:spcBef>
        <a:spcAft>
          <a:spcPts val="4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18889" indent="-243834" algn="l" defTabSz="1219170" rtl="0" eaLnBrk="1" latinLnBrk="0" hangingPunct="1">
        <a:spcBef>
          <a:spcPct val="20000"/>
        </a:spcBef>
        <a:spcAft>
          <a:spcPts val="4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1214" indent="-243834" algn="l" defTabSz="1219170" rtl="0" eaLnBrk="1" latinLnBrk="0" hangingPunct="1">
        <a:spcBef>
          <a:spcPct val="20000"/>
        </a:spcBef>
        <a:spcAft>
          <a:spcPts val="4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47924" indent="-243834" algn="l" defTabSz="1219170" rtl="0" eaLnBrk="1" latinLnBrk="0" hangingPunct="1">
        <a:spcBef>
          <a:spcPct val="20000"/>
        </a:spcBef>
        <a:spcAft>
          <a:spcPts val="4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50250" indent="-243834" algn="l" defTabSz="1219170" rtl="0" eaLnBrk="1" latinLnBrk="0" hangingPunct="1">
        <a:spcBef>
          <a:spcPct val="20000"/>
        </a:spcBef>
        <a:spcAft>
          <a:spcPts val="4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Ggsyq0chec?feature=oembed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pixnio.com/vi/canh-quan/bau-troi/khi-tuong-mat-troi-thien-nhien-thien-dang-cao-mau-xanh-bau-troi-mua-he-dam-ma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 VTA\Deskto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812800" y="1809037"/>
            <a:ext cx="10769600" cy="1786467"/>
          </a:xfrm>
          <a:prstGeom prst="rect">
            <a:avLst/>
          </a:prstGeom>
        </p:spPr>
        <p:txBody>
          <a:bodyPr wrap="none" lIns="121909" tIns="60954" rIns="121909" bIns="60954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12190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400" b="1" kern="10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Nhiệt</a:t>
            </a:r>
            <a:r>
              <a:rPr lang="en-US" sz="6400" b="1" kern="1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liệt</a:t>
            </a:r>
            <a:r>
              <a:rPr lang="en-US" sz="6400" b="1" kern="1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6400" b="1" kern="1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6400" b="1" kern="1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6400" b="1" kern="1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6400" b="1" kern="1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6400" b="1" kern="1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6400" b="1" kern="1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400" b="1" kern="1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6400" b="1" kern="1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400" b="1" kern="10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endParaRPr lang="en-US" sz="6400" b="1" kern="1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6000" y="3841039"/>
            <a:ext cx="7620000" cy="15234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9" tIns="60954" rIns="121909" bIns="609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080" eaLnBrk="0" fontAlgn="base" hangingPunct="0">
              <a:spcAft>
                <a:spcPct val="0"/>
              </a:spcAft>
              <a:defRPr/>
            </a:pPr>
            <a:r>
              <a:rPr lang="en-US" sz="43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300" b="1" u="sng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3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43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1219080" eaLnBrk="0" fontAlgn="base" hangingPunct="0">
              <a:spcAft>
                <a:spcPct val="0"/>
              </a:spcAft>
              <a:defRPr/>
            </a:pPr>
            <a:r>
              <a:rPr lang="en-US" sz="43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300" b="1" u="sng" dirty="0" err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300" b="1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3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4A2</a:t>
            </a:r>
            <a:endParaRPr lang="en-US" sz="43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mph" presetSubtype="0" repeatCount="indefinite" fill="hold" grpId="1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F811811-8D2F-D785-A1DE-466D4FA9C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94"/>
          <a:stretch/>
        </p:blipFill>
        <p:spPr>
          <a:xfrm>
            <a:off x="1749819" y="658654"/>
            <a:ext cx="4674781" cy="2969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09262DA-3158-42E4-9BC9-D3DD86B91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34"/>
          <a:stretch/>
        </p:blipFill>
        <p:spPr>
          <a:xfrm>
            <a:off x="1445276" y="3213290"/>
            <a:ext cx="5548413" cy="2969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D988AC-C6ED-4BA1-B020-A124376915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91313" l="65664" r="96185">
                        <a14:foregroundMark x1="79179" y1="26303" x2="78015" y2="40566"/>
                        <a14:foregroundMark x1="78015" y1="40566" x2="80537" y2="48687"/>
                        <a14:foregroundMark x1="66311" y1="33131" x2="66311" y2="33131"/>
                        <a14:foregroundMark x1="81571" y1="36848" x2="79340" y2="35354"/>
                        <a14:foregroundMark x1="82606" y1="91313" x2="82153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53" b="42204"/>
          <a:stretch/>
        </p:blipFill>
        <p:spPr>
          <a:xfrm>
            <a:off x="7303054" y="123255"/>
            <a:ext cx="5454356" cy="66114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37644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1B7AA91-40F8-0CE7-5E36-C10EE5657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nline Media 5">
            <a:hlinkClick r:id="" action="ppaction://media"/>
            <a:extLst>
              <a:ext uri="{FF2B5EF4-FFF2-40B4-BE49-F238E27FC236}">
                <a16:creationId xmlns:a16="http://schemas.microsoft.com/office/drawing/2014/main" xmlns="" id="{F66162CF-5D66-56C8-A6EB-4EC81D62F6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317507" cy="6858000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DELL VTA\Desktop\6b8be8f46358da847124aeafb05bc5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387"/>
            <a:ext cx="12192000" cy="6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" y="1049099"/>
            <a:ext cx="12192000" cy="67710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40" eaLnBrk="0" fontAlgn="base" hangingPunct="0">
              <a:spcAft>
                <a:spcPct val="0"/>
              </a:spcAft>
              <a:defRPr/>
            </a:pPr>
            <a:r>
              <a:rPr lang="en-US" sz="3600" b="1" spc="67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Quyền và bổn phận của trẻ em (tiết 1)</a:t>
            </a:r>
            <a:endParaRPr lang="en-US" sz="3600" b="1" spc="67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28900" y="47387"/>
            <a:ext cx="6934200" cy="1110508"/>
            <a:chOff x="1971675" y="35540"/>
            <a:chExt cx="5200650" cy="832881"/>
          </a:xfrm>
        </p:grpSpPr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3314700" y="372134"/>
              <a:ext cx="2819400" cy="49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5" tIns="45718" rIns="91435" bIns="45718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121914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3700" b="1" u="sng" smtClean="0">
                  <a:ln w="11430">
                    <a:solidFill>
                      <a:srgbClr val="FFC000"/>
                    </a:solidFill>
                  </a:ln>
                  <a:solidFill>
                    <a:srgbClr val="FFFF00"/>
                  </a:solidFill>
                  <a:effectLst>
                    <a:glow rad="63500">
                      <a:srgbClr val="DAEDEF">
                        <a:satMod val="175000"/>
                        <a:alpha val="40000"/>
                      </a:srgbClr>
                    </a:glow>
                  </a:effectLst>
                  <a:latin typeface="Times New Roman" pitchFamily="18" charset="0"/>
                </a:rPr>
                <a:t>Đạo đức:</a:t>
              </a:r>
              <a:endParaRPr lang="en-GB" sz="3700" b="1" u="sng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rgbClr val="DAEDEF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1971675" y="35540"/>
              <a:ext cx="5200650" cy="43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5" tIns="45718" rIns="91435" bIns="45718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121914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b="1" err="1">
                  <a:ln w="11430">
                    <a:solidFill>
                      <a:srgbClr val="000000">
                        <a:lumMod val="95000"/>
                        <a:lumOff val="5000"/>
                      </a:srgbClr>
                    </a:solidFill>
                  </a:ln>
                  <a:solidFill>
                    <a:srgbClr val="00B050"/>
                  </a:solidFill>
                  <a:latin typeface="Times New Roman" pitchFamily="18" charset="0"/>
                </a:rPr>
                <a:t>Thứ</a:t>
              </a:r>
              <a:r>
                <a:rPr lang="en-US" sz="3200" b="1">
                  <a:ln w="11430">
                    <a:solidFill>
                      <a:srgbClr val="000000">
                        <a:lumMod val="95000"/>
                        <a:lumOff val="5000"/>
                      </a:srgbClr>
                    </a:solidFill>
                  </a:ln>
                  <a:solidFill>
                    <a:srgbClr val="00B050"/>
                  </a:solidFill>
                  <a:latin typeface="Times New Roman" pitchFamily="18" charset="0"/>
                </a:rPr>
                <a:t> </a:t>
              </a:r>
              <a:r>
                <a:rPr lang="en-US" sz="3200" b="1" smtClean="0">
                  <a:ln w="11430">
                    <a:solidFill>
                      <a:srgbClr val="000000">
                        <a:lumMod val="95000"/>
                        <a:lumOff val="5000"/>
                      </a:srgbClr>
                    </a:solidFill>
                  </a:ln>
                  <a:solidFill>
                    <a:srgbClr val="00B050"/>
                  </a:solidFill>
                  <a:latin typeface="Times New Roman" pitchFamily="18" charset="0"/>
                </a:rPr>
                <a:t>Tư ng</a:t>
              </a:r>
              <a:r>
                <a:rPr lang="en-US" sz="3200" b="1" smtClean="0">
                  <a:ln w="11430">
                    <a:solidFill>
                      <a:srgbClr val="000000">
                        <a:lumMod val="95000"/>
                        <a:lumOff val="5000"/>
                      </a:srgbClr>
                    </a:solidFill>
                  </a:ln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à</a:t>
              </a:r>
              <a:r>
                <a:rPr lang="en-US" sz="3200" b="1" smtClean="0">
                  <a:ln w="11430">
                    <a:solidFill>
                      <a:srgbClr val="000000">
                        <a:lumMod val="95000"/>
                        <a:lumOff val="5000"/>
                      </a:srgbClr>
                    </a:solidFill>
                  </a:ln>
                  <a:solidFill>
                    <a:srgbClr val="00B050"/>
                  </a:solidFill>
                  <a:latin typeface="Times New Roman" pitchFamily="18" charset="0"/>
                </a:rPr>
                <a:t>y 17 </a:t>
              </a:r>
              <a:r>
                <a:rPr lang="en-US" sz="3200" b="1" err="1">
                  <a:ln w="11430">
                    <a:solidFill>
                      <a:srgbClr val="000000">
                        <a:lumMod val="95000"/>
                        <a:lumOff val="5000"/>
                      </a:srgbClr>
                    </a:solidFill>
                  </a:ln>
                  <a:solidFill>
                    <a:srgbClr val="00B050"/>
                  </a:solidFill>
                  <a:latin typeface="Times New Roman" pitchFamily="18" charset="0"/>
                </a:rPr>
                <a:t>tháng</a:t>
              </a:r>
              <a:r>
                <a:rPr lang="en-US" sz="3200" b="1">
                  <a:ln w="11430">
                    <a:solidFill>
                      <a:srgbClr val="000000">
                        <a:lumMod val="95000"/>
                        <a:lumOff val="5000"/>
                      </a:srgbClr>
                    </a:solidFill>
                  </a:ln>
                  <a:solidFill>
                    <a:srgbClr val="00B050"/>
                  </a:solidFill>
                  <a:latin typeface="Times New Roman" pitchFamily="18" charset="0"/>
                </a:rPr>
                <a:t> </a:t>
              </a:r>
              <a:r>
                <a:rPr lang="en-US" sz="3200" b="1">
                  <a:ln w="11430">
                    <a:solidFill>
                      <a:srgbClr val="000000">
                        <a:lumMod val="95000"/>
                        <a:lumOff val="5000"/>
                      </a:srgbClr>
                    </a:solidFill>
                  </a:ln>
                  <a:solidFill>
                    <a:srgbClr val="00B050"/>
                  </a:solidFill>
                  <a:latin typeface="Times New Roman" pitchFamily="18" charset="0"/>
                </a:rPr>
                <a:t>4</a:t>
              </a:r>
              <a:r>
                <a:rPr lang="en-US" sz="3200" b="1" smtClean="0">
                  <a:ln w="11430">
                    <a:solidFill>
                      <a:srgbClr val="000000">
                        <a:lumMod val="95000"/>
                        <a:lumOff val="5000"/>
                      </a:srgbClr>
                    </a:solidFill>
                  </a:ln>
                  <a:solidFill>
                    <a:srgbClr val="00B050"/>
                  </a:solidFill>
                  <a:latin typeface="Times New Roman" pitchFamily="18" charset="0"/>
                </a:rPr>
                <a:t> </a:t>
              </a:r>
              <a:r>
                <a:rPr lang="en-US" sz="3200" b="1" err="1">
                  <a:ln w="11430">
                    <a:solidFill>
                      <a:srgbClr val="000000">
                        <a:lumMod val="95000"/>
                        <a:lumOff val="5000"/>
                      </a:srgbClr>
                    </a:solidFill>
                  </a:ln>
                  <a:solidFill>
                    <a:srgbClr val="00B050"/>
                  </a:solidFill>
                  <a:latin typeface="Times New Roman" pitchFamily="18" charset="0"/>
                </a:rPr>
                <a:t>năm</a:t>
              </a:r>
              <a:r>
                <a:rPr lang="en-US" sz="3200" b="1">
                  <a:ln w="11430">
                    <a:solidFill>
                      <a:srgbClr val="000000">
                        <a:lumMod val="95000"/>
                        <a:lumOff val="5000"/>
                      </a:srgbClr>
                    </a:solidFill>
                  </a:ln>
                  <a:solidFill>
                    <a:srgbClr val="00B050"/>
                  </a:solidFill>
                  <a:latin typeface="Times New Roman" pitchFamily="18" charset="0"/>
                </a:rPr>
                <a:t> </a:t>
              </a:r>
              <a:r>
                <a:rPr lang="en-US" sz="3200" b="1" smtClean="0">
                  <a:ln w="11430">
                    <a:solidFill>
                      <a:srgbClr val="000000">
                        <a:lumMod val="95000"/>
                        <a:lumOff val="5000"/>
                      </a:srgbClr>
                    </a:solidFill>
                  </a:ln>
                  <a:solidFill>
                    <a:srgbClr val="00B050"/>
                  </a:solidFill>
                  <a:latin typeface="Times New Roman" pitchFamily="18" charset="0"/>
                </a:rPr>
                <a:t>2024</a:t>
              </a:r>
              <a:endParaRPr lang="en-US" sz="3200" b="1" dirty="0">
                <a:ln w="11430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30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D4D935F-DAEF-A75A-7079-8B6461225021}"/>
              </a:ext>
            </a:extLst>
          </p:cNvPr>
          <p:cNvGrpSpPr/>
          <p:nvPr/>
        </p:nvGrpSpPr>
        <p:grpSpPr>
          <a:xfrm>
            <a:off x="0" y="-2"/>
            <a:ext cx="12192000" cy="6848476"/>
            <a:chOff x="0" y="-2"/>
            <a:chExt cx="9026748" cy="6848476"/>
          </a:xfrm>
        </p:grpSpPr>
        <p:pic>
          <p:nvPicPr>
            <p:cNvPr id="5" name="Picture 4" descr="Classroom Cartoon Images – Browse 78,784 Stock Photos, Vectors, and Video |  Adobe Stock">
              <a:extLst>
                <a:ext uri="{FF2B5EF4-FFF2-40B4-BE49-F238E27FC236}">
                  <a16:creationId xmlns:a16="http://schemas.microsoft.com/office/drawing/2014/main" xmlns="" id="{A1914FBA-8772-69A9-7214-3B5FECF98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87"/>
            <a:stretch/>
          </p:blipFill>
          <p:spPr bwMode="auto">
            <a:xfrm>
              <a:off x="0" y="-1"/>
              <a:ext cx="4521200" cy="6848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lassroom Cartoon Images – Browse 78,784 Stock Photos, Vectors, and Video |  Adobe Stock">
              <a:extLst>
                <a:ext uri="{FF2B5EF4-FFF2-40B4-BE49-F238E27FC236}">
                  <a16:creationId xmlns:a16="http://schemas.microsoft.com/office/drawing/2014/main" xmlns="" id="{C721EA62-87FA-79B1-0D7E-002D8F665A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87"/>
            <a:stretch/>
          </p:blipFill>
          <p:spPr bwMode="auto">
            <a:xfrm flipH="1">
              <a:off x="4505548" y="-2"/>
              <a:ext cx="4521200" cy="6848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4ED088-6F32-866E-5E78-24A1086B39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53" b="1396"/>
          <a:stretch/>
        </p:blipFill>
        <p:spPr>
          <a:xfrm>
            <a:off x="84747" y="81144"/>
            <a:ext cx="12020256" cy="6661149"/>
          </a:xfrm>
          <a:prstGeom prst="rect">
            <a:avLst/>
          </a:prstGeom>
        </p:spPr>
      </p:pic>
      <p:sp>
        <p:nvSpPr>
          <p:cNvPr id="13" name="Hộp Văn bản 9">
            <a:extLst>
              <a:ext uri="{FF2B5EF4-FFF2-40B4-BE49-F238E27FC236}">
                <a16:creationId xmlns:a16="http://schemas.microsoft.com/office/drawing/2014/main" xmlns="" id="{790E7428-C652-489B-01C0-D9E78A79CECB}"/>
              </a:ext>
            </a:extLst>
          </p:cNvPr>
          <p:cNvSpPr txBox="1"/>
          <p:nvPr/>
        </p:nvSpPr>
        <p:spPr>
          <a:xfrm>
            <a:off x="469630" y="402556"/>
            <a:ext cx="11150583" cy="954107"/>
          </a:xfrm>
          <a:prstGeom prst="rect">
            <a:avLst/>
          </a:prstGeom>
          <a:noFill/>
        </p:spPr>
        <p:txBody>
          <a:bodyPr wrap="square" lIns="91436" tIns="45718" rIns="91436" bIns="45718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Quan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B4F874-99BC-225C-71C5-8A90624DF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30" y="1539249"/>
            <a:ext cx="6691868" cy="2254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AE826A9-387F-7493-CD20-885A3697F7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1499" y="1678072"/>
            <a:ext cx="4174375" cy="19014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38C7BE2-C1B0-5A31-BD9C-2B41A696A3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157" y="3987539"/>
            <a:ext cx="3184219" cy="21964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1FC1F6C-3761-6839-D446-4D72BB62D9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2375" y="3836388"/>
            <a:ext cx="7391468" cy="22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6A96D2-A711-B971-B14E-65900B9C7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1" y="398096"/>
            <a:ext cx="3621588" cy="44367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596BE0-2779-7AA2-3F85-F2B004962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267" y="201248"/>
            <a:ext cx="3621588" cy="4436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20E797D-EE29-EA0A-1878-8D65C7C06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467" y="398097"/>
            <a:ext cx="3621588" cy="42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36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D4D935F-DAEF-A75A-7079-8B6461225021}"/>
              </a:ext>
            </a:extLst>
          </p:cNvPr>
          <p:cNvGrpSpPr/>
          <p:nvPr/>
        </p:nvGrpSpPr>
        <p:grpSpPr>
          <a:xfrm>
            <a:off x="0" y="-2"/>
            <a:ext cx="12192000" cy="6848476"/>
            <a:chOff x="0" y="-2"/>
            <a:chExt cx="9026748" cy="6848476"/>
          </a:xfrm>
        </p:grpSpPr>
        <p:pic>
          <p:nvPicPr>
            <p:cNvPr id="5" name="Picture 4" descr="Classroom Cartoon Images – Browse 78,784 Stock Photos, Vectors, and Video |  Adobe Stock">
              <a:extLst>
                <a:ext uri="{FF2B5EF4-FFF2-40B4-BE49-F238E27FC236}">
                  <a16:creationId xmlns:a16="http://schemas.microsoft.com/office/drawing/2014/main" xmlns="" id="{A1914FBA-8772-69A9-7214-3B5FECF982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87"/>
            <a:stretch/>
          </p:blipFill>
          <p:spPr bwMode="auto">
            <a:xfrm>
              <a:off x="0" y="-1"/>
              <a:ext cx="4521200" cy="6848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lassroom Cartoon Images – Browse 78,784 Stock Photos, Vectors, and Video |  Adobe Stock">
              <a:extLst>
                <a:ext uri="{FF2B5EF4-FFF2-40B4-BE49-F238E27FC236}">
                  <a16:creationId xmlns:a16="http://schemas.microsoft.com/office/drawing/2014/main" xmlns="" id="{C721EA62-87FA-79B1-0D7E-002D8F665A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87"/>
            <a:stretch/>
          </p:blipFill>
          <p:spPr bwMode="auto">
            <a:xfrm flipH="1">
              <a:off x="4505548" y="-2"/>
              <a:ext cx="4521200" cy="6848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4ED088-6F32-866E-5E78-24A1086B39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653" b="1396"/>
          <a:stretch/>
        </p:blipFill>
        <p:spPr>
          <a:xfrm>
            <a:off x="-253888" y="-766482"/>
            <a:ext cx="12720919" cy="8390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0CC577-B338-2F79-C516-54C7064CC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64" y="9527"/>
            <a:ext cx="3626349" cy="5005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E2C50E-9FAB-1ABF-8C8F-0E936E8DD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3479" y="378911"/>
            <a:ext cx="3703352" cy="4636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011DC5F-2446-32EB-8859-C825E787A6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01" y="378911"/>
            <a:ext cx="3371827" cy="46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87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18255A-6C58-1B7D-701D-1BF6F5F5EBDA}"/>
              </a:ext>
            </a:extLst>
          </p:cNvPr>
          <p:cNvSpPr txBox="1"/>
          <p:nvPr/>
        </p:nvSpPr>
        <p:spPr>
          <a:xfrm>
            <a:off x="4273924" y="268944"/>
            <a:ext cx="3644152" cy="5642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QUYỀN TRẺ 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CC5943-8380-A079-696F-05A107B30FBE}"/>
              </a:ext>
            </a:extLst>
          </p:cNvPr>
          <p:cNvSpPr txBox="1"/>
          <p:nvPr/>
        </p:nvSpPr>
        <p:spPr>
          <a:xfrm>
            <a:off x="145679" y="1600203"/>
            <a:ext cx="2740959" cy="15234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QUYỀN ĐƯỢC SỐNG CÒN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039022-05CC-0342-197B-47636CD722D0}"/>
              </a:ext>
            </a:extLst>
          </p:cNvPr>
          <p:cNvSpPr txBox="1"/>
          <p:nvPr/>
        </p:nvSpPr>
        <p:spPr>
          <a:xfrm>
            <a:off x="3225056" y="1600203"/>
            <a:ext cx="2740957" cy="15234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QUYỀN ĐƯỢC PHÁT TRIỂN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F10058-ED54-24D9-B850-3BBC2B42FD8F}"/>
              </a:ext>
            </a:extLst>
          </p:cNvPr>
          <p:cNvSpPr txBox="1"/>
          <p:nvPr/>
        </p:nvSpPr>
        <p:spPr>
          <a:xfrm>
            <a:off x="6429940" y="1586755"/>
            <a:ext cx="2740957" cy="15234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QUYỀN ĐƯỢC BẢO VỆ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8171CB-A760-D000-E845-6CB339481129}"/>
              </a:ext>
            </a:extLst>
          </p:cNvPr>
          <p:cNvSpPr txBox="1"/>
          <p:nvPr/>
        </p:nvSpPr>
        <p:spPr>
          <a:xfrm>
            <a:off x="9509319" y="1600202"/>
            <a:ext cx="2537007" cy="1046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QUYỀN THAM GIA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334937-0952-E406-C95E-1C49C54687F5}"/>
              </a:ext>
            </a:extLst>
          </p:cNvPr>
          <p:cNvSpPr txBox="1"/>
          <p:nvPr/>
        </p:nvSpPr>
        <p:spPr>
          <a:xfrm>
            <a:off x="145679" y="3550026"/>
            <a:ext cx="2740957" cy="21390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pPr marL="285737" indent="-285737">
              <a:buFontTx/>
              <a:buChar char="-"/>
            </a:pPr>
            <a:endParaRPr lang="en-US" b="1" dirty="0"/>
          </a:p>
          <a:p>
            <a:pPr marL="285737" indent="-285737">
              <a:buFontTx/>
              <a:buChar char="-"/>
            </a:pPr>
            <a:endParaRPr lang="en-US" b="1" dirty="0"/>
          </a:p>
          <a:p>
            <a:pPr marL="285737" indent="-285737">
              <a:buFontTx/>
              <a:buChar char="-"/>
            </a:pPr>
            <a:endParaRPr lang="en-US" b="1" dirty="0"/>
          </a:p>
          <a:p>
            <a:pPr marL="285737" indent="-285737">
              <a:buFontTx/>
              <a:buChar char="-"/>
            </a:pP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646D03-1FFB-B4CB-A6BA-4A0A94FBBD5A}"/>
              </a:ext>
            </a:extLst>
          </p:cNvPr>
          <p:cNvSpPr txBox="1"/>
          <p:nvPr/>
        </p:nvSpPr>
        <p:spPr>
          <a:xfrm>
            <a:off x="3220575" y="3550026"/>
            <a:ext cx="2745439" cy="21390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marL="285737" indent="-285737">
              <a:buFontTx/>
              <a:buChar char="-"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1E7106-36D5-8C56-F74D-B072A4A2711A}"/>
              </a:ext>
            </a:extLst>
          </p:cNvPr>
          <p:cNvSpPr txBox="1"/>
          <p:nvPr/>
        </p:nvSpPr>
        <p:spPr>
          <a:xfrm>
            <a:off x="6429937" y="3550026"/>
            <a:ext cx="2745443" cy="21390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285737" indent="-285737">
              <a:buFontTx/>
              <a:buChar char="-"/>
            </a:pPr>
            <a:endParaRPr lang="en-US" b="1" dirty="0"/>
          </a:p>
          <a:p>
            <a:pPr marL="285737" indent="-285737">
              <a:buFontTx/>
              <a:buChar char="-"/>
            </a:pP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C2A4A9-54D1-5C83-C0F6-0B8F5891190A}"/>
              </a:ext>
            </a:extLst>
          </p:cNvPr>
          <p:cNvSpPr txBox="1"/>
          <p:nvPr/>
        </p:nvSpPr>
        <p:spPr>
          <a:xfrm>
            <a:off x="9509319" y="3550026"/>
            <a:ext cx="2537007" cy="21390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285737" indent="-285737">
              <a:buFontTx/>
              <a:buChar char="-"/>
            </a:pPr>
            <a:endParaRPr lang="en-US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52CC202A-76E4-AE6E-8648-E453EFE0EA60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1516159" y="839530"/>
            <a:ext cx="4449855" cy="76067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7715AE97-A1C5-485E-5632-C7CDBD1A46E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4595533" y="833200"/>
            <a:ext cx="1500467" cy="76700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1ABB215-8ABA-E9DB-F0C9-89AE10CF02F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6000" y="833200"/>
            <a:ext cx="1704416" cy="7404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8E16EB0F-9AFD-F629-D1FA-74EDD232034C}"/>
              </a:ext>
            </a:extLst>
          </p:cNvPr>
          <p:cNvCxnSpPr>
            <a:cxnSpLocks/>
          </p:cNvCxnSpPr>
          <p:nvPr/>
        </p:nvCxnSpPr>
        <p:spPr>
          <a:xfrm>
            <a:off x="6225989" y="849507"/>
            <a:ext cx="4649323" cy="75069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7E4C357-1416-0CD1-DDD5-0891F841774F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1516158" y="3123695"/>
            <a:ext cx="1" cy="42633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B92558C-D905-BF32-CF5B-C99277E88563}"/>
              </a:ext>
            </a:extLst>
          </p:cNvPr>
          <p:cNvCxnSpPr>
            <a:cxnSpLocks/>
          </p:cNvCxnSpPr>
          <p:nvPr/>
        </p:nvCxnSpPr>
        <p:spPr>
          <a:xfrm flipH="1">
            <a:off x="4593294" y="2615865"/>
            <a:ext cx="1" cy="93416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DB0DCDBE-1227-8A29-54EC-17CC31262078}"/>
              </a:ext>
            </a:extLst>
          </p:cNvPr>
          <p:cNvCxnSpPr>
            <a:cxnSpLocks/>
          </p:cNvCxnSpPr>
          <p:nvPr/>
        </p:nvCxnSpPr>
        <p:spPr>
          <a:xfrm flipH="1">
            <a:off x="7905754" y="2615866"/>
            <a:ext cx="1" cy="93416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353D3C4B-524C-B9AE-DDC5-0FEEDC23216A}"/>
              </a:ext>
            </a:extLst>
          </p:cNvPr>
          <p:cNvCxnSpPr>
            <a:cxnSpLocks/>
          </p:cNvCxnSpPr>
          <p:nvPr/>
        </p:nvCxnSpPr>
        <p:spPr>
          <a:xfrm flipH="1">
            <a:off x="10875314" y="2615865"/>
            <a:ext cx="1" cy="93416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6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DELL VTA\Deskto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50" name="Text Box 4"/>
          <p:cNvSpPr txBox="1">
            <a:spLocks noChangeArrowheads="1"/>
          </p:cNvSpPr>
          <p:nvPr/>
        </p:nvSpPr>
        <p:spPr bwMode="auto">
          <a:xfrm>
            <a:off x="-203200" y="2209803"/>
            <a:ext cx="12395200" cy="217487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40">
              <a:spcBef>
                <a:spcPct val="50000"/>
              </a:spcBef>
            </a:pP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53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219140">
              <a:spcBef>
                <a:spcPct val="50000"/>
              </a:spcBef>
            </a:pP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3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53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8" name="Picture 8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2"/>
            <a:ext cx="14224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2" name="Picture 36" descr="Chimbaywhite_dove_graceful_fly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723902"/>
            <a:ext cx="1117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3" name="Picture 37" descr="Chimbaywhite_dove_graceful_fly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95302"/>
            <a:ext cx="1117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4" name="Picture 38" descr="Chimbaywhite_dove_graceful_fly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23902"/>
            <a:ext cx="1117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5" name="Picture 39" descr="Chimbaywhite_dove_graceful_fly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52502"/>
            <a:ext cx="1117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6" name="Picture 40" descr="Chimbaywhite_dove_graceful_fly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76302"/>
            <a:ext cx="1117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7" name="Picture 41" descr="Chimbaywhite_dove_graceful_fly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495302"/>
            <a:ext cx="1117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8" name="Picture 42" descr="Chimbaywhite_dove_graceful_fly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952500"/>
            <a:ext cx="914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9" name="Picture 43" descr="Chimbaywhite_dove_graceful_fly_lg_cl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23901"/>
            <a:ext cx="609600" cy="29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https://lh3.googleusercontent.com/-biooXXqRfVg/WsHO8pEe77I/AAAAAAAACBk/kZpLGPHb7UU1vHFFeLRVahU6Rq1c7yMKgCHMYCw/h136/6-mau_slide_powerpoint_dep_ctu.vn_(136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7" y="2006600"/>
            <a:ext cx="127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https://lh3.googleusercontent.com/-biooXXqRfVg/WsHO8pEe77I/AAAAAAAACBk/kZpLGPHb7UU1vHFFeLRVahU6Rq1c7yMKgCHMYCw/h136/6-mau_slide_powerpoint_dep_ctu.vn_(136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773239"/>
            <a:ext cx="127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 descr="https://lh3.googleusercontent.com/-biooXXqRfVg/WsHO8pEe77I/AAAAAAAACBk/kZpLGPHb7UU1vHFFeLRVahU6Rq1c7yMKgCHMYCw/h136/6-mau_slide_powerpoint_dep_ctu.vn_(136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00" y="4004733"/>
            <a:ext cx="127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https://lh3.googleusercontent.com/-biooXXqRfVg/WsHO8pEe77I/AAAAAAAACBk/kZpLGPHb7UU1vHFFeLRVahU6Rq1c7yMKgCHMYCw/h136/6-mau_slide_powerpoint_dep_ctu.vn_(136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05200"/>
            <a:ext cx="127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6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0" grpId="0"/>
      <p:bldP spid="3895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98</Words>
  <Application>Microsoft Office PowerPoint</Application>
  <PresentationFormat>Custom</PresentationFormat>
  <Paragraphs>34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1_Office Theme</vt:lpstr>
      <vt:lpstr>Custom Design</vt:lpstr>
      <vt:lpstr>Default Design</vt:lpstr>
      <vt:lpstr>1_Default Design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52</cp:revision>
  <dcterms:created xsi:type="dcterms:W3CDTF">2024-02-06T02:09:48Z</dcterms:created>
  <dcterms:modified xsi:type="dcterms:W3CDTF">2024-08-30T15:00:06Z</dcterms:modified>
</cp:coreProperties>
</file>