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31"/>
  </p:notesMasterIdLst>
  <p:handoutMasterIdLst>
    <p:handoutMasterId r:id="rId32"/>
  </p:handoutMasterIdLst>
  <p:sldIdLst>
    <p:sldId id="426" r:id="rId3"/>
    <p:sldId id="284" r:id="rId4"/>
    <p:sldId id="257" r:id="rId5"/>
    <p:sldId id="420" r:id="rId6"/>
    <p:sldId id="423" r:id="rId7"/>
    <p:sldId id="285" r:id="rId8"/>
    <p:sldId id="256" r:id="rId9"/>
    <p:sldId id="419" r:id="rId10"/>
    <p:sldId id="258" r:id="rId11"/>
    <p:sldId id="421" r:id="rId12"/>
    <p:sldId id="259" r:id="rId13"/>
    <p:sldId id="425" r:id="rId14"/>
    <p:sldId id="427" r:id="rId15"/>
    <p:sldId id="429" r:id="rId16"/>
    <p:sldId id="328" r:id="rId17"/>
    <p:sldId id="293" r:id="rId18"/>
    <p:sldId id="264" r:id="rId19"/>
    <p:sldId id="292" r:id="rId20"/>
    <p:sldId id="430" r:id="rId21"/>
    <p:sldId id="295" r:id="rId22"/>
    <p:sldId id="298" r:id="rId23"/>
    <p:sldId id="406" r:id="rId24"/>
    <p:sldId id="411" r:id="rId25"/>
    <p:sldId id="412" r:id="rId26"/>
    <p:sldId id="413" r:id="rId27"/>
    <p:sldId id="414" r:id="rId28"/>
    <p:sldId id="415" r:id="rId29"/>
    <p:sldId id="418" r:id="rId30"/>
  </p:sldIdLst>
  <p:sldSz cx="9144000" cy="5143500" type="screen16x9"/>
  <p:notesSz cx="7104063" cy="10234613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0066"/>
    <a:srgbClr val="F4F4C4"/>
    <a:srgbClr val="FFFFCC"/>
    <a:srgbClr val="FF99FF"/>
    <a:srgbClr val="2DB2A4"/>
    <a:srgbClr val="F77A0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-55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2766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C5D7F3AA-534E-4083-9370-97F803C6A3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5461109-74B8-42B2-92FC-905878EC35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96D4F-DEF5-4134-ADBF-950DB3077735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5DB98E4-FA1C-422A-936B-3882BBD36B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AE514B7-6CA8-4C55-A5A8-E0E7D65C2A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81080-8950-484A-955D-BD8B852821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698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4749F-6B3B-4AE8-A2C3-717C0ED6DF20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A0662-04A5-46CD-AF73-32D3B5183A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763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1292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5590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863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5156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1999034"/>
            <a:ext cx="3655181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9471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9245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630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7814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926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15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1999034"/>
            <a:ext cx="3655181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2024/8/29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2024/8/29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="" xmlns:a16="http://schemas.microsoft.com/office/drawing/2014/main" id="{60E938D2-FC1C-46B0-8EA8-1D2328F40AAE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="" xmlns:a16="http://schemas.microsoft.com/office/drawing/2014/main" id="{B5439922-7B5F-48B3-9185-F3F741560D65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592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9.jpeg"/><Relationship Id="rId10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APOI\B&#224;i%20h&#225;t%20E%20y%20c&#226;y%20xanh%20%201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796143" y="407196"/>
            <a:ext cx="5638800" cy="38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726" tIns="39882" rIns="79726" bIns="3988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FF0066"/>
                </a:solidFill>
                <a:latin typeface="Times New Roman" pitchFamily="18" charset="0"/>
              </a:rPr>
              <a:t>TRƯỜNG TIỂU HỌC SỐ 2 BỒNG SƠN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2" y="3061991"/>
            <a:ext cx="11430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63914" y="2443165"/>
            <a:ext cx="6518355" cy="96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726" tIns="39882" rIns="79726" bIns="3988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012"/>
              </a:spcBef>
              <a:defRPr/>
            </a:pP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012"/>
              </a:spcBef>
              <a:defRPr/>
            </a:pP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393373" y="1157358"/>
            <a:ext cx="6444343" cy="112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726" tIns="39882" rIns="79726" bIns="3988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102223" y="3980549"/>
            <a:ext cx="3356428" cy="51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726" tIns="39882" rIns="79726" bIns="3988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b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b="1" dirty="0" err="1" smtClean="0">
                <a:solidFill>
                  <a:srgbClr val="FF0066"/>
                </a:solidFill>
                <a:latin typeface="Times New Roman" pitchFamily="18" charset="0"/>
              </a:rPr>
              <a:t>Lê</a:t>
            </a:r>
            <a:r>
              <a:rPr lang="en-US" altLang="en-US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b="1" dirty="0" smtClean="0">
                <a:solidFill>
                  <a:srgbClr val="FF0066"/>
                </a:solidFill>
                <a:latin typeface="Times New Roman" pitchFamily="18" charset="0"/>
              </a:rPr>
              <a:t> Lang </a:t>
            </a:r>
            <a:endParaRPr lang="en-US" altLang="en-US" b="1" dirty="0">
              <a:solidFill>
                <a:srgbClr val="FF0066"/>
              </a:solidFill>
              <a:latin typeface="Times New Roman" pitchFamily="18" charset="0"/>
            </a:endParaRPr>
          </a:p>
          <a:p>
            <a:pPr algn="ctr"/>
            <a:r>
              <a:rPr lang="en-US" altLang="en-US" b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b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b="1" dirty="0" smtClean="0">
                <a:solidFill>
                  <a:srgbClr val="FF0066"/>
                </a:solidFill>
                <a:latin typeface="Times New Roman" pitchFamily="18" charset="0"/>
              </a:rPr>
              <a:t>3A4</a:t>
            </a:r>
            <a:endParaRPr lang="en-US" altLang="en-US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3504369"/>
            <a:ext cx="3155043" cy="11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24335" y="187418"/>
            <a:ext cx="1170682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71314" y="233333"/>
            <a:ext cx="117514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038021" y="814388"/>
            <a:ext cx="336277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7376956" y="553711"/>
            <a:ext cx="828221" cy="108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32378" y="3354955"/>
            <a:ext cx="795564" cy="5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5" y="3504437"/>
            <a:ext cx="2435203" cy="111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086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464" y="243143"/>
            <a:ext cx="8910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200" dirty="0"/>
          </a:p>
        </p:txBody>
      </p:sp>
      <p:sp>
        <p:nvSpPr>
          <p:cNvPr id="5" name="Explosion 1 4"/>
          <p:cNvSpPr/>
          <p:nvPr/>
        </p:nvSpPr>
        <p:spPr>
          <a:xfrm>
            <a:off x="1896894" y="3336045"/>
            <a:ext cx="5068110" cy="14570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996120" y="3723800"/>
            <a:ext cx="27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4865248"/>
              </p:ext>
            </p:extLst>
          </p:nvPr>
        </p:nvGraphicFramePr>
        <p:xfrm>
          <a:off x="1179618" y="1327169"/>
          <a:ext cx="7349527" cy="2139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64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64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664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02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242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Tên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lá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cây</a:t>
                      </a:r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Hình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dạng</a:t>
                      </a:r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Màu</a:t>
                      </a:r>
                      <a:r>
                        <a:rPr lang="en-US" sz="2800" baseline="0"/>
                        <a:t> sắc</a:t>
                      </a:r>
                      <a:endParaRPr lang="en-US" sz="28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Kích</a:t>
                      </a:r>
                      <a:r>
                        <a:rPr lang="en-US" sz="2800" baseline="0"/>
                        <a:t> thước</a:t>
                      </a:r>
                      <a:endParaRPr lang="en-US" sz="28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4203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4203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6903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37317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1"/>
          <p:cNvSpPr/>
          <p:nvPr/>
        </p:nvSpPr>
        <p:spPr>
          <a:xfrm>
            <a:off x="1056290" y="421725"/>
            <a:ext cx="7630509" cy="867105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9" y="-117718"/>
            <a:ext cx="1171250" cy="1509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86910" y="390192"/>
            <a:ext cx="6558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4865248"/>
              </p:ext>
            </p:extLst>
          </p:nvPr>
        </p:nvGraphicFramePr>
        <p:xfrm>
          <a:off x="1179618" y="1876097"/>
          <a:ext cx="7349527" cy="2096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64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64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664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02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242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Tên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lá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cây</a:t>
                      </a:r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Hình</a:t>
                      </a:r>
                      <a:r>
                        <a:rPr lang="en-US" sz="2800" baseline="0"/>
                        <a:t> dạng</a:t>
                      </a:r>
                      <a:endParaRPr lang="en-US" sz="28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Màu</a:t>
                      </a:r>
                      <a:r>
                        <a:rPr lang="en-US" sz="2800" baseline="0"/>
                        <a:t> sắc</a:t>
                      </a:r>
                      <a:endParaRPr lang="en-US" sz="28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Kích</a:t>
                      </a:r>
                      <a:r>
                        <a:rPr lang="en-US" sz="2800" baseline="0"/>
                        <a:t> thước</a:t>
                      </a:r>
                      <a:endParaRPr lang="en-US" sz="28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4203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4203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4203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13">
            <a:extLst>
              <a:ext uri="{FF2B5EF4-FFF2-40B4-BE49-F238E27FC236}">
                <a16:creationId xmlns="" xmlns:a16="http://schemas.microsoft.com/office/drawing/2014/main" id="{0AAD3CED-BE41-C067-8484-774CF59AE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3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20-02-08_1908">
            <a:extLst>
              <a:ext uri="{FF2B5EF4-FFF2-40B4-BE49-F238E27FC236}">
                <a16:creationId xmlns="" xmlns:a16="http://schemas.microsoft.com/office/drawing/2014/main" id="{055C4E12-0E5C-FD4E-1DEE-2037A08B2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20-02-08_1915">
            <a:extLst>
              <a:ext uri="{FF2B5EF4-FFF2-40B4-BE49-F238E27FC236}">
                <a16:creationId xmlns="" xmlns:a16="http://schemas.microsoft.com/office/drawing/2014/main" id="{565F6F70-21E5-3B4F-2426-0DF5B58C5F8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0677" y="0"/>
            <a:ext cx="9284677" cy="51435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1" descr="19jpeg">
            <a:extLst>
              <a:ext uri="{FF2B5EF4-FFF2-40B4-BE49-F238E27FC236}">
                <a16:creationId xmlns="" xmlns:a16="http://schemas.microsoft.com/office/drawing/2014/main" id="{E3A4DCAA-0847-2F68-328E-93346D5C6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547" y="0"/>
            <a:ext cx="946554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20-02-08_1920">
            <a:extLst>
              <a:ext uri="{FF2B5EF4-FFF2-40B4-BE49-F238E27FC236}">
                <a16:creationId xmlns="" xmlns:a16="http://schemas.microsoft.com/office/drawing/2014/main" id="{D2FE88E7-DD98-C74D-C778-40653770E83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01934" y="0"/>
            <a:ext cx="9545934" cy="51435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">
            <a:extLst>
              <a:ext uri="{FF2B5EF4-FFF2-40B4-BE49-F238E27FC236}">
                <a16:creationId xmlns="" xmlns:a16="http://schemas.microsoft.com/office/drawing/2014/main" id="{A228747B-A260-7BB3-8745-F4C798131C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6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20-02-08_1911">
            <a:extLst>
              <a:ext uri="{FF2B5EF4-FFF2-40B4-BE49-F238E27FC236}">
                <a16:creationId xmlns="" xmlns:a16="http://schemas.microsoft.com/office/drawing/2014/main" id="{E7E63A40-F91F-23DB-F10D-CAD2C5C20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89" y="-1"/>
            <a:ext cx="9515789" cy="527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17jpeg">
            <a:extLst>
              <a:ext uri="{FF2B5EF4-FFF2-40B4-BE49-F238E27FC236}">
                <a16:creationId xmlns="" xmlns:a16="http://schemas.microsoft.com/office/drawing/2014/main" id="{8AA7BECF-7C15-020F-D061-1BA870948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402" y="-1"/>
            <a:ext cx="9435401" cy="52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21-02-08_0255">
            <a:extLst>
              <a:ext uri="{FF2B5EF4-FFF2-40B4-BE49-F238E27FC236}">
                <a16:creationId xmlns="" xmlns:a16="http://schemas.microsoft.com/office/drawing/2014/main" id="{2B87C334-A2A4-6229-5221-4DDEAABE8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402" y="0"/>
            <a:ext cx="9435402" cy="537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="" xmlns:a16="http://schemas.microsoft.com/office/drawing/2014/main" id="{85023BEC-21E3-375B-D934-4305BCF0E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32" y="4343400"/>
            <a:ext cx="7912843" cy="109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kích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thước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lục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ít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đỏ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vàng</a:t>
            </a:r>
            <a:endParaRPr lang="en-US" altLang="en-US" sz="18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925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87" name="Picture 3" descr="17jpeg">
            <a:extLst>
              <a:ext uri="{FF2B5EF4-FFF2-40B4-BE49-F238E27FC236}">
                <a16:creationId xmlns="" xmlns:a16="http://schemas.microsoft.com/office/drawing/2014/main" id="{8AA7BECF-7C15-020F-D061-1BA870948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421" y="2857500"/>
            <a:ext cx="299611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20-02-08_1915">
            <a:extLst>
              <a:ext uri="{FF2B5EF4-FFF2-40B4-BE49-F238E27FC236}">
                <a16:creationId xmlns="" xmlns:a16="http://schemas.microsoft.com/office/drawing/2014/main" id="{565F6F70-21E5-3B4F-2426-0DF5B58C5F8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1149" y="114300"/>
            <a:ext cx="2947480" cy="136430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5" descr="20-02-08_1920">
            <a:extLst>
              <a:ext uri="{FF2B5EF4-FFF2-40B4-BE49-F238E27FC236}">
                <a16:creationId xmlns="" xmlns:a16="http://schemas.microsoft.com/office/drawing/2014/main" id="{D2FE88E7-DD98-C74D-C778-40653770E83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5900"/>
            <a:ext cx="2680138" cy="1257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0" name="Picture 6" descr="21-02-08_0255">
            <a:extLst>
              <a:ext uri="{FF2B5EF4-FFF2-40B4-BE49-F238E27FC236}">
                <a16:creationId xmlns="" xmlns:a16="http://schemas.microsoft.com/office/drawing/2014/main" id="{2B87C334-A2A4-6229-5221-4DDEAABE8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604" y="1485900"/>
            <a:ext cx="2966935" cy="136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20-02-08_1908">
            <a:extLst>
              <a:ext uri="{FF2B5EF4-FFF2-40B4-BE49-F238E27FC236}">
                <a16:creationId xmlns="" xmlns:a16="http://schemas.microsoft.com/office/drawing/2014/main" id="{055C4E12-0E5C-FD4E-1DEE-2037A08B2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38" y="114300"/>
            <a:ext cx="3292645" cy="136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13">
            <a:extLst>
              <a:ext uri="{FF2B5EF4-FFF2-40B4-BE49-F238E27FC236}">
                <a16:creationId xmlns="" xmlns:a16="http://schemas.microsoft.com/office/drawing/2014/main" id="{0AAD3CED-BE41-C067-8484-774CF59AE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580"/>
            <a:ext cx="2680138" cy="134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0" descr="20-02-08_1911">
            <a:extLst>
              <a:ext uri="{FF2B5EF4-FFF2-40B4-BE49-F238E27FC236}">
                <a16:creationId xmlns="" xmlns:a16="http://schemas.microsoft.com/office/drawing/2014/main" id="{E7E63A40-F91F-23DB-F10D-CAD2C5C20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38" y="2857500"/>
            <a:ext cx="33121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1" descr="19jpeg">
            <a:extLst>
              <a:ext uri="{FF2B5EF4-FFF2-40B4-BE49-F238E27FC236}">
                <a16:creationId xmlns="" xmlns:a16="http://schemas.microsoft.com/office/drawing/2014/main" id="{E3A4DCAA-0847-2F68-328E-93346D5C6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38" y="1485900"/>
            <a:ext cx="333155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">
            <a:extLst>
              <a:ext uri="{FF2B5EF4-FFF2-40B4-BE49-F238E27FC236}">
                <a16:creationId xmlns="" xmlns:a16="http://schemas.microsoft.com/office/drawing/2014/main" id="{A228747B-A260-7BB3-8745-F4C798131C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7019"/>
            <a:ext cx="2680138" cy="146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evron 4"/>
          <p:cNvSpPr/>
          <p:nvPr/>
        </p:nvSpPr>
        <p:spPr>
          <a:xfrm>
            <a:off x="969578" y="327679"/>
            <a:ext cx="7007774" cy="708903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0" y="-99928"/>
            <a:ext cx="961697" cy="1239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50427" y="390850"/>
            <a:ext cx="6889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         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988819" y="1003983"/>
            <a:ext cx="3044822" cy="1558347"/>
          </a:xfrm>
          <a:prstGeom prst="wedgeRoundRectCallout">
            <a:avLst>
              <a:gd name="adj1" fmla="val -64215"/>
              <a:gd name="adj2" fmla="val 316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807947" y="2592476"/>
            <a:ext cx="3175279" cy="1808702"/>
          </a:xfrm>
          <a:prstGeom prst="wedgeRoundRectCallout">
            <a:avLst>
              <a:gd name="adj1" fmla="val -64215"/>
              <a:gd name="adj2" fmla="val 316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2321" y="1467059"/>
            <a:ext cx="4561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5126"/>
            <a:ext cx="5868237" cy="356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37317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20-02-08_2220">
            <a:extLst>
              <a:ext uri="{FF2B5EF4-FFF2-40B4-BE49-F238E27FC236}">
                <a16:creationId xmlns="" xmlns:a16="http://schemas.microsoft.com/office/drawing/2014/main" id="{0E98009F-30DB-651E-13C7-685B7B1CDD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5883"/>
            <a:ext cx="8719181" cy="4587229"/>
          </a:xfr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Line 8">
            <a:extLst>
              <a:ext uri="{FF2B5EF4-FFF2-40B4-BE49-F238E27FC236}">
                <a16:creationId xmlns="" xmlns:a16="http://schemas.microsoft.com/office/drawing/2014/main" id="{5F885600-DD1D-8EE1-B64D-0466B89107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7550" y="4457700"/>
            <a:ext cx="15430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050"/>
          </a:p>
        </p:txBody>
      </p:sp>
      <p:sp>
        <p:nvSpPr>
          <p:cNvPr id="21508" name="Line 10">
            <a:extLst>
              <a:ext uri="{FF2B5EF4-FFF2-40B4-BE49-F238E27FC236}">
                <a16:creationId xmlns="" xmlns:a16="http://schemas.microsoft.com/office/drawing/2014/main" id="{E45631CE-0B68-49D2-D2FB-3DF6B1750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114800"/>
            <a:ext cx="1600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050"/>
          </a:p>
        </p:txBody>
      </p:sp>
      <p:grpSp>
        <p:nvGrpSpPr>
          <p:cNvPr id="214028" name="Group 12">
            <a:extLst>
              <a:ext uri="{FF2B5EF4-FFF2-40B4-BE49-F238E27FC236}">
                <a16:creationId xmlns="" xmlns:a16="http://schemas.microsoft.com/office/drawing/2014/main" id="{E29EF67A-AD46-7B59-8196-5C654DB962AE}"/>
              </a:ext>
            </a:extLst>
          </p:cNvPr>
          <p:cNvGrpSpPr>
            <a:grpSpLocks/>
          </p:cNvGrpSpPr>
          <p:nvPr/>
        </p:nvGrpSpPr>
        <p:grpSpPr bwMode="auto">
          <a:xfrm>
            <a:off x="1900105" y="4171946"/>
            <a:ext cx="3543300" cy="599507"/>
            <a:chOff x="480" y="3600"/>
            <a:chExt cx="2160" cy="311"/>
          </a:xfrm>
        </p:grpSpPr>
        <p:sp>
          <p:nvSpPr>
            <p:cNvPr id="21516" name="Text Box 9">
              <a:extLst>
                <a:ext uri="{FF2B5EF4-FFF2-40B4-BE49-F238E27FC236}">
                  <a16:creationId xmlns="" xmlns:a16="http://schemas.microsoft.com/office/drawing/2014/main" id="{B71D6D4B-D0C9-21F9-F18E-17E1CAC602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600"/>
              <a:ext cx="1200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rgbClr val="FF66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 b="1">
                  <a:solidFill>
                    <a:srgbClr val="FF66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 b="1">
                  <a:solidFill>
                    <a:srgbClr val="FF66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 b="1">
                  <a:solidFill>
                    <a:srgbClr val="FF66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 b="1">
                  <a:solidFill>
                    <a:srgbClr val="FF66FF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4000" b="1">
                  <a:solidFill>
                    <a:srgbClr val="FF66FF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4000" b="1">
                  <a:solidFill>
                    <a:srgbClr val="FF66FF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4000" b="1">
                  <a:solidFill>
                    <a:srgbClr val="FF66FF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4000" b="1">
                  <a:solidFill>
                    <a:srgbClr val="FF66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300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Cuống</a:t>
              </a:r>
              <a:r>
                <a:rPr lang="en-US" altLang="en-US" sz="33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300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lá</a:t>
              </a:r>
              <a:endParaRPr lang="en-US" altLang="en-US" sz="3300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17" name="Line 11">
              <a:extLst>
                <a:ext uri="{FF2B5EF4-FFF2-40B4-BE49-F238E27FC236}">
                  <a16:creationId xmlns="" xmlns:a16="http://schemas.microsoft.com/office/drawing/2014/main" id="{D11E761E-286D-C2FA-68D0-46CF0E999C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3792"/>
              <a:ext cx="912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050"/>
            </a:p>
          </p:txBody>
        </p:sp>
      </p:grpSp>
      <p:grpSp>
        <p:nvGrpSpPr>
          <p:cNvPr id="214032" name="Group 16">
            <a:extLst>
              <a:ext uri="{FF2B5EF4-FFF2-40B4-BE49-F238E27FC236}">
                <a16:creationId xmlns="" xmlns:a16="http://schemas.microsoft.com/office/drawing/2014/main" id="{B32B3183-D443-B254-DC82-C09189CBF22E}"/>
              </a:ext>
            </a:extLst>
          </p:cNvPr>
          <p:cNvGrpSpPr>
            <a:grpSpLocks/>
          </p:cNvGrpSpPr>
          <p:nvPr/>
        </p:nvGrpSpPr>
        <p:grpSpPr bwMode="auto">
          <a:xfrm>
            <a:off x="-1048652" y="3041207"/>
            <a:ext cx="2923300" cy="600072"/>
            <a:chOff x="387" y="2925"/>
            <a:chExt cx="1866" cy="504"/>
          </a:xfrm>
        </p:grpSpPr>
        <p:sp>
          <p:nvSpPr>
            <p:cNvPr id="21514" name="Line 13">
              <a:extLst>
                <a:ext uri="{FF2B5EF4-FFF2-40B4-BE49-F238E27FC236}">
                  <a16:creationId xmlns="" xmlns:a16="http://schemas.microsoft.com/office/drawing/2014/main" id="{B421B55F-DF47-0B30-7ABE-736CD798D2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7" y="3251"/>
              <a:ext cx="5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050"/>
            </a:p>
          </p:txBody>
        </p:sp>
        <p:sp>
          <p:nvSpPr>
            <p:cNvPr id="21515" name="Text Box 15">
              <a:extLst>
                <a:ext uri="{FF2B5EF4-FFF2-40B4-BE49-F238E27FC236}">
                  <a16:creationId xmlns="" xmlns:a16="http://schemas.microsoft.com/office/drawing/2014/main" id="{415F4A9E-D53B-4558-B63B-9ADEACC475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" y="2925"/>
              <a:ext cx="1152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rgbClr val="FF66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 b="1">
                  <a:solidFill>
                    <a:srgbClr val="FF66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 b="1">
                  <a:solidFill>
                    <a:srgbClr val="FF66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 b="1">
                  <a:solidFill>
                    <a:srgbClr val="FF66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 b="1">
                  <a:solidFill>
                    <a:srgbClr val="FF66FF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4000" b="1">
                  <a:solidFill>
                    <a:srgbClr val="FF66FF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4000" b="1">
                  <a:solidFill>
                    <a:srgbClr val="FF66FF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4000" b="1">
                  <a:solidFill>
                    <a:srgbClr val="FF66FF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4000" b="1">
                  <a:solidFill>
                    <a:srgbClr val="FF66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300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Phiến</a:t>
              </a:r>
              <a:r>
                <a:rPr lang="en-US" altLang="en-US" sz="33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300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lá</a:t>
              </a:r>
              <a:endParaRPr lang="en-US" altLang="en-US" sz="3300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4034" name="Group 18">
            <a:extLst>
              <a:ext uri="{FF2B5EF4-FFF2-40B4-BE49-F238E27FC236}">
                <a16:creationId xmlns="" xmlns:a16="http://schemas.microsoft.com/office/drawing/2014/main" id="{13EF6011-4A3F-A1B4-E594-59D30DF8A7B6}"/>
              </a:ext>
            </a:extLst>
          </p:cNvPr>
          <p:cNvGrpSpPr>
            <a:grpSpLocks/>
          </p:cNvGrpSpPr>
          <p:nvPr/>
        </p:nvGrpSpPr>
        <p:grpSpPr bwMode="auto">
          <a:xfrm>
            <a:off x="-817379" y="1654915"/>
            <a:ext cx="2513409" cy="600075"/>
            <a:chOff x="-47" y="3792"/>
            <a:chExt cx="2111" cy="504"/>
          </a:xfrm>
        </p:grpSpPr>
        <p:sp>
          <p:nvSpPr>
            <p:cNvPr id="21512" name="Line 19">
              <a:extLst>
                <a:ext uri="{FF2B5EF4-FFF2-40B4-BE49-F238E27FC236}">
                  <a16:creationId xmlns="" xmlns:a16="http://schemas.microsoft.com/office/drawing/2014/main" id="{5CE9B916-412B-730A-68D4-ECD731665D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3984"/>
              <a:ext cx="5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050"/>
            </a:p>
          </p:txBody>
        </p:sp>
        <p:sp>
          <p:nvSpPr>
            <p:cNvPr id="21513" name="Text Box 20">
              <a:extLst>
                <a:ext uri="{FF2B5EF4-FFF2-40B4-BE49-F238E27FC236}">
                  <a16:creationId xmlns="" xmlns:a16="http://schemas.microsoft.com/office/drawing/2014/main" id="{AB299135-56BB-8858-DA96-88EEA02DE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7" y="3792"/>
              <a:ext cx="1439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 b="1">
                  <a:solidFill>
                    <a:srgbClr val="FF66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 b="1">
                  <a:solidFill>
                    <a:srgbClr val="FF66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 b="1">
                  <a:solidFill>
                    <a:srgbClr val="FF66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 b="1">
                  <a:solidFill>
                    <a:srgbClr val="FF66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 b="1">
                  <a:solidFill>
                    <a:srgbClr val="FF66FF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4000" b="1">
                  <a:solidFill>
                    <a:srgbClr val="FF66FF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4000" b="1">
                  <a:solidFill>
                    <a:srgbClr val="FF66FF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4000" b="1">
                  <a:solidFill>
                    <a:srgbClr val="FF66FF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4000" b="1">
                  <a:solidFill>
                    <a:srgbClr val="FF66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300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Gân</a:t>
              </a:r>
              <a:r>
                <a:rPr lang="en-US" altLang="en-US" sz="33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300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lá</a:t>
              </a:r>
              <a:endParaRPr lang="en-US" altLang="en-US" sz="3300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0.00185 L 0.27743 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140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1 0.02993 L 0.3901 0.0299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14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81 -0.01358 L 0.16319 -0.0135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28" y="983808"/>
            <a:ext cx="3121572" cy="41596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774" y="983808"/>
            <a:ext cx="6071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832992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627225" y="1540218"/>
            <a:ext cx="5555078" cy="1348344"/>
            <a:chOff x="4838820" y="2375552"/>
            <a:chExt cx="5544616" cy="1200507"/>
          </a:xfrm>
        </p:grpSpPr>
        <p:sp>
          <p:nvSpPr>
            <p:cNvPr id="10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rgbClr val="2DB2A4"/>
            </a:solidFill>
            <a:ln w="9525"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52"/>
          <p:cNvSpPr txBox="1"/>
          <p:nvPr/>
        </p:nvSpPr>
        <p:spPr>
          <a:xfrm>
            <a:off x="2903974" y="1714182"/>
            <a:ext cx="4821129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Hoạt</a:t>
            </a:r>
            <a:r>
              <a:rPr lang="en-US" altLang="zh-CN" sz="2800" b="1" dirty="0" smtClean="0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động</a:t>
            </a:r>
            <a:r>
              <a:rPr lang="en-US" altLang="zh-CN" sz="2800" b="1" dirty="0" smtClean="0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 2. </a:t>
            </a:r>
            <a:r>
              <a:rPr lang="en-US" altLang="zh-CN" sz="2800" b="1" dirty="0" err="1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Tìm</a:t>
            </a:r>
            <a:r>
              <a:rPr lang="en-US" altLang="zh-CN" sz="2800" b="1" dirty="0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hiểu</a:t>
            </a:r>
            <a:r>
              <a:rPr lang="en-US" altLang="zh-CN" sz="2800" b="1" dirty="0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chức</a:t>
            </a:r>
            <a:r>
              <a:rPr lang="en-US" altLang="zh-CN" sz="2800" b="1" dirty="0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năng</a:t>
            </a:r>
            <a:r>
              <a:rPr lang="en-US" altLang="zh-CN" sz="2800" b="1" dirty="0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của</a:t>
            </a:r>
            <a:r>
              <a:rPr lang="en-US" altLang="zh-CN" sz="2800" b="1" dirty="0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lá</a:t>
            </a:r>
            <a:endParaRPr lang="zh-CN" altLang="en-US" sz="2800" b="1" dirty="0">
              <a:solidFill>
                <a:srgbClr val="F77A08"/>
              </a:solidFill>
              <a:latin typeface="Times New Roman" pitchFamily="18" charset="0"/>
              <a:ea typeface="微软雅黑" panose="020B0503020204020204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evron 4"/>
          <p:cNvSpPr/>
          <p:nvPr/>
        </p:nvSpPr>
        <p:spPr>
          <a:xfrm>
            <a:off x="969578" y="327679"/>
            <a:ext cx="7007774" cy="708903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0" y="-99928"/>
            <a:ext cx="961697" cy="1239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50427" y="390850"/>
            <a:ext cx="6889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Quan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sát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nêu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chức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năng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lá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30C89F5-A52A-469B-9367-A99D16564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2" y="1055077"/>
            <a:ext cx="8928188" cy="38518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9711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9" y="521575"/>
            <a:ext cx="4762500" cy="47625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358056" y="165535"/>
            <a:ext cx="5092262" cy="1844565"/>
          </a:xfrm>
          <a:prstGeom prst="wedgeEllipseCallout">
            <a:avLst>
              <a:gd name="adj1" fmla="val -57985"/>
              <a:gd name="adj2" fmla="val 3173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3190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remium Vector | Blank banner in the rainforest scene with wild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36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3558" y="1929041"/>
            <a:ext cx="1718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3239" y="2753701"/>
            <a:ext cx="3928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9832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205209" y="193786"/>
            <a:ext cx="5555078" cy="1348344"/>
            <a:chOff x="4838820" y="2375552"/>
            <a:chExt cx="5544616" cy="1200507"/>
          </a:xfrm>
        </p:grpSpPr>
        <p:sp>
          <p:nvSpPr>
            <p:cNvPr id="10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rgbClr val="2DB2A4"/>
            </a:solidFill>
            <a:ln w="9525"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文本框 52"/>
          <p:cNvSpPr txBox="1"/>
          <p:nvPr/>
        </p:nvSpPr>
        <p:spPr>
          <a:xfrm>
            <a:off x="2802405" y="544356"/>
            <a:ext cx="434059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Hoạt</a:t>
            </a:r>
            <a:r>
              <a:rPr lang="en-US" altLang="zh-CN" sz="3200" b="1" dirty="0" smtClean="0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động</a:t>
            </a:r>
            <a:r>
              <a:rPr lang="en-US" altLang="zh-CN" sz="3200" b="1" dirty="0" smtClean="0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 3</a:t>
            </a:r>
            <a:r>
              <a:rPr lang="en-US" altLang="zh-CN" sz="3200" b="1" dirty="0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. </a:t>
            </a:r>
            <a:r>
              <a:rPr lang="en-US" altLang="zh-CN" sz="3200" b="1" dirty="0" err="1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Vẽ</a:t>
            </a:r>
            <a:r>
              <a:rPr lang="en-US" altLang="zh-CN" sz="3200" b="1" dirty="0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lá</a:t>
            </a:r>
            <a:r>
              <a:rPr lang="en-US" altLang="zh-CN" sz="3200" b="1" dirty="0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cây</a:t>
            </a:r>
            <a:endParaRPr lang="zh-CN" altLang="en-US" sz="3200" b="1" dirty="0">
              <a:solidFill>
                <a:srgbClr val="F77A08"/>
              </a:solidFill>
              <a:latin typeface="Times New Roman" pitchFamily="18" charset="0"/>
              <a:ea typeface="微软雅黑" panose="020B0503020204020204" charset="-122"/>
              <a:cs typeface="Times New Roman" pitchFamily="18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241159" y="1668026"/>
            <a:ext cx="8772211" cy="1346479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897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676" y="983808"/>
            <a:ext cx="2869324" cy="41596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A00B8CD-CE33-4BB7-BFE7-48824C1CF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17" y="709350"/>
            <a:ext cx="6280304" cy="40431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5675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3">
            <a:extLst>
              <a:ext uri="{FF2B5EF4-FFF2-40B4-BE49-F238E27FC236}">
                <a16:creationId xmlns="" xmlns:a16="http://schemas.microsoft.com/office/drawing/2014/main" id="{6445DD1D-01C1-E4E7-538A-67034F544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450" y="1271587"/>
            <a:ext cx="13716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350">
              <a:latin typeface=".VnTime" panose="020B7200000000000000" pitchFamily="34" charset="0"/>
            </a:endParaRPr>
          </a:p>
        </p:txBody>
      </p:sp>
      <p:sp>
        <p:nvSpPr>
          <p:cNvPr id="22531" name="Text Box 15">
            <a:extLst>
              <a:ext uri="{FF2B5EF4-FFF2-40B4-BE49-F238E27FC236}">
                <a16:creationId xmlns="" xmlns:a16="http://schemas.microsoft.com/office/drawing/2014/main" id="{D916D7C9-76F0-BB68-31D3-BD21DE95B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840" y="724863"/>
            <a:ext cx="6874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ích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đời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 descr="Ipomoea aquatica (2).JPG">
            <a:extLst>
              <a:ext uri="{FF2B5EF4-FFF2-40B4-BE49-F238E27FC236}">
                <a16:creationId xmlns="" xmlns:a16="http://schemas.microsoft.com/office/drawing/2014/main" id="{B6C4CC32-AF1B-1E6B-6CED-ECC694DA5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172" y="242888"/>
            <a:ext cx="1990725" cy="199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8">
            <a:extLst>
              <a:ext uri="{FF2B5EF4-FFF2-40B4-BE49-F238E27FC236}">
                <a16:creationId xmlns="" xmlns:a16="http://schemas.microsoft.com/office/drawing/2014/main" id="{03BEAB61-84D8-EB7A-7844-800173762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4000500"/>
            <a:ext cx="12573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350">
              <a:latin typeface=".VnTime" panose="020B7200000000000000" pitchFamily="34" charset="0"/>
            </a:endParaRPr>
          </a:p>
        </p:txBody>
      </p:sp>
      <p:sp>
        <p:nvSpPr>
          <p:cNvPr id="23556" name="Text Box 9">
            <a:extLst>
              <a:ext uri="{FF2B5EF4-FFF2-40B4-BE49-F238E27FC236}">
                <a16:creationId xmlns="" xmlns:a16="http://schemas.microsoft.com/office/drawing/2014/main" id="{9D86A1A3-D556-40E9-4220-66DA32CDA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284" y="4372390"/>
            <a:ext cx="731838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93020FA-466A-297E-6D25-02AF4A23F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4" y="2268142"/>
            <a:ext cx="2301479" cy="212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F2D46E4-372B-CFDB-4F5B-0D70844C4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47" y="2355056"/>
            <a:ext cx="1924050" cy="203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005AFEE-4A37-69AB-C063-3A5679C307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897" y="2337198"/>
            <a:ext cx="2294334" cy="205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2E0077A-EDAE-B384-EF16-DA5E0A4662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144067"/>
            <a:ext cx="2346722" cy="22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6F8884-AB04-3F6C-59BD-0AEF202999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245269"/>
            <a:ext cx="2226469" cy="202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95820745_557481d0dd-1">
            <a:extLst>
              <a:ext uri="{FF2B5EF4-FFF2-40B4-BE49-F238E27FC236}">
                <a16:creationId xmlns="" xmlns:a16="http://schemas.microsoft.com/office/drawing/2014/main" id="{F16F9B2D-BCA7-2D9F-76A8-88678935795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25" y="171451"/>
            <a:ext cx="3571875" cy="2678906"/>
          </a:xfrm>
          <a:noFill/>
        </p:spPr>
      </p:pic>
      <p:pic>
        <p:nvPicPr>
          <p:cNvPr id="24579" name="Picture 4" descr="Khoai lang nở hoa tại Hemingway, Nam Carolina">
            <a:extLst>
              <a:ext uri="{FF2B5EF4-FFF2-40B4-BE49-F238E27FC236}">
                <a16:creationId xmlns="" xmlns:a16="http://schemas.microsoft.com/office/drawing/2014/main" id="{0466F5B8-7192-63EA-5C79-1461A3B88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28950"/>
            <a:ext cx="33718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5">
            <a:extLst>
              <a:ext uri="{FF2B5EF4-FFF2-40B4-BE49-F238E27FC236}">
                <a16:creationId xmlns="" xmlns:a16="http://schemas.microsoft.com/office/drawing/2014/main" id="{82998722-EC5B-9E2A-E246-E2E473D83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900" y="3657600"/>
            <a:ext cx="27622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>
                <a:latin typeface="Times New Roman" panose="02020603050405020304" pitchFamily="18" charset="0"/>
              </a:rPr>
              <a:t>Cây làm thức ăn cho động vật</a:t>
            </a:r>
          </a:p>
        </p:txBody>
      </p:sp>
      <p:pic>
        <p:nvPicPr>
          <p:cNvPr id="24581" name="Picture 1">
            <a:extLst>
              <a:ext uri="{FF2B5EF4-FFF2-40B4-BE49-F238E27FC236}">
                <a16:creationId xmlns="" xmlns:a16="http://schemas.microsoft.com/office/drawing/2014/main" id="{01234722-583C-AD06-05D9-2B2A3818A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44" y="175022"/>
            <a:ext cx="31051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Lá dong">
            <a:extLst>
              <a:ext uri="{FF2B5EF4-FFF2-40B4-BE49-F238E27FC236}">
                <a16:creationId xmlns="" xmlns:a16="http://schemas.microsoft.com/office/drawing/2014/main" id="{B74734FC-C8F4-244A-50D3-60BCA86B218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3241" y="2857500"/>
            <a:ext cx="3105150" cy="2286000"/>
          </a:xfrm>
          <a:noFill/>
        </p:spPr>
      </p:pic>
      <p:sp>
        <p:nvSpPr>
          <p:cNvPr id="25603" name="Text Box 5">
            <a:extLst>
              <a:ext uri="{FF2B5EF4-FFF2-40B4-BE49-F238E27FC236}">
                <a16:creationId xmlns="" xmlns:a16="http://schemas.microsoft.com/office/drawing/2014/main" id="{8DC7B04A-2AAE-6297-6548-3838FF6F3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9219" y="3657601"/>
            <a:ext cx="2160985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>
                <a:latin typeface="Times New Roman" panose="02020603050405020304" pitchFamily="18" charset="0"/>
              </a:rPr>
              <a:t>Lá cây dùng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>
                <a:latin typeface="Times New Roman" panose="02020603050405020304" pitchFamily="18" charset="0"/>
              </a:rPr>
              <a:t>để gói bánh</a:t>
            </a:r>
          </a:p>
        </p:txBody>
      </p:sp>
      <p:sp>
        <p:nvSpPr>
          <p:cNvPr id="25604" name="Title 1">
            <a:extLst>
              <a:ext uri="{FF2B5EF4-FFF2-40B4-BE49-F238E27FC236}">
                <a16:creationId xmlns="" xmlns:a16="http://schemas.microsoft.com/office/drawing/2014/main" id="{C3F94639-CF6B-50B7-5156-B839DBAD84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5605" name="Picture 2">
            <a:extLst>
              <a:ext uri="{FF2B5EF4-FFF2-40B4-BE49-F238E27FC236}">
                <a16:creationId xmlns="" xmlns:a16="http://schemas.microsoft.com/office/drawing/2014/main" id="{485E3821-C984-850F-0723-8AF2A43C9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241" y="73819"/>
            <a:ext cx="3082528" cy="267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>
            <a:extLst>
              <a:ext uri="{FF2B5EF4-FFF2-40B4-BE49-F238E27FC236}">
                <a16:creationId xmlns="" xmlns:a16="http://schemas.microsoft.com/office/drawing/2014/main" id="{131E385D-8258-7D17-0434-79DF205C6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594" y="73819"/>
            <a:ext cx="3544491" cy="33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mauxanhmtcanhnglacjpg-094313">
            <a:extLst>
              <a:ext uri="{FF2B5EF4-FFF2-40B4-BE49-F238E27FC236}">
                <a16:creationId xmlns="" xmlns:a16="http://schemas.microsoft.com/office/drawing/2014/main" id="{D3E220EE-464F-A26D-B333-A051687BF0B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199" y="0"/>
            <a:ext cx="5812221" cy="2639616"/>
          </a:xfrm>
          <a:noFill/>
        </p:spPr>
      </p:pic>
      <p:sp>
        <p:nvSpPr>
          <p:cNvPr id="26627" name="Text Box 5">
            <a:extLst>
              <a:ext uri="{FF2B5EF4-FFF2-40B4-BE49-F238E27FC236}">
                <a16:creationId xmlns="" xmlns:a16="http://schemas.microsoft.com/office/drawing/2014/main" id="{E5638536-7EDB-2AEC-E52B-CE8A86CD4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241" y="466397"/>
            <a:ext cx="15430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 dirty="0" err="1">
                <a:latin typeface="Times New Roman" panose="02020603050405020304" pitchFamily="18" charset="0"/>
              </a:rPr>
              <a:t>Lá</a:t>
            </a:r>
            <a:r>
              <a:rPr lang="en-US" altLang="en-US" sz="2700" b="1" dirty="0"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sz="2700" b="1" dirty="0"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700" b="1" dirty="0"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700" b="1" dirty="0"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</a:rPr>
              <a:t>lợp</a:t>
            </a:r>
            <a:r>
              <a:rPr lang="en-US" altLang="en-US" sz="2700" b="1" dirty="0"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2700" b="1" dirty="0">
                <a:latin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latin typeface="Times New Roman" panose="02020603050405020304" pitchFamily="18" charset="0"/>
              </a:rPr>
              <a:t>đan</a:t>
            </a:r>
            <a:r>
              <a:rPr lang="en-US" altLang="en-US" sz="2700" b="1" dirty="0"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</a:rPr>
              <a:t>nón</a:t>
            </a:r>
            <a:endParaRPr lang="en-US" altLang="en-US" sz="2700" b="1" dirty="0">
              <a:latin typeface="Times New Roman" panose="02020603050405020304" pitchFamily="18" charset="0"/>
            </a:endParaRPr>
          </a:p>
        </p:txBody>
      </p:sp>
      <p:pic>
        <p:nvPicPr>
          <p:cNvPr id="26628" name="Picture 1">
            <a:extLst>
              <a:ext uri="{FF2B5EF4-FFF2-40B4-BE49-F238E27FC236}">
                <a16:creationId xmlns="" xmlns:a16="http://schemas.microsoft.com/office/drawing/2014/main" id="{0B8DD9B2-1BD6-EF24-550F-31DD7828D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80" y="2571750"/>
            <a:ext cx="4162097" cy="250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7" descr="Copy 3 of Document (2)">
            <a:extLst>
              <a:ext uri="{FF2B5EF4-FFF2-40B4-BE49-F238E27FC236}">
                <a16:creationId xmlns="" xmlns:a16="http://schemas.microsoft.com/office/drawing/2014/main" id="{4965BE88-FBA5-73C6-72FB-D0667CDA5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676" y="2639616"/>
            <a:ext cx="4393323" cy="258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etel-la">
            <a:extLst>
              <a:ext uri="{FF2B5EF4-FFF2-40B4-BE49-F238E27FC236}">
                <a16:creationId xmlns="" xmlns:a16="http://schemas.microsoft.com/office/drawing/2014/main" id="{93A395E6-FB09-8104-FDE7-494B1F25B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371600"/>
            <a:ext cx="2253854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LS5_tiato">
            <a:extLst>
              <a:ext uri="{FF2B5EF4-FFF2-40B4-BE49-F238E27FC236}">
                <a16:creationId xmlns="" xmlns:a16="http://schemas.microsoft.com/office/drawing/2014/main" id="{94E0A1FD-9B11-FF5B-B8EC-0C223B799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71601"/>
            <a:ext cx="1943100" cy="232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 Box 4">
            <a:extLst>
              <a:ext uri="{FF2B5EF4-FFF2-40B4-BE49-F238E27FC236}">
                <a16:creationId xmlns="" xmlns:a16="http://schemas.microsoft.com/office/drawing/2014/main" id="{4649C81C-46B8-0B44-48E5-E7C08F4F3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3771901"/>
            <a:ext cx="45148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latin typeface=".VnTime" panose="020B7200000000000000" pitchFamily="34" charset="0"/>
              </a:rPr>
              <a:t>            L¸ </a:t>
            </a:r>
            <a:r>
              <a:rPr lang="en-US" altLang="en-US" sz="2700" b="1" dirty="0" err="1">
                <a:latin typeface=".VnTime" panose="020B7200000000000000" pitchFamily="34" charset="0"/>
              </a:rPr>
              <a:t>trÇu</a:t>
            </a:r>
            <a:r>
              <a:rPr lang="en-US" altLang="en-US" sz="2700" b="1" dirty="0">
                <a:latin typeface=".VnTime" panose="020B7200000000000000" pitchFamily="34" charset="0"/>
              </a:rPr>
              <a:t> </a:t>
            </a:r>
            <a:r>
              <a:rPr lang="en-US" altLang="en-US" sz="2700" b="1" dirty="0" err="1">
                <a:latin typeface=".VnTime" panose="020B7200000000000000" pitchFamily="34" charset="0"/>
              </a:rPr>
              <a:t>kh«ng</a:t>
            </a:r>
            <a:r>
              <a:rPr lang="en-US" altLang="en-US" sz="2700" b="1" dirty="0"/>
              <a:t> </a:t>
            </a:r>
            <a:endParaRPr lang="en-US" altLang="en-US" sz="2700" b="1" dirty="0">
              <a:latin typeface=".VnTime" panose="020B7200000000000000" pitchFamily="34" charset="0"/>
            </a:endParaRPr>
          </a:p>
        </p:txBody>
      </p:sp>
      <p:sp>
        <p:nvSpPr>
          <p:cNvPr id="109573" name="Text Box 5">
            <a:extLst>
              <a:ext uri="{FF2B5EF4-FFF2-40B4-BE49-F238E27FC236}">
                <a16:creationId xmlns="" xmlns:a16="http://schemas.microsoft.com/office/drawing/2014/main" id="{B30D42CF-EB4A-0787-DE2C-318DBA124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71901"/>
            <a:ext cx="1485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    </a:t>
            </a:r>
            <a:r>
              <a:rPr lang="en-US" altLang="en-US" sz="2700" b="1" dirty="0" err="1">
                <a:latin typeface=".VnTime" panose="020B7200000000000000" pitchFamily="34" charset="0"/>
              </a:rPr>
              <a:t>TÝa</a:t>
            </a:r>
            <a:r>
              <a:rPr lang="en-US" altLang="en-US" sz="2700" b="1" dirty="0">
                <a:latin typeface=".VnTime" panose="020B7200000000000000" pitchFamily="34" charset="0"/>
              </a:rPr>
              <a:t> t«</a:t>
            </a:r>
            <a:endParaRPr lang="en-US" altLang="en-US" sz="2700" dirty="0">
              <a:latin typeface=".VnTime" panose="020B7200000000000000" pitchFamily="34" charset="0"/>
            </a:endParaRPr>
          </a:p>
        </p:txBody>
      </p:sp>
      <p:pic>
        <p:nvPicPr>
          <p:cNvPr id="27654" name="Picture 6" descr="14-12-1">
            <a:extLst>
              <a:ext uri="{FF2B5EF4-FFF2-40B4-BE49-F238E27FC236}">
                <a16:creationId xmlns="" xmlns:a16="http://schemas.microsoft.com/office/drawing/2014/main" id="{12A258D4-329F-C1DA-9EEB-A6737EBB0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1" y="1371600"/>
            <a:ext cx="187880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5" name="Text Box 7">
            <a:extLst>
              <a:ext uri="{FF2B5EF4-FFF2-40B4-BE49-F238E27FC236}">
                <a16:creationId xmlns="" xmlns:a16="http://schemas.microsoft.com/office/drawing/2014/main" id="{EA71F232-1EE7-E2C0-B46C-9583A1104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3771901"/>
            <a:ext cx="19431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latin typeface=".VnTime" panose="020B7200000000000000" pitchFamily="34" charset="0"/>
              </a:rPr>
              <a:t>L¸ </a:t>
            </a:r>
            <a:r>
              <a:rPr lang="en-US" altLang="en-US" sz="2700" b="1" dirty="0" err="1">
                <a:latin typeface=".VnTime" panose="020B7200000000000000" pitchFamily="34" charset="0"/>
              </a:rPr>
              <a:t>diÕp</a:t>
            </a:r>
            <a:r>
              <a:rPr lang="en-US" altLang="en-US" sz="2700" b="1" dirty="0">
                <a:latin typeface=".VnTime" panose="020B7200000000000000" pitchFamily="34" charset="0"/>
              </a:rPr>
              <a:t> c¸ </a:t>
            </a:r>
          </a:p>
        </p:txBody>
      </p:sp>
      <p:sp>
        <p:nvSpPr>
          <p:cNvPr id="109576" name="Text Box 8">
            <a:extLst>
              <a:ext uri="{FF2B5EF4-FFF2-40B4-BE49-F238E27FC236}">
                <a16:creationId xmlns="" xmlns:a16="http://schemas.microsoft.com/office/drawing/2014/main" id="{94021489-20FE-4BC3-3DA3-AFE700983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342900"/>
            <a:ext cx="274320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50" b="1" dirty="0" err="1">
                <a:solidFill>
                  <a:srgbClr val="FF3300"/>
                </a:solidFill>
                <a:latin typeface=".VnTime" panose="020B7200000000000000" pitchFamily="34" charset="0"/>
              </a:rPr>
              <a:t>Lµm</a:t>
            </a:r>
            <a:r>
              <a:rPr lang="en-US" altLang="en-US" sz="4050" b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050" b="1" dirty="0" err="1">
                <a:solidFill>
                  <a:srgbClr val="FF3300"/>
                </a:solidFill>
                <a:latin typeface=".VnTime" panose="020B7200000000000000" pitchFamily="34" charset="0"/>
              </a:rPr>
              <a:t>thuèc</a:t>
            </a:r>
            <a:r>
              <a:rPr lang="en-US" altLang="en-US" sz="4050" b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>
            <a:extLst>
              <a:ext uri="{FF2B5EF4-FFF2-40B4-BE49-F238E27FC236}">
                <a16:creationId xmlns="" xmlns:a16="http://schemas.microsoft.com/office/drawing/2014/main" id="{53423993-053D-C5D5-DE81-A61D0E62B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708" y="640780"/>
            <a:ext cx="6874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cối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15">
            <a:extLst>
              <a:ext uri="{FF2B5EF4-FFF2-40B4-BE49-F238E27FC236}">
                <a16:creationId xmlns="" xmlns:a16="http://schemas.microsoft.com/office/drawing/2014/main" id="{E69B0C2A-FC2C-CA20-BB9D-926CE8770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708" y="1308187"/>
            <a:ext cx="687432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  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chặt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phá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trồng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thêm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xanh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điều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hòa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khí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Lá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lá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phổi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xanh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thiên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giúp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duy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trì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trái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75744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333;p12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293097" y="679072"/>
            <a:ext cx="6259232" cy="309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965359" y="831056"/>
            <a:ext cx="4359593" cy="4710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6923" y="1758462"/>
            <a:ext cx="3808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m yêu cây xanh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274628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hát E y cây xanh 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9" y="521575"/>
            <a:ext cx="4762500" cy="47625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358056" y="165535"/>
            <a:ext cx="5092262" cy="1844565"/>
          </a:xfrm>
          <a:prstGeom prst="wedgeEllipseCallout">
            <a:avLst>
              <a:gd name="adj1" fmla="val -57985"/>
              <a:gd name="adj2" fmla="val 3173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2293190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6" y="573932"/>
            <a:ext cx="5972782" cy="281130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4560" y="1385940"/>
            <a:ext cx="467503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áu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12177" y="1649504"/>
            <a:ext cx="213829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8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1800" b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1680" y="2610108"/>
            <a:ext cx="164205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0664" y="2015352"/>
            <a:ext cx="5155659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31" y="2545017"/>
            <a:ext cx="4233533" cy="2799108"/>
          </a:xfrm>
          <a:prstGeom prst="rect">
            <a:avLst/>
          </a:prstGeom>
        </p:spPr>
      </p:pic>
      <p:pic>
        <p:nvPicPr>
          <p:cNvPr id="2050" name="Picture 2" descr="Chim bay GIF - Tải xuống và Chia sẻ trên PHONEK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5268">
            <a:off x="6158588" y="543652"/>
            <a:ext cx="939800" cy="939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9" y="521575"/>
            <a:ext cx="4762500" cy="47625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358056" y="165535"/>
            <a:ext cx="5092262" cy="1844565"/>
          </a:xfrm>
          <a:prstGeom prst="wedgeEllipseCallout">
            <a:avLst>
              <a:gd name="adj1" fmla="val -57985"/>
              <a:gd name="adj2" fmla="val 3173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3190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828057" y="1275668"/>
            <a:ext cx="6443588" cy="1856511"/>
            <a:chOff x="4838820" y="2375552"/>
            <a:chExt cx="5544616" cy="1200507"/>
          </a:xfrm>
        </p:grpSpPr>
        <p:sp>
          <p:nvSpPr>
            <p:cNvPr id="10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rgbClr val="2DB2A4"/>
            </a:solidFill>
            <a:ln w="9525"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52"/>
          <p:cNvSpPr txBox="1"/>
          <p:nvPr/>
        </p:nvSpPr>
        <p:spPr>
          <a:xfrm>
            <a:off x="2419796" y="1751756"/>
            <a:ext cx="5494493" cy="9464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 dirty="0" err="1" smtClean="0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Hoạt</a:t>
            </a:r>
            <a:r>
              <a:rPr lang="en-US" altLang="zh-CN" sz="3000" b="1" dirty="0" smtClean="0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động</a:t>
            </a:r>
            <a:r>
              <a:rPr lang="en-US" altLang="zh-CN" sz="3000" b="1" dirty="0" smtClean="0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 1</a:t>
            </a:r>
            <a:r>
              <a:rPr lang="en-US" altLang="zh-CN" sz="2700" b="1" dirty="0" smtClean="0">
                <a:solidFill>
                  <a:srgbClr val="F77A08"/>
                </a:solidFill>
                <a:latin typeface="微软雅黑" panose="020B0503020204020204" charset="-122"/>
                <a:ea typeface="微软雅黑" panose="020B0503020204020204" charset="-122"/>
              </a:rPr>
              <a:t>. </a:t>
            </a:r>
            <a:r>
              <a:rPr lang="en-US" altLang="zh-CN" sz="2700" b="1" dirty="0" err="1">
                <a:solidFill>
                  <a:srgbClr val="F77A08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Tìm</a:t>
            </a:r>
            <a:r>
              <a:rPr lang="en-US" altLang="zh-CN" sz="2700" b="1" dirty="0">
                <a:solidFill>
                  <a:srgbClr val="F77A08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F77A08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hiểu</a:t>
            </a:r>
            <a:r>
              <a:rPr lang="en-US" altLang="zh-CN" sz="2700" b="1" dirty="0">
                <a:solidFill>
                  <a:srgbClr val="F77A08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F77A08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hình</a:t>
            </a:r>
            <a:r>
              <a:rPr lang="en-US" altLang="zh-CN" sz="2700" b="1" dirty="0">
                <a:solidFill>
                  <a:srgbClr val="F77A08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F77A08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dạng</a:t>
            </a:r>
            <a:r>
              <a:rPr lang="en-US" altLang="zh-CN" sz="2700" b="1" dirty="0">
                <a:solidFill>
                  <a:srgbClr val="F77A08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altLang="zh-CN" sz="2700" b="1" dirty="0" err="1">
                <a:solidFill>
                  <a:srgbClr val="F77A08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màu</a:t>
            </a:r>
            <a:r>
              <a:rPr lang="en-US" altLang="zh-CN" sz="2700" b="1" dirty="0">
                <a:solidFill>
                  <a:srgbClr val="F77A08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F77A08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sắc</a:t>
            </a:r>
            <a:r>
              <a:rPr lang="en-US" altLang="zh-CN" sz="2700" b="1" dirty="0">
                <a:solidFill>
                  <a:srgbClr val="F77A08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altLang="zh-CN" sz="2700" b="1" dirty="0" err="1">
                <a:solidFill>
                  <a:srgbClr val="F77A08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kích</a:t>
            </a:r>
            <a:r>
              <a:rPr lang="en-US" altLang="zh-CN" sz="2700" b="1" dirty="0">
                <a:solidFill>
                  <a:srgbClr val="F77A08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F77A08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thước</a:t>
            </a:r>
            <a:r>
              <a:rPr lang="en-US" altLang="zh-CN" sz="2700" b="1" dirty="0">
                <a:solidFill>
                  <a:srgbClr val="F77A08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F77A08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của</a:t>
            </a:r>
            <a:r>
              <a:rPr lang="en-US" altLang="zh-CN" sz="2700" b="1" dirty="0">
                <a:solidFill>
                  <a:srgbClr val="F77A08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F77A08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lá</a:t>
            </a:r>
            <a:endParaRPr lang="zh-CN" altLang="en-US" sz="2700" b="1" dirty="0">
              <a:solidFill>
                <a:srgbClr val="F77A08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主题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1989</TotalTime>
  <Words>397</Words>
  <Application>Microsoft Office PowerPoint</Application>
  <PresentationFormat>On-screen Show (16:9)</PresentationFormat>
  <Paragraphs>78</Paragraphs>
  <Slides>28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主题</vt:lpstr>
      <vt:lpstr>1_Office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Hương;0354473852</dc:creator>
  <cp:lastModifiedBy>Admin</cp:lastModifiedBy>
  <cp:revision>65</cp:revision>
  <dcterms:created xsi:type="dcterms:W3CDTF">2017-05-28T12:28:00Z</dcterms:created>
  <dcterms:modified xsi:type="dcterms:W3CDTF">2024-08-29T09:01:25Z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