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</p:sldMasterIdLst>
  <p:notesMasterIdLst>
    <p:notesMasterId r:id="rId37"/>
  </p:notesMasterIdLst>
  <p:sldIdLst>
    <p:sldId id="357" r:id="rId5"/>
    <p:sldId id="256" r:id="rId6"/>
    <p:sldId id="335" r:id="rId7"/>
    <p:sldId id="334" r:id="rId8"/>
    <p:sldId id="336" r:id="rId9"/>
    <p:sldId id="337" r:id="rId10"/>
    <p:sldId id="338" r:id="rId11"/>
    <p:sldId id="339" r:id="rId12"/>
    <p:sldId id="340" r:id="rId13"/>
    <p:sldId id="310" r:id="rId14"/>
    <p:sldId id="341" r:id="rId15"/>
    <p:sldId id="313" r:id="rId16"/>
    <p:sldId id="342" r:id="rId17"/>
    <p:sldId id="343" r:id="rId18"/>
    <p:sldId id="266" r:id="rId19"/>
    <p:sldId id="349" r:id="rId20"/>
    <p:sldId id="348" r:id="rId21"/>
    <p:sldId id="350" r:id="rId22"/>
    <p:sldId id="351" r:id="rId23"/>
    <p:sldId id="344" r:id="rId24"/>
    <p:sldId id="345" r:id="rId25"/>
    <p:sldId id="346" r:id="rId26"/>
    <p:sldId id="305" r:id="rId27"/>
    <p:sldId id="353" r:id="rId28"/>
    <p:sldId id="354" r:id="rId29"/>
    <p:sldId id="355" r:id="rId30"/>
    <p:sldId id="356" r:id="rId31"/>
    <p:sldId id="321" r:id="rId32"/>
    <p:sldId id="322" r:id="rId33"/>
    <p:sldId id="323" r:id="rId34"/>
    <p:sldId id="326" r:id="rId35"/>
    <p:sldId id="30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66FF33"/>
    <a:srgbClr val="FFFF66"/>
    <a:srgbClr val="0000FF"/>
    <a:srgbClr val="FF66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33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EDD57-E2E0-418A-8802-160AB4C690A5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4BD4E7-7B34-46A3-8632-218B51A52F5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4BD4E7-7B34-46A3-8632-218B51A52F5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bí</a:t>
            </a:r>
            <a:r>
              <a:rPr lang="en-US" dirty="0"/>
              <a:t> </a:t>
            </a:r>
            <a:r>
              <a:rPr lang="en-US" dirty="0" err="1"/>
              <a:t>ngô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thử</a:t>
            </a:r>
            <a:r>
              <a:rPr lang="en-US" dirty="0"/>
              <a:t> </a:t>
            </a:r>
            <a:r>
              <a:rPr lang="en-US" dirty="0" err="1"/>
              <a:t>thách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2E46BF6-07F3-486D-8A7F-CEA5D6E468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5">
                <a:latin typeface="Open Sans"/>
                <a:ea typeface="Open Sans"/>
                <a:cs typeface="Open Sans"/>
                <a:sym typeface="Open Sans"/>
              </a:defRPr>
            </a:lvl1pPr>
            <a:lvl2pPr marL="1219200" lvl="1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800" lvl="2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400" lvl="3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8000" lvl="4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600" lvl="5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200" lvl="6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800" lvl="7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400" lvl="8" indent="-44005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66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200" lvl="1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7" name="Graphic 4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>
            <a:fillRect/>
          </a:stretch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40055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200" lvl="1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800" lvl="2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400" lvl="3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8000" lvl="4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600" lvl="5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200" lvl="6" indent="-440055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800" lvl="7" indent="-440055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400" lvl="8" indent="-44005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">
  <p:cSld name="Background 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6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2EE0-CCBA-4493-A83F-A2D1BDD5455C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2042A-476E-4971-BD5E-10776360F75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0F433-17E0-4155-9361-0E7E7C5CB59A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CE2EB-FB25-46F4-870E-EE9C0AA7AD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0F433-17E0-4155-9361-0E7E7C5CB59A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CE2EB-FB25-46F4-870E-EE9C0AA7AD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2EE0-CCBA-4493-A83F-A2D1BDD5455C}" type="datetimeFigureOut">
              <a:rPr lang="en-US" smtClean="0"/>
              <a:pPr/>
              <a:t>8/29/2024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2042A-476E-4971-BD5E-10776360F75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text, font, graphics, design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wm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image" Target="../media/image3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svg"/><Relationship Id="rId5" Type="http://schemas.openxmlformats.org/officeDocument/2006/relationships/image" Target="../media/image23.png"/><Relationship Id="rId4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svg"/><Relationship Id="rId5" Type="http://schemas.openxmlformats.org/officeDocument/2006/relationships/image" Target="../media/image25.png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1.svg"/><Relationship Id="rId5" Type="http://schemas.openxmlformats.org/officeDocument/2006/relationships/image" Target="../media/image26.png"/><Relationship Id="rId4" Type="http://schemas.openxmlformats.org/officeDocument/2006/relationships/image" Target="../media/image35.sv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2.png"/><Relationship Id="rId3" Type="http://schemas.openxmlformats.org/officeDocument/2006/relationships/image" Target="../media/image21.png"/><Relationship Id="rId7" Type="http://schemas.openxmlformats.org/officeDocument/2006/relationships/image" Target="../media/image28.png"/><Relationship Id="rId12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11" Type="http://schemas.openxmlformats.org/officeDocument/2006/relationships/image" Target="../media/image31.png"/><Relationship Id="rId5" Type="http://schemas.openxmlformats.org/officeDocument/2006/relationships/image" Target="../media/image27.png"/><Relationship Id="rId15" Type="http://schemas.openxmlformats.org/officeDocument/2006/relationships/image" Target="../media/image50.svg"/><Relationship Id="rId10" Type="http://schemas.openxmlformats.org/officeDocument/2006/relationships/image" Target="../media/image30.png"/><Relationship Id="rId4" Type="http://schemas.openxmlformats.org/officeDocument/2006/relationships/image" Target="../media/image35.svg"/><Relationship Id="rId9" Type="http://schemas.openxmlformats.org/officeDocument/2006/relationships/image" Target="../media/image29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4.png"/><Relationship Id="rId4" Type="http://schemas.openxmlformats.org/officeDocument/2006/relationships/image" Target="../media/image3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5.png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5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5.wdp"/><Relationship Id="rId5" Type="http://schemas.openxmlformats.org/officeDocument/2006/relationships/image" Target="../media/image40.png"/><Relationship Id="rId10" Type="http://schemas.openxmlformats.org/officeDocument/2006/relationships/image" Target="../media/image2.jpeg"/><Relationship Id="rId4" Type="http://schemas.openxmlformats.org/officeDocument/2006/relationships/image" Target="../media/image35.svg"/><Relationship Id="rId9" Type="http://schemas.openxmlformats.org/officeDocument/2006/relationships/image" Target="../media/image4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1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5" Type="http://schemas.openxmlformats.org/officeDocument/2006/relationships/image" Target="../media/image41.png"/><Relationship Id="rId10" Type="http://schemas.openxmlformats.org/officeDocument/2006/relationships/image" Target="../media/image43.png"/><Relationship Id="rId4" Type="http://schemas.openxmlformats.org/officeDocument/2006/relationships/image" Target="../media/image35.svg"/><Relationship Id="rId9" Type="http://schemas.openxmlformats.org/officeDocument/2006/relationships/image" Target="../media/image5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3.sv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7.png"/><Relationship Id="rId11" Type="http://schemas.openxmlformats.org/officeDocument/2006/relationships/image" Target="../media/image29.png"/><Relationship Id="rId5" Type="http://schemas.openxmlformats.org/officeDocument/2006/relationships/image" Target="../media/image35.svg"/><Relationship Id="rId15" Type="http://schemas.openxmlformats.org/officeDocument/2006/relationships/image" Target="../media/image59.svg"/><Relationship Id="rId10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openxmlformats.org/officeDocument/2006/relationships/image" Target="../media/image28.png"/><Relationship Id="rId1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18" Type="http://schemas.openxmlformats.org/officeDocument/2006/relationships/slide" Target="slide3.xml"/><Relationship Id="rId3" Type="http://schemas.openxmlformats.org/officeDocument/2006/relationships/image" Target="../media/image46.png"/><Relationship Id="rId21" Type="http://schemas.openxmlformats.org/officeDocument/2006/relationships/image" Target="../media/image64.png"/><Relationship Id="rId7" Type="http://schemas.openxmlformats.org/officeDocument/2006/relationships/slide" Target="slide15.xml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9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3.png"/><Relationship Id="rId11" Type="http://schemas.openxmlformats.org/officeDocument/2006/relationships/image" Target="../media/image57.png"/><Relationship Id="rId5" Type="http://schemas.openxmlformats.org/officeDocument/2006/relationships/image" Target="../media/image52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19" Type="http://schemas.openxmlformats.org/officeDocument/2006/relationships/image" Target="../media/image48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audio" Target="../media/audio1.wav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4.png"/><Relationship Id="rId5" Type="http://schemas.openxmlformats.org/officeDocument/2006/relationships/image" Target="../media/image35.svg"/><Relationship Id="rId10" Type="http://schemas.openxmlformats.org/officeDocument/2006/relationships/image" Target="../media/image2.jpeg"/><Relationship Id="rId4" Type="http://schemas.openxmlformats.org/officeDocument/2006/relationships/image" Target="../media/image21.pn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4.png"/><Relationship Id="rId18" Type="http://schemas.openxmlformats.org/officeDocument/2006/relationships/image" Target="../media/image68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17" Type="http://schemas.openxmlformats.org/officeDocument/2006/relationships/image" Target="../media/image59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3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33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69.png"/><Relationship Id="rId4" Type="http://schemas.openxmlformats.org/officeDocument/2006/relationships/image" Target="../media/image35.svg"/><Relationship Id="rId9" Type="http://schemas.openxmlformats.org/officeDocument/2006/relationships/image" Target="../media/image30.png"/><Relationship Id="rId1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6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28.png"/><Relationship Id="rId17" Type="http://schemas.openxmlformats.org/officeDocument/2006/relationships/image" Target="../media/image72.jpe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.png"/><Relationship Id="rId11" Type="http://schemas.microsoft.com/office/2007/relationships/hdphoto" Target="../media/hdphoto1.wdp"/><Relationship Id="rId5" Type="http://schemas.openxmlformats.org/officeDocument/2006/relationships/image" Target="../media/image35.svg"/><Relationship Id="rId15" Type="http://schemas.openxmlformats.org/officeDocument/2006/relationships/image" Target="../media/image71.png"/><Relationship Id="rId10" Type="http://schemas.openxmlformats.org/officeDocument/2006/relationships/image" Target="../media/image69.png"/><Relationship Id="rId4" Type="http://schemas.openxmlformats.org/officeDocument/2006/relationships/image" Target="../media/image21.png"/><Relationship Id="rId9" Type="http://schemas.openxmlformats.org/officeDocument/2006/relationships/image" Target="../media/image29.png"/><Relationship Id="rId14" Type="http://schemas.openxmlformats.org/officeDocument/2006/relationships/image" Target="../media/image7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svg"/><Relationship Id="rId7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28.svg"/><Relationship Id="rId10" Type="http://schemas.openxmlformats.org/officeDocument/2006/relationships/image" Target="../media/image2.jpe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microsoft.com/office/2007/relationships/hdphoto" Target="../media/hdphoto7.wdp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1.png"/><Relationship Id="rId11" Type="http://schemas.openxmlformats.org/officeDocument/2006/relationships/image" Target="../media/image29.png"/><Relationship Id="rId5" Type="http://schemas.openxmlformats.org/officeDocument/2006/relationships/image" Target="../media/image35.svg"/><Relationship Id="rId15" Type="http://schemas.openxmlformats.org/officeDocument/2006/relationships/image" Target="../media/image74.jpeg"/><Relationship Id="rId10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openxmlformats.org/officeDocument/2006/relationships/image" Target="../media/image28.png"/><Relationship Id="rId1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75.png"/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33.xml"/><Relationship Id="rId6" Type="http://schemas.microsoft.com/office/2007/relationships/hdphoto" Target="../media/hdphoto7.wdp"/><Relationship Id="rId11" Type="http://schemas.microsoft.com/office/2007/relationships/hdphoto" Target="../media/hdphoto6.wdp"/><Relationship Id="rId5" Type="http://schemas.openxmlformats.org/officeDocument/2006/relationships/image" Target="../media/image31.png"/><Relationship Id="rId15" Type="http://schemas.openxmlformats.org/officeDocument/2006/relationships/image" Target="../media/image76.png"/><Relationship Id="rId10" Type="http://schemas.openxmlformats.org/officeDocument/2006/relationships/image" Target="../media/image28.png"/><Relationship Id="rId4" Type="http://schemas.openxmlformats.org/officeDocument/2006/relationships/image" Target="../media/image35.svg"/><Relationship Id="rId9" Type="http://schemas.openxmlformats.org/officeDocument/2006/relationships/image" Target="../media/image30.png"/><Relationship Id="rId14" Type="http://schemas.microsoft.com/office/2007/relationships/hdphoto" Target="../media/hdphoto8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78.png"/><Relationship Id="rId18" Type="http://schemas.openxmlformats.org/officeDocument/2006/relationships/image" Target="../media/image2.jpeg"/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12" Type="http://schemas.openxmlformats.org/officeDocument/2006/relationships/image" Target="../media/image93.sv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97.sv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image" Target="../media/image77.png"/><Relationship Id="rId5" Type="http://schemas.openxmlformats.org/officeDocument/2006/relationships/image" Target="../media/image28.png"/><Relationship Id="rId15" Type="http://schemas.openxmlformats.org/officeDocument/2006/relationships/image" Target="../media/image79.png"/><Relationship Id="rId10" Type="http://schemas.microsoft.com/office/2007/relationships/hdphoto" Target="../media/hdphoto7.wdp"/><Relationship Id="rId4" Type="http://schemas.openxmlformats.org/officeDocument/2006/relationships/image" Target="../media/image35.svg"/><Relationship Id="rId9" Type="http://schemas.openxmlformats.org/officeDocument/2006/relationships/image" Target="../media/image31.png"/><Relationship Id="rId14" Type="http://schemas.openxmlformats.org/officeDocument/2006/relationships/image" Target="../media/image9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svg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2.sv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2928"/>
            <a:ext cx="7518400" cy="52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6299" tIns="53175" rIns="106299" bIns="5317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700" b="1" dirty="0">
                <a:solidFill>
                  <a:srgbClr val="FF0066"/>
                </a:solidFill>
                <a:latin typeface="Times New Roman" pitchFamily="18" charset="0"/>
              </a:rPr>
              <a:t>TRƯỜNG TIỂU HỌC SỐ 2 BỒNG SƠN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2655"/>
            <a:ext cx="15240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085219" y="3257554"/>
            <a:ext cx="8691140" cy="127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299" tIns="53175" rIns="106299" bIns="531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9"/>
              </a:spcBef>
              <a:defRPr/>
            </a:pPr>
            <a:r>
              <a:rPr lang="en-US" sz="29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9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9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9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9"/>
              </a:spcBef>
              <a:defRPr/>
            </a:pP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chẵn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lẻ</a:t>
            </a:r>
            <a:endParaRPr lang="en-US" sz="29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32" y="1543145"/>
            <a:ext cx="8592457" cy="1492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6299" tIns="53175" rIns="106299" bIns="5317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4136297" y="5402011"/>
            <a:ext cx="4475237" cy="96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6299" tIns="53175" rIns="106299" bIns="5317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</a:rPr>
              <a:t>Giáo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</a:rPr>
              <a:t>viên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Nguyễn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Thị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itchFamily="18" charset="0"/>
              </a:rPr>
              <a:t>Tư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 </a:t>
            </a:r>
            <a:endParaRPr lang="en-US" altLang="en-US" sz="2800" b="1" dirty="0">
              <a:solidFill>
                <a:srgbClr val="002060"/>
              </a:solidFill>
              <a:latin typeface="Times New Roman" pitchFamily="18" charset="0"/>
            </a:endParaRPr>
          </a:p>
          <a:p>
            <a:pPr algn="ctr"/>
            <a:r>
              <a:rPr lang="en-US" altLang="en-US" sz="2800" b="1" dirty="0" err="1">
                <a:solidFill>
                  <a:srgbClr val="002060"/>
                </a:solidFill>
                <a:latin typeface="Times New Roman" pitchFamily="18" charset="0"/>
              </a:rPr>
              <a:t>Lớp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itchFamily="18" charset="0"/>
              </a:rPr>
              <a:t>: 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itchFamily="18" charset="0"/>
              </a:rPr>
              <a:t>4A3</a:t>
            </a:r>
            <a:endParaRPr lang="en-US" alt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7" y="249891"/>
            <a:ext cx="1560909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8419" y="311111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585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942" y="738282"/>
            <a:ext cx="1104295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7" y="4473273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18288" y="4672583"/>
            <a:ext cx="3246937" cy="1480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086240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45963" y="209550"/>
            <a:ext cx="11368586" cy="6639819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493" y="2733675"/>
            <a:ext cx="9964120" cy="3371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Speech Bubble: Rectangle with Corners Rounded 7"/>
          <p:cNvSpPr/>
          <p:nvPr/>
        </p:nvSpPr>
        <p:spPr>
          <a:xfrm>
            <a:off x="1080640" y="571499"/>
            <a:ext cx="4548635" cy="2057245"/>
          </a:xfrm>
          <a:prstGeom prst="wedgeRoundRectCallout">
            <a:avLst>
              <a:gd name="adj1" fmla="val -30387"/>
              <a:gd name="adj2" fmla="val 72157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Tớ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thấy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một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phố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10, 12, 14, 16, 18…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Bên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kia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thì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ghi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các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số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nhà</a:t>
            </a:r>
            <a:r>
              <a:rPr kumimoji="0" lang="en-US" sz="2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11, 13, 15, 17, 19…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đó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có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đặc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điểm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nhỉ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7534275" y="447675"/>
            <a:ext cx="4657725" cy="2609850"/>
          </a:xfrm>
          <a:prstGeom prst="wedgeRoundRectCallout">
            <a:avLst>
              <a:gd name="adj1" fmla="val -205"/>
              <a:gd name="adj2" fmla="val 7853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dễ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tìm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chẵn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(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10, 12, 14, 16, 18…)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đánh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nhà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ở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một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của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dãy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phố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bên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còn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lại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người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dùng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các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lẻ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( </a:t>
            </a:r>
            <a:r>
              <a:rPr lang="en-US" sz="2600" b="1" dirty="0" err="1">
                <a:solidFill>
                  <a:prstClr val="black"/>
                </a:solidFill>
                <a:latin typeface="Calibri" panose="020F0502020204030204"/>
              </a:rPr>
              <a:t>như</a:t>
            </a:r>
            <a:r>
              <a:rPr lang="en-US" sz="2600" b="1" dirty="0">
                <a:solidFill>
                  <a:prstClr val="black"/>
                </a:solidFill>
                <a:latin typeface="Calibri" panose="020F0502020204030204"/>
              </a:rPr>
              <a:t> 11, 13, 15, 17, 19..)</a:t>
            </a:r>
            <a:endParaRPr kumimoji="0" lang="en-US" sz="26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99" y="104775"/>
            <a:ext cx="923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30637" y="161233"/>
            <a:ext cx="8715949" cy="1009646"/>
          </a:xfrm>
          <a:prstGeom prst="rect">
            <a:avLst/>
          </a:prstGeom>
          <a:pattFill prst="ltUpDiag">
            <a:fgClr>
              <a:srgbClr val="009999"/>
            </a:fgClr>
            <a:bgClr>
              <a:schemeClr val="bg1"/>
            </a:bgClr>
          </a:patt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38025" y="67250"/>
            <a:ext cx="8715949" cy="997877"/>
          </a:xfrm>
          <a:prstGeom prst="rect">
            <a:avLst/>
          </a:prstGeom>
          <a:solidFill>
            <a:schemeClr val="bg1"/>
          </a:solidFill>
          <a:ln>
            <a:solidFill>
              <a:srgbClr val="00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545963" y="1308233"/>
            <a:ext cx="11368586" cy="5541136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958719" y="198365"/>
            <a:ext cx="6543074" cy="83099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Rectangle: Rounded Corners 39"/>
          <p:cNvSpPr/>
          <p:nvPr/>
        </p:nvSpPr>
        <p:spPr>
          <a:xfrm>
            <a:off x="1368355" y="2111467"/>
            <a:ext cx="9833045" cy="1317533"/>
          </a:xfrm>
          <a:custGeom>
            <a:avLst/>
            <a:gdLst>
              <a:gd name="connsiteX0" fmla="*/ 0 w 9833045"/>
              <a:gd name="connsiteY0" fmla="*/ 265773 h 1317533"/>
              <a:gd name="connsiteX1" fmla="*/ 265773 w 9833045"/>
              <a:gd name="connsiteY1" fmla="*/ 0 h 1317533"/>
              <a:gd name="connsiteX2" fmla="*/ 930166 w 9833045"/>
              <a:gd name="connsiteY2" fmla="*/ 0 h 1317533"/>
              <a:gd name="connsiteX3" fmla="*/ 1594559 w 9833045"/>
              <a:gd name="connsiteY3" fmla="*/ 0 h 1317533"/>
              <a:gd name="connsiteX4" fmla="*/ 2258951 w 9833045"/>
              <a:gd name="connsiteY4" fmla="*/ 0 h 1317533"/>
              <a:gd name="connsiteX5" fmla="*/ 3016359 w 9833045"/>
              <a:gd name="connsiteY5" fmla="*/ 0 h 1317533"/>
              <a:gd name="connsiteX6" fmla="*/ 3680752 w 9833045"/>
              <a:gd name="connsiteY6" fmla="*/ 0 h 1317533"/>
              <a:gd name="connsiteX7" fmla="*/ 4252130 w 9833045"/>
              <a:gd name="connsiteY7" fmla="*/ 0 h 1317533"/>
              <a:gd name="connsiteX8" fmla="*/ 4823508 w 9833045"/>
              <a:gd name="connsiteY8" fmla="*/ 0 h 1317533"/>
              <a:gd name="connsiteX9" fmla="*/ 5208855 w 9833045"/>
              <a:gd name="connsiteY9" fmla="*/ 0 h 1317533"/>
              <a:gd name="connsiteX10" fmla="*/ 5780233 w 9833045"/>
              <a:gd name="connsiteY10" fmla="*/ 0 h 1317533"/>
              <a:gd name="connsiteX11" fmla="*/ 6258596 w 9833045"/>
              <a:gd name="connsiteY11" fmla="*/ 0 h 1317533"/>
              <a:gd name="connsiteX12" fmla="*/ 6643944 w 9833045"/>
              <a:gd name="connsiteY12" fmla="*/ 0 h 1317533"/>
              <a:gd name="connsiteX13" fmla="*/ 7494367 w 9833045"/>
              <a:gd name="connsiteY13" fmla="*/ 0 h 1317533"/>
              <a:gd name="connsiteX14" fmla="*/ 8158759 w 9833045"/>
              <a:gd name="connsiteY14" fmla="*/ 0 h 1317533"/>
              <a:gd name="connsiteX15" fmla="*/ 8730137 w 9833045"/>
              <a:gd name="connsiteY15" fmla="*/ 0 h 1317533"/>
              <a:gd name="connsiteX16" fmla="*/ 9567272 w 9833045"/>
              <a:gd name="connsiteY16" fmla="*/ 0 h 1317533"/>
              <a:gd name="connsiteX17" fmla="*/ 9833045 w 9833045"/>
              <a:gd name="connsiteY17" fmla="*/ 265773 h 1317533"/>
              <a:gd name="connsiteX18" fmla="*/ 9833045 w 9833045"/>
              <a:gd name="connsiteY18" fmla="*/ 666626 h 1317533"/>
              <a:gd name="connsiteX19" fmla="*/ 9833045 w 9833045"/>
              <a:gd name="connsiteY19" fmla="*/ 1051760 h 1317533"/>
              <a:gd name="connsiteX20" fmla="*/ 9567272 w 9833045"/>
              <a:gd name="connsiteY20" fmla="*/ 1317533 h 1317533"/>
              <a:gd name="connsiteX21" fmla="*/ 9088909 w 9833045"/>
              <a:gd name="connsiteY21" fmla="*/ 1317533 h 1317533"/>
              <a:gd name="connsiteX22" fmla="*/ 8703561 w 9833045"/>
              <a:gd name="connsiteY22" fmla="*/ 1317533 h 1317533"/>
              <a:gd name="connsiteX23" fmla="*/ 7853139 w 9833045"/>
              <a:gd name="connsiteY23" fmla="*/ 1317533 h 1317533"/>
              <a:gd name="connsiteX24" fmla="*/ 7374776 w 9833045"/>
              <a:gd name="connsiteY24" fmla="*/ 1317533 h 1317533"/>
              <a:gd name="connsiteX25" fmla="*/ 6896413 w 9833045"/>
              <a:gd name="connsiteY25" fmla="*/ 1317533 h 1317533"/>
              <a:gd name="connsiteX26" fmla="*/ 6045990 w 9833045"/>
              <a:gd name="connsiteY26" fmla="*/ 1317533 h 1317533"/>
              <a:gd name="connsiteX27" fmla="*/ 5660642 w 9833045"/>
              <a:gd name="connsiteY27" fmla="*/ 1317533 h 1317533"/>
              <a:gd name="connsiteX28" fmla="*/ 4903235 w 9833045"/>
              <a:gd name="connsiteY28" fmla="*/ 1317533 h 1317533"/>
              <a:gd name="connsiteX29" fmla="*/ 4238842 w 9833045"/>
              <a:gd name="connsiteY29" fmla="*/ 1317533 h 1317533"/>
              <a:gd name="connsiteX30" fmla="*/ 3481434 w 9833045"/>
              <a:gd name="connsiteY30" fmla="*/ 1317533 h 1317533"/>
              <a:gd name="connsiteX31" fmla="*/ 2724026 w 9833045"/>
              <a:gd name="connsiteY31" fmla="*/ 1317533 h 1317533"/>
              <a:gd name="connsiteX32" fmla="*/ 2245664 w 9833045"/>
              <a:gd name="connsiteY32" fmla="*/ 1317533 h 1317533"/>
              <a:gd name="connsiteX33" fmla="*/ 1860316 w 9833045"/>
              <a:gd name="connsiteY33" fmla="*/ 1317533 h 1317533"/>
              <a:gd name="connsiteX34" fmla="*/ 1009893 w 9833045"/>
              <a:gd name="connsiteY34" fmla="*/ 1317533 h 1317533"/>
              <a:gd name="connsiteX35" fmla="*/ 265773 w 9833045"/>
              <a:gd name="connsiteY35" fmla="*/ 1317533 h 1317533"/>
              <a:gd name="connsiteX36" fmla="*/ 0 w 9833045"/>
              <a:gd name="connsiteY36" fmla="*/ 1051760 h 1317533"/>
              <a:gd name="connsiteX37" fmla="*/ 0 w 9833045"/>
              <a:gd name="connsiteY37" fmla="*/ 643047 h 1317533"/>
              <a:gd name="connsiteX38" fmla="*/ 0 w 9833045"/>
              <a:gd name="connsiteY38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9833045" h="1317533" fill="none" extrusionOk="0">
                <a:moveTo>
                  <a:pt x="0" y="265773"/>
                </a:moveTo>
                <a:cubicBezTo>
                  <a:pt x="26715" y="102740"/>
                  <a:pt x="131169" y="4589"/>
                  <a:pt x="265773" y="0"/>
                </a:cubicBezTo>
                <a:cubicBezTo>
                  <a:pt x="560821" y="-6315"/>
                  <a:pt x="740731" y="25077"/>
                  <a:pt x="930166" y="0"/>
                </a:cubicBezTo>
                <a:cubicBezTo>
                  <a:pt x="1119601" y="-25077"/>
                  <a:pt x="1299097" y="-2671"/>
                  <a:pt x="1594559" y="0"/>
                </a:cubicBezTo>
                <a:cubicBezTo>
                  <a:pt x="1890021" y="2671"/>
                  <a:pt x="2112894" y="-28935"/>
                  <a:pt x="2258951" y="0"/>
                </a:cubicBezTo>
                <a:cubicBezTo>
                  <a:pt x="2405008" y="28935"/>
                  <a:pt x="2785803" y="2600"/>
                  <a:pt x="3016359" y="0"/>
                </a:cubicBezTo>
                <a:cubicBezTo>
                  <a:pt x="3246915" y="-2600"/>
                  <a:pt x="3524308" y="1462"/>
                  <a:pt x="3680752" y="0"/>
                </a:cubicBezTo>
                <a:cubicBezTo>
                  <a:pt x="3837196" y="-1462"/>
                  <a:pt x="4015419" y="27426"/>
                  <a:pt x="4252130" y="0"/>
                </a:cubicBezTo>
                <a:cubicBezTo>
                  <a:pt x="4488841" y="-27426"/>
                  <a:pt x="4687211" y="4561"/>
                  <a:pt x="4823508" y="0"/>
                </a:cubicBezTo>
                <a:cubicBezTo>
                  <a:pt x="4959805" y="-4561"/>
                  <a:pt x="5031872" y="8638"/>
                  <a:pt x="5208855" y="0"/>
                </a:cubicBezTo>
                <a:cubicBezTo>
                  <a:pt x="5385838" y="-8638"/>
                  <a:pt x="5631291" y="-11931"/>
                  <a:pt x="5780233" y="0"/>
                </a:cubicBezTo>
                <a:cubicBezTo>
                  <a:pt x="5929175" y="11931"/>
                  <a:pt x="6056086" y="23268"/>
                  <a:pt x="6258596" y="0"/>
                </a:cubicBezTo>
                <a:cubicBezTo>
                  <a:pt x="6461106" y="-23268"/>
                  <a:pt x="6539073" y="-10441"/>
                  <a:pt x="6643944" y="0"/>
                </a:cubicBezTo>
                <a:cubicBezTo>
                  <a:pt x="6748815" y="10441"/>
                  <a:pt x="7201395" y="23132"/>
                  <a:pt x="7494367" y="0"/>
                </a:cubicBezTo>
                <a:cubicBezTo>
                  <a:pt x="7787339" y="-23132"/>
                  <a:pt x="7919160" y="-22769"/>
                  <a:pt x="8158759" y="0"/>
                </a:cubicBezTo>
                <a:cubicBezTo>
                  <a:pt x="8398358" y="22769"/>
                  <a:pt x="8468045" y="28130"/>
                  <a:pt x="8730137" y="0"/>
                </a:cubicBezTo>
                <a:cubicBezTo>
                  <a:pt x="8992229" y="-28130"/>
                  <a:pt x="9312656" y="21549"/>
                  <a:pt x="9567272" y="0"/>
                </a:cubicBezTo>
                <a:cubicBezTo>
                  <a:pt x="9722546" y="25153"/>
                  <a:pt x="9834925" y="115482"/>
                  <a:pt x="9833045" y="265773"/>
                </a:cubicBezTo>
                <a:cubicBezTo>
                  <a:pt x="9851799" y="434270"/>
                  <a:pt x="9838058" y="532535"/>
                  <a:pt x="9833045" y="666626"/>
                </a:cubicBezTo>
                <a:cubicBezTo>
                  <a:pt x="9828032" y="800717"/>
                  <a:pt x="9844761" y="865678"/>
                  <a:pt x="9833045" y="1051760"/>
                </a:cubicBezTo>
                <a:cubicBezTo>
                  <a:pt x="9830554" y="1216446"/>
                  <a:pt x="9729174" y="1320925"/>
                  <a:pt x="9567272" y="1317533"/>
                </a:cubicBezTo>
                <a:cubicBezTo>
                  <a:pt x="9382928" y="1340060"/>
                  <a:pt x="9281693" y="1330139"/>
                  <a:pt x="9088909" y="1317533"/>
                </a:cubicBezTo>
                <a:cubicBezTo>
                  <a:pt x="8896125" y="1304927"/>
                  <a:pt x="8825495" y="1307697"/>
                  <a:pt x="8703561" y="1317533"/>
                </a:cubicBezTo>
                <a:cubicBezTo>
                  <a:pt x="8581627" y="1327369"/>
                  <a:pt x="8190564" y="1306649"/>
                  <a:pt x="7853139" y="1317533"/>
                </a:cubicBezTo>
                <a:cubicBezTo>
                  <a:pt x="7515714" y="1328417"/>
                  <a:pt x="7511694" y="1300110"/>
                  <a:pt x="7374776" y="1317533"/>
                </a:cubicBezTo>
                <a:cubicBezTo>
                  <a:pt x="7237858" y="1334956"/>
                  <a:pt x="7078084" y="1320513"/>
                  <a:pt x="6896413" y="1317533"/>
                </a:cubicBezTo>
                <a:cubicBezTo>
                  <a:pt x="6714742" y="1314553"/>
                  <a:pt x="6368984" y="1355625"/>
                  <a:pt x="6045990" y="1317533"/>
                </a:cubicBezTo>
                <a:cubicBezTo>
                  <a:pt x="5722996" y="1279441"/>
                  <a:pt x="5811310" y="1323614"/>
                  <a:pt x="5660642" y="1317533"/>
                </a:cubicBezTo>
                <a:cubicBezTo>
                  <a:pt x="5509974" y="1311452"/>
                  <a:pt x="5126708" y="1295012"/>
                  <a:pt x="4903235" y="1317533"/>
                </a:cubicBezTo>
                <a:cubicBezTo>
                  <a:pt x="4679762" y="1340054"/>
                  <a:pt x="4495036" y="1287334"/>
                  <a:pt x="4238842" y="1317533"/>
                </a:cubicBezTo>
                <a:cubicBezTo>
                  <a:pt x="3982648" y="1347732"/>
                  <a:pt x="3854251" y="1317520"/>
                  <a:pt x="3481434" y="1317533"/>
                </a:cubicBezTo>
                <a:cubicBezTo>
                  <a:pt x="3108617" y="1317546"/>
                  <a:pt x="3001006" y="1317206"/>
                  <a:pt x="2724026" y="1317533"/>
                </a:cubicBezTo>
                <a:cubicBezTo>
                  <a:pt x="2447046" y="1317860"/>
                  <a:pt x="2480842" y="1305877"/>
                  <a:pt x="2245664" y="1317533"/>
                </a:cubicBezTo>
                <a:cubicBezTo>
                  <a:pt x="2010486" y="1329189"/>
                  <a:pt x="1967273" y="1327523"/>
                  <a:pt x="1860316" y="1317533"/>
                </a:cubicBezTo>
                <a:cubicBezTo>
                  <a:pt x="1753359" y="1307543"/>
                  <a:pt x="1325247" y="1326529"/>
                  <a:pt x="1009893" y="1317533"/>
                </a:cubicBezTo>
                <a:cubicBezTo>
                  <a:pt x="694539" y="1308537"/>
                  <a:pt x="465839" y="1301463"/>
                  <a:pt x="265773" y="1317533"/>
                </a:cubicBezTo>
                <a:cubicBezTo>
                  <a:pt x="110721" y="1315858"/>
                  <a:pt x="5974" y="1173201"/>
                  <a:pt x="0" y="1051760"/>
                </a:cubicBezTo>
                <a:cubicBezTo>
                  <a:pt x="8428" y="934620"/>
                  <a:pt x="-11131" y="799028"/>
                  <a:pt x="0" y="643047"/>
                </a:cubicBezTo>
                <a:cubicBezTo>
                  <a:pt x="11131" y="487066"/>
                  <a:pt x="-8479" y="427444"/>
                  <a:pt x="0" y="265773"/>
                </a:cubicBezTo>
                <a:close/>
              </a:path>
              <a:path w="9833045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13607" y="12489"/>
                  <a:pt x="769096" y="-29188"/>
                  <a:pt x="1023181" y="0"/>
                </a:cubicBezTo>
                <a:cubicBezTo>
                  <a:pt x="1277266" y="29188"/>
                  <a:pt x="1325756" y="15011"/>
                  <a:pt x="1501544" y="0"/>
                </a:cubicBezTo>
                <a:cubicBezTo>
                  <a:pt x="1677332" y="-15011"/>
                  <a:pt x="1741953" y="-22008"/>
                  <a:pt x="1979906" y="0"/>
                </a:cubicBezTo>
                <a:cubicBezTo>
                  <a:pt x="2217859" y="22008"/>
                  <a:pt x="2521029" y="3848"/>
                  <a:pt x="2737314" y="0"/>
                </a:cubicBezTo>
                <a:cubicBezTo>
                  <a:pt x="2953599" y="-3848"/>
                  <a:pt x="3156453" y="-13990"/>
                  <a:pt x="3308692" y="0"/>
                </a:cubicBezTo>
                <a:cubicBezTo>
                  <a:pt x="3460931" y="13990"/>
                  <a:pt x="3897077" y="-28273"/>
                  <a:pt x="4159115" y="0"/>
                </a:cubicBezTo>
                <a:cubicBezTo>
                  <a:pt x="4421153" y="28273"/>
                  <a:pt x="4792037" y="-23256"/>
                  <a:pt x="5009537" y="0"/>
                </a:cubicBezTo>
                <a:cubicBezTo>
                  <a:pt x="5227037" y="23256"/>
                  <a:pt x="5397713" y="-35020"/>
                  <a:pt x="5766945" y="0"/>
                </a:cubicBezTo>
                <a:cubicBezTo>
                  <a:pt x="6136177" y="35020"/>
                  <a:pt x="6108503" y="-6611"/>
                  <a:pt x="6245308" y="0"/>
                </a:cubicBezTo>
                <a:cubicBezTo>
                  <a:pt x="6382113" y="6611"/>
                  <a:pt x="6504334" y="-14573"/>
                  <a:pt x="6630656" y="0"/>
                </a:cubicBezTo>
                <a:cubicBezTo>
                  <a:pt x="6756978" y="14573"/>
                  <a:pt x="7182653" y="-5425"/>
                  <a:pt x="7481079" y="0"/>
                </a:cubicBezTo>
                <a:cubicBezTo>
                  <a:pt x="7779505" y="5425"/>
                  <a:pt x="7932746" y="19916"/>
                  <a:pt x="8145471" y="0"/>
                </a:cubicBezTo>
                <a:cubicBezTo>
                  <a:pt x="8358196" y="-19916"/>
                  <a:pt x="8634739" y="-13805"/>
                  <a:pt x="8809864" y="0"/>
                </a:cubicBezTo>
                <a:cubicBezTo>
                  <a:pt x="8984989" y="13805"/>
                  <a:pt x="9350881" y="31694"/>
                  <a:pt x="9567272" y="0"/>
                </a:cubicBezTo>
                <a:cubicBezTo>
                  <a:pt x="9726987" y="-3779"/>
                  <a:pt x="9835175" y="155068"/>
                  <a:pt x="9833045" y="265773"/>
                </a:cubicBezTo>
                <a:cubicBezTo>
                  <a:pt x="9847470" y="443466"/>
                  <a:pt x="9821828" y="580462"/>
                  <a:pt x="9833045" y="674486"/>
                </a:cubicBezTo>
                <a:cubicBezTo>
                  <a:pt x="9844262" y="768510"/>
                  <a:pt x="9818090" y="926582"/>
                  <a:pt x="9833045" y="1051760"/>
                </a:cubicBezTo>
                <a:cubicBezTo>
                  <a:pt x="9820888" y="1206168"/>
                  <a:pt x="9715979" y="1292589"/>
                  <a:pt x="9567272" y="1317533"/>
                </a:cubicBezTo>
                <a:cubicBezTo>
                  <a:pt x="9329180" y="1342231"/>
                  <a:pt x="9070110" y="1299169"/>
                  <a:pt x="8902879" y="1317533"/>
                </a:cubicBezTo>
                <a:cubicBezTo>
                  <a:pt x="8735648" y="1335897"/>
                  <a:pt x="8659862" y="1314167"/>
                  <a:pt x="8424516" y="1317533"/>
                </a:cubicBezTo>
                <a:cubicBezTo>
                  <a:pt x="8189170" y="1320899"/>
                  <a:pt x="8073081" y="1312645"/>
                  <a:pt x="7946154" y="1317533"/>
                </a:cubicBezTo>
                <a:cubicBezTo>
                  <a:pt x="7819227" y="1322421"/>
                  <a:pt x="7373159" y="1316081"/>
                  <a:pt x="7095731" y="1317533"/>
                </a:cubicBezTo>
                <a:cubicBezTo>
                  <a:pt x="6818303" y="1318985"/>
                  <a:pt x="6701257" y="1302641"/>
                  <a:pt x="6524353" y="1317533"/>
                </a:cubicBezTo>
                <a:cubicBezTo>
                  <a:pt x="6347449" y="1332425"/>
                  <a:pt x="5955841" y="1291747"/>
                  <a:pt x="5673930" y="1317533"/>
                </a:cubicBezTo>
                <a:cubicBezTo>
                  <a:pt x="5392019" y="1343319"/>
                  <a:pt x="5222694" y="1356176"/>
                  <a:pt x="4823508" y="1317533"/>
                </a:cubicBezTo>
                <a:cubicBezTo>
                  <a:pt x="4424322" y="1278890"/>
                  <a:pt x="4452270" y="1296288"/>
                  <a:pt x="4252130" y="1317533"/>
                </a:cubicBezTo>
                <a:cubicBezTo>
                  <a:pt x="4051990" y="1338778"/>
                  <a:pt x="4010195" y="1300062"/>
                  <a:pt x="3866782" y="1317533"/>
                </a:cubicBezTo>
                <a:cubicBezTo>
                  <a:pt x="3723369" y="1335004"/>
                  <a:pt x="3492002" y="1321683"/>
                  <a:pt x="3388419" y="1317533"/>
                </a:cubicBezTo>
                <a:cubicBezTo>
                  <a:pt x="3284836" y="1313383"/>
                  <a:pt x="3036408" y="1311445"/>
                  <a:pt x="2910056" y="1317533"/>
                </a:cubicBezTo>
                <a:cubicBezTo>
                  <a:pt x="2783704" y="1323621"/>
                  <a:pt x="2312073" y="1304302"/>
                  <a:pt x="2152649" y="1317533"/>
                </a:cubicBezTo>
                <a:cubicBezTo>
                  <a:pt x="1993225" y="1330764"/>
                  <a:pt x="1952637" y="1314823"/>
                  <a:pt x="1767301" y="1317533"/>
                </a:cubicBezTo>
                <a:cubicBezTo>
                  <a:pt x="1581965" y="1320243"/>
                  <a:pt x="1407678" y="1301286"/>
                  <a:pt x="1288938" y="1317533"/>
                </a:cubicBezTo>
                <a:cubicBezTo>
                  <a:pt x="1170198" y="1333780"/>
                  <a:pt x="595426" y="1274786"/>
                  <a:pt x="265773" y="1317533"/>
                </a:cubicBezTo>
                <a:cubicBezTo>
                  <a:pt x="121261" y="1282065"/>
                  <a:pt x="-2883" y="1187683"/>
                  <a:pt x="0" y="1051760"/>
                </a:cubicBezTo>
                <a:cubicBezTo>
                  <a:pt x="-3717" y="902132"/>
                  <a:pt x="-2163" y="789216"/>
                  <a:pt x="0" y="650907"/>
                </a:cubicBezTo>
                <a:cubicBezTo>
                  <a:pt x="2163" y="512598"/>
                  <a:pt x="-14242" y="441900"/>
                  <a:pt x="0" y="265773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1" name="Graphic 40"/>
          <p:cNvPicPr>
            <a:picLocks noChangeAspect="1"/>
          </p:cNvPicPr>
          <p:nvPr/>
        </p:nvPicPr>
        <p:blipFill>
          <a:blip r:embed="rId5" cstate="print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-123825" y="3740276"/>
            <a:ext cx="2736711" cy="2763360"/>
          </a:xfrm>
          <a:prstGeom prst="rect">
            <a:avLst/>
          </a:prstGeom>
        </p:spPr>
      </p:pic>
      <p:sp>
        <p:nvSpPr>
          <p:cNvPr id="42" name="Rectangle: Rounded Corners 41"/>
          <p:cNvSpPr/>
          <p:nvPr/>
        </p:nvSpPr>
        <p:spPr>
          <a:xfrm>
            <a:off x="2730431" y="4130767"/>
            <a:ext cx="9118670" cy="1317533"/>
          </a:xfrm>
          <a:custGeom>
            <a:avLst/>
            <a:gdLst>
              <a:gd name="connsiteX0" fmla="*/ 0 w 9118670"/>
              <a:gd name="connsiteY0" fmla="*/ 265773 h 1317533"/>
              <a:gd name="connsiteX1" fmla="*/ 265773 w 9118670"/>
              <a:gd name="connsiteY1" fmla="*/ 0 h 1317533"/>
              <a:gd name="connsiteX2" fmla="*/ 1012192 w 9118670"/>
              <a:gd name="connsiteY2" fmla="*/ 0 h 1317533"/>
              <a:gd name="connsiteX3" fmla="*/ 1672740 w 9118670"/>
              <a:gd name="connsiteY3" fmla="*/ 0 h 1317533"/>
              <a:gd name="connsiteX4" fmla="*/ 2505031 w 9118670"/>
              <a:gd name="connsiteY4" fmla="*/ 0 h 1317533"/>
              <a:gd name="connsiteX5" fmla="*/ 3165579 w 9118670"/>
              <a:gd name="connsiteY5" fmla="*/ 0 h 1317533"/>
              <a:gd name="connsiteX6" fmla="*/ 3826127 w 9118670"/>
              <a:gd name="connsiteY6" fmla="*/ 0 h 1317533"/>
              <a:gd name="connsiteX7" fmla="*/ 4572546 w 9118670"/>
              <a:gd name="connsiteY7" fmla="*/ 0 h 1317533"/>
              <a:gd name="connsiteX8" fmla="*/ 5233094 w 9118670"/>
              <a:gd name="connsiteY8" fmla="*/ 0 h 1317533"/>
              <a:gd name="connsiteX9" fmla="*/ 5807771 w 9118670"/>
              <a:gd name="connsiteY9" fmla="*/ 0 h 1317533"/>
              <a:gd name="connsiteX10" fmla="*/ 6382447 w 9118670"/>
              <a:gd name="connsiteY10" fmla="*/ 0 h 1317533"/>
              <a:gd name="connsiteX11" fmla="*/ 6785382 w 9118670"/>
              <a:gd name="connsiteY11" fmla="*/ 0 h 1317533"/>
              <a:gd name="connsiteX12" fmla="*/ 7360059 w 9118670"/>
              <a:gd name="connsiteY12" fmla="*/ 0 h 1317533"/>
              <a:gd name="connsiteX13" fmla="*/ 7848864 w 9118670"/>
              <a:gd name="connsiteY13" fmla="*/ 0 h 1317533"/>
              <a:gd name="connsiteX14" fmla="*/ 8251798 w 9118670"/>
              <a:gd name="connsiteY14" fmla="*/ 0 h 1317533"/>
              <a:gd name="connsiteX15" fmla="*/ 8852897 w 9118670"/>
              <a:gd name="connsiteY15" fmla="*/ 0 h 1317533"/>
              <a:gd name="connsiteX16" fmla="*/ 9118670 w 9118670"/>
              <a:gd name="connsiteY16" fmla="*/ 265773 h 1317533"/>
              <a:gd name="connsiteX17" fmla="*/ 9118670 w 9118670"/>
              <a:gd name="connsiteY17" fmla="*/ 650907 h 1317533"/>
              <a:gd name="connsiteX18" fmla="*/ 9118670 w 9118670"/>
              <a:gd name="connsiteY18" fmla="*/ 1051760 h 1317533"/>
              <a:gd name="connsiteX19" fmla="*/ 8852897 w 9118670"/>
              <a:gd name="connsiteY19" fmla="*/ 1317533 h 1317533"/>
              <a:gd name="connsiteX20" fmla="*/ 8364091 w 9118670"/>
              <a:gd name="connsiteY20" fmla="*/ 1317533 h 1317533"/>
              <a:gd name="connsiteX21" fmla="*/ 7789415 w 9118670"/>
              <a:gd name="connsiteY21" fmla="*/ 1317533 h 1317533"/>
              <a:gd name="connsiteX22" fmla="*/ 7386480 w 9118670"/>
              <a:gd name="connsiteY22" fmla="*/ 1317533 h 1317533"/>
              <a:gd name="connsiteX23" fmla="*/ 6897675 w 9118670"/>
              <a:gd name="connsiteY23" fmla="*/ 1317533 h 1317533"/>
              <a:gd name="connsiteX24" fmla="*/ 6494741 w 9118670"/>
              <a:gd name="connsiteY24" fmla="*/ 1317533 h 1317533"/>
              <a:gd name="connsiteX25" fmla="*/ 5662450 w 9118670"/>
              <a:gd name="connsiteY25" fmla="*/ 1317533 h 1317533"/>
              <a:gd name="connsiteX26" fmla="*/ 5173645 w 9118670"/>
              <a:gd name="connsiteY26" fmla="*/ 1317533 h 1317533"/>
              <a:gd name="connsiteX27" fmla="*/ 4684839 w 9118670"/>
              <a:gd name="connsiteY27" fmla="*/ 1317533 h 1317533"/>
              <a:gd name="connsiteX28" fmla="*/ 3852549 w 9118670"/>
              <a:gd name="connsiteY28" fmla="*/ 1317533 h 1317533"/>
              <a:gd name="connsiteX29" fmla="*/ 3449614 w 9118670"/>
              <a:gd name="connsiteY29" fmla="*/ 1317533 h 1317533"/>
              <a:gd name="connsiteX30" fmla="*/ 2703195 w 9118670"/>
              <a:gd name="connsiteY30" fmla="*/ 1317533 h 1317533"/>
              <a:gd name="connsiteX31" fmla="*/ 2042647 w 9118670"/>
              <a:gd name="connsiteY31" fmla="*/ 1317533 h 1317533"/>
              <a:gd name="connsiteX32" fmla="*/ 1296228 w 9118670"/>
              <a:gd name="connsiteY32" fmla="*/ 1317533 h 1317533"/>
              <a:gd name="connsiteX33" fmla="*/ 265773 w 9118670"/>
              <a:gd name="connsiteY33" fmla="*/ 1317533 h 1317533"/>
              <a:gd name="connsiteX34" fmla="*/ 0 w 9118670"/>
              <a:gd name="connsiteY34" fmla="*/ 1051760 h 1317533"/>
              <a:gd name="connsiteX35" fmla="*/ 0 w 9118670"/>
              <a:gd name="connsiteY35" fmla="*/ 674486 h 1317533"/>
              <a:gd name="connsiteX36" fmla="*/ 0 w 9118670"/>
              <a:gd name="connsiteY36" fmla="*/ 265773 h 1317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118670" h="1317533" fill="none" extrusionOk="0">
                <a:moveTo>
                  <a:pt x="0" y="265773"/>
                </a:moveTo>
                <a:cubicBezTo>
                  <a:pt x="24472" y="119200"/>
                  <a:pt x="132598" y="24000"/>
                  <a:pt x="265773" y="0"/>
                </a:cubicBezTo>
                <a:cubicBezTo>
                  <a:pt x="428755" y="-31104"/>
                  <a:pt x="795600" y="35539"/>
                  <a:pt x="1012192" y="0"/>
                </a:cubicBezTo>
                <a:cubicBezTo>
                  <a:pt x="1228784" y="-35539"/>
                  <a:pt x="1364878" y="20345"/>
                  <a:pt x="1672740" y="0"/>
                </a:cubicBezTo>
                <a:cubicBezTo>
                  <a:pt x="1980602" y="-20345"/>
                  <a:pt x="2253906" y="-13161"/>
                  <a:pt x="2505031" y="0"/>
                </a:cubicBezTo>
                <a:cubicBezTo>
                  <a:pt x="2756156" y="13161"/>
                  <a:pt x="2977244" y="-28373"/>
                  <a:pt x="3165579" y="0"/>
                </a:cubicBezTo>
                <a:cubicBezTo>
                  <a:pt x="3353914" y="28373"/>
                  <a:pt x="3630523" y="18637"/>
                  <a:pt x="3826127" y="0"/>
                </a:cubicBezTo>
                <a:cubicBezTo>
                  <a:pt x="4021731" y="-18637"/>
                  <a:pt x="4240324" y="-14330"/>
                  <a:pt x="4572546" y="0"/>
                </a:cubicBezTo>
                <a:cubicBezTo>
                  <a:pt x="4904768" y="14330"/>
                  <a:pt x="4986144" y="20932"/>
                  <a:pt x="5233094" y="0"/>
                </a:cubicBezTo>
                <a:cubicBezTo>
                  <a:pt x="5480044" y="-20932"/>
                  <a:pt x="5571054" y="12053"/>
                  <a:pt x="5807771" y="0"/>
                </a:cubicBezTo>
                <a:cubicBezTo>
                  <a:pt x="6044488" y="-12053"/>
                  <a:pt x="6151103" y="-6579"/>
                  <a:pt x="6382447" y="0"/>
                </a:cubicBezTo>
                <a:cubicBezTo>
                  <a:pt x="6613791" y="6579"/>
                  <a:pt x="6701096" y="-18628"/>
                  <a:pt x="6785382" y="0"/>
                </a:cubicBezTo>
                <a:cubicBezTo>
                  <a:pt x="6869669" y="18628"/>
                  <a:pt x="7134634" y="-4575"/>
                  <a:pt x="7360059" y="0"/>
                </a:cubicBezTo>
                <a:cubicBezTo>
                  <a:pt x="7585484" y="4575"/>
                  <a:pt x="7697868" y="8624"/>
                  <a:pt x="7848864" y="0"/>
                </a:cubicBezTo>
                <a:cubicBezTo>
                  <a:pt x="7999861" y="-8624"/>
                  <a:pt x="8058835" y="3685"/>
                  <a:pt x="8251798" y="0"/>
                </a:cubicBezTo>
                <a:cubicBezTo>
                  <a:pt x="8444761" y="-3685"/>
                  <a:pt x="8728777" y="6091"/>
                  <a:pt x="8852897" y="0"/>
                </a:cubicBezTo>
                <a:cubicBezTo>
                  <a:pt x="8965271" y="2924"/>
                  <a:pt x="9133198" y="122103"/>
                  <a:pt x="9118670" y="265773"/>
                </a:cubicBezTo>
                <a:cubicBezTo>
                  <a:pt x="9125550" y="392320"/>
                  <a:pt x="9120681" y="482353"/>
                  <a:pt x="9118670" y="650907"/>
                </a:cubicBezTo>
                <a:cubicBezTo>
                  <a:pt x="9116659" y="819461"/>
                  <a:pt x="9122787" y="876841"/>
                  <a:pt x="9118670" y="1051760"/>
                </a:cubicBezTo>
                <a:cubicBezTo>
                  <a:pt x="9115081" y="1225799"/>
                  <a:pt x="9030337" y="1324012"/>
                  <a:pt x="8852897" y="1317533"/>
                </a:cubicBezTo>
                <a:cubicBezTo>
                  <a:pt x="8746042" y="1328429"/>
                  <a:pt x="8510445" y="1339195"/>
                  <a:pt x="8364091" y="1317533"/>
                </a:cubicBezTo>
                <a:cubicBezTo>
                  <a:pt x="8217737" y="1295871"/>
                  <a:pt x="7906268" y="1328569"/>
                  <a:pt x="7789415" y="1317533"/>
                </a:cubicBezTo>
                <a:cubicBezTo>
                  <a:pt x="7672562" y="1306497"/>
                  <a:pt x="7478675" y="1305583"/>
                  <a:pt x="7386480" y="1317533"/>
                </a:cubicBezTo>
                <a:cubicBezTo>
                  <a:pt x="7294286" y="1329483"/>
                  <a:pt x="7088138" y="1308201"/>
                  <a:pt x="6897675" y="1317533"/>
                </a:cubicBezTo>
                <a:cubicBezTo>
                  <a:pt x="6707212" y="1326865"/>
                  <a:pt x="6673801" y="1308612"/>
                  <a:pt x="6494741" y="1317533"/>
                </a:cubicBezTo>
                <a:cubicBezTo>
                  <a:pt x="6315681" y="1326454"/>
                  <a:pt x="6063073" y="1346943"/>
                  <a:pt x="5662450" y="1317533"/>
                </a:cubicBezTo>
                <a:cubicBezTo>
                  <a:pt x="5261827" y="1288123"/>
                  <a:pt x="5297064" y="1335006"/>
                  <a:pt x="5173645" y="1317533"/>
                </a:cubicBezTo>
                <a:cubicBezTo>
                  <a:pt x="5050227" y="1300060"/>
                  <a:pt x="4831917" y="1325514"/>
                  <a:pt x="4684839" y="1317533"/>
                </a:cubicBezTo>
                <a:cubicBezTo>
                  <a:pt x="4537761" y="1309552"/>
                  <a:pt x="4125626" y="1308328"/>
                  <a:pt x="3852549" y="1317533"/>
                </a:cubicBezTo>
                <a:cubicBezTo>
                  <a:pt x="3579472" y="1326739"/>
                  <a:pt x="3601474" y="1321327"/>
                  <a:pt x="3449614" y="1317533"/>
                </a:cubicBezTo>
                <a:cubicBezTo>
                  <a:pt x="3297755" y="1313739"/>
                  <a:pt x="3022347" y="1284003"/>
                  <a:pt x="2703195" y="1317533"/>
                </a:cubicBezTo>
                <a:cubicBezTo>
                  <a:pt x="2384043" y="1351063"/>
                  <a:pt x="2203517" y="1336061"/>
                  <a:pt x="2042647" y="1317533"/>
                </a:cubicBezTo>
                <a:cubicBezTo>
                  <a:pt x="1881777" y="1299005"/>
                  <a:pt x="1458962" y="1299176"/>
                  <a:pt x="1296228" y="1317533"/>
                </a:cubicBezTo>
                <a:cubicBezTo>
                  <a:pt x="1133494" y="1335890"/>
                  <a:pt x="524289" y="1344948"/>
                  <a:pt x="265773" y="1317533"/>
                </a:cubicBezTo>
                <a:cubicBezTo>
                  <a:pt x="120720" y="1329848"/>
                  <a:pt x="-24349" y="1194654"/>
                  <a:pt x="0" y="1051760"/>
                </a:cubicBezTo>
                <a:cubicBezTo>
                  <a:pt x="11424" y="895865"/>
                  <a:pt x="11461" y="806299"/>
                  <a:pt x="0" y="674486"/>
                </a:cubicBezTo>
                <a:cubicBezTo>
                  <a:pt x="-11461" y="542673"/>
                  <a:pt x="-14805" y="451342"/>
                  <a:pt x="0" y="265773"/>
                </a:cubicBezTo>
                <a:close/>
              </a:path>
              <a:path w="9118670" h="1317533" stroke="0" extrusionOk="0">
                <a:moveTo>
                  <a:pt x="0" y="265773"/>
                </a:moveTo>
                <a:cubicBezTo>
                  <a:pt x="593" y="137111"/>
                  <a:pt x="133810" y="26479"/>
                  <a:pt x="265773" y="0"/>
                </a:cubicBezTo>
                <a:cubicBezTo>
                  <a:pt x="557136" y="-29382"/>
                  <a:pt x="758638" y="16878"/>
                  <a:pt x="1012192" y="0"/>
                </a:cubicBezTo>
                <a:cubicBezTo>
                  <a:pt x="1265746" y="-16878"/>
                  <a:pt x="1290568" y="-19359"/>
                  <a:pt x="1500998" y="0"/>
                </a:cubicBezTo>
                <a:cubicBezTo>
                  <a:pt x="1711428" y="19359"/>
                  <a:pt x="1798498" y="-2643"/>
                  <a:pt x="1989803" y="0"/>
                </a:cubicBezTo>
                <a:cubicBezTo>
                  <a:pt x="2181109" y="2643"/>
                  <a:pt x="2392990" y="-7875"/>
                  <a:pt x="2736223" y="0"/>
                </a:cubicBezTo>
                <a:cubicBezTo>
                  <a:pt x="3079456" y="7875"/>
                  <a:pt x="3033941" y="25731"/>
                  <a:pt x="3310899" y="0"/>
                </a:cubicBezTo>
                <a:cubicBezTo>
                  <a:pt x="3587857" y="-25731"/>
                  <a:pt x="3858754" y="-33268"/>
                  <a:pt x="4143190" y="0"/>
                </a:cubicBezTo>
                <a:cubicBezTo>
                  <a:pt x="4427626" y="33268"/>
                  <a:pt x="4639226" y="31302"/>
                  <a:pt x="4975480" y="0"/>
                </a:cubicBezTo>
                <a:cubicBezTo>
                  <a:pt x="5311734" y="-31302"/>
                  <a:pt x="5420189" y="29987"/>
                  <a:pt x="5721899" y="0"/>
                </a:cubicBezTo>
                <a:cubicBezTo>
                  <a:pt x="6023609" y="-29987"/>
                  <a:pt x="6005596" y="-11177"/>
                  <a:pt x="6210705" y="0"/>
                </a:cubicBezTo>
                <a:cubicBezTo>
                  <a:pt x="6415814" y="11177"/>
                  <a:pt x="6528067" y="-3213"/>
                  <a:pt x="6613639" y="0"/>
                </a:cubicBezTo>
                <a:cubicBezTo>
                  <a:pt x="6699211" y="3213"/>
                  <a:pt x="7222273" y="-38829"/>
                  <a:pt x="7445930" y="0"/>
                </a:cubicBezTo>
                <a:cubicBezTo>
                  <a:pt x="7669587" y="38829"/>
                  <a:pt x="7918196" y="16004"/>
                  <a:pt x="8106478" y="0"/>
                </a:cubicBezTo>
                <a:cubicBezTo>
                  <a:pt x="8294760" y="-16004"/>
                  <a:pt x="8616054" y="-21892"/>
                  <a:pt x="8852897" y="0"/>
                </a:cubicBezTo>
                <a:cubicBezTo>
                  <a:pt x="9027595" y="3451"/>
                  <a:pt x="9121594" y="133879"/>
                  <a:pt x="9118670" y="265773"/>
                </a:cubicBezTo>
                <a:cubicBezTo>
                  <a:pt x="9105021" y="416085"/>
                  <a:pt x="9121862" y="469047"/>
                  <a:pt x="9118670" y="666626"/>
                </a:cubicBezTo>
                <a:cubicBezTo>
                  <a:pt x="9115478" y="864205"/>
                  <a:pt x="9109269" y="931599"/>
                  <a:pt x="9118670" y="1051760"/>
                </a:cubicBezTo>
                <a:cubicBezTo>
                  <a:pt x="9113218" y="1196330"/>
                  <a:pt x="8997817" y="1335229"/>
                  <a:pt x="8852897" y="1317533"/>
                </a:cubicBezTo>
                <a:cubicBezTo>
                  <a:pt x="8680607" y="1332361"/>
                  <a:pt x="8378718" y="1309829"/>
                  <a:pt x="8192349" y="1317533"/>
                </a:cubicBezTo>
                <a:cubicBezTo>
                  <a:pt x="8005980" y="1325237"/>
                  <a:pt x="7774151" y="1299182"/>
                  <a:pt x="7617672" y="1317533"/>
                </a:cubicBezTo>
                <a:cubicBezTo>
                  <a:pt x="7461193" y="1335884"/>
                  <a:pt x="7292118" y="1308417"/>
                  <a:pt x="7128867" y="1317533"/>
                </a:cubicBezTo>
                <a:cubicBezTo>
                  <a:pt x="6965617" y="1326649"/>
                  <a:pt x="6872020" y="1332046"/>
                  <a:pt x="6640061" y="1317533"/>
                </a:cubicBezTo>
                <a:cubicBezTo>
                  <a:pt x="6408102" y="1303020"/>
                  <a:pt x="6188628" y="1339719"/>
                  <a:pt x="5807771" y="1317533"/>
                </a:cubicBezTo>
                <a:cubicBezTo>
                  <a:pt x="5426914" y="1295348"/>
                  <a:pt x="5491167" y="1293565"/>
                  <a:pt x="5233094" y="1317533"/>
                </a:cubicBezTo>
                <a:cubicBezTo>
                  <a:pt x="4975021" y="1341501"/>
                  <a:pt x="4600053" y="1278369"/>
                  <a:pt x="4400803" y="1317533"/>
                </a:cubicBezTo>
                <a:cubicBezTo>
                  <a:pt x="4201553" y="1356697"/>
                  <a:pt x="3961653" y="1312858"/>
                  <a:pt x="3568513" y="1317533"/>
                </a:cubicBezTo>
                <a:cubicBezTo>
                  <a:pt x="3175373" y="1322209"/>
                  <a:pt x="3220188" y="1300443"/>
                  <a:pt x="2993836" y="1317533"/>
                </a:cubicBezTo>
                <a:cubicBezTo>
                  <a:pt x="2767484" y="1334623"/>
                  <a:pt x="2756675" y="1308518"/>
                  <a:pt x="2590902" y="1317533"/>
                </a:cubicBezTo>
                <a:cubicBezTo>
                  <a:pt x="2425129" y="1326548"/>
                  <a:pt x="2284297" y="1324849"/>
                  <a:pt x="2102096" y="1317533"/>
                </a:cubicBezTo>
                <a:cubicBezTo>
                  <a:pt x="1919895" y="1310217"/>
                  <a:pt x="1758442" y="1301386"/>
                  <a:pt x="1613291" y="1317533"/>
                </a:cubicBezTo>
                <a:cubicBezTo>
                  <a:pt x="1468141" y="1333680"/>
                  <a:pt x="1025664" y="1326897"/>
                  <a:pt x="866872" y="1317533"/>
                </a:cubicBezTo>
                <a:cubicBezTo>
                  <a:pt x="708080" y="1308169"/>
                  <a:pt x="536844" y="1297681"/>
                  <a:pt x="265773" y="1317533"/>
                </a:cubicBezTo>
                <a:cubicBezTo>
                  <a:pt x="128202" y="1316776"/>
                  <a:pt x="-9458" y="1180192"/>
                  <a:pt x="0" y="1051760"/>
                </a:cubicBezTo>
                <a:cubicBezTo>
                  <a:pt x="-13659" y="960269"/>
                  <a:pt x="-14449" y="803901"/>
                  <a:pt x="0" y="666626"/>
                </a:cubicBezTo>
                <a:cubicBezTo>
                  <a:pt x="14449" y="529351"/>
                  <a:pt x="-6062" y="361975"/>
                  <a:pt x="0" y="265773"/>
                </a:cubicBezTo>
                <a:close/>
              </a:path>
            </a:pathLst>
          </a:custGeom>
          <a:solidFill>
            <a:schemeClr val="bg2">
              <a:lumMod val="90000"/>
              <a:alpha val="85000"/>
            </a:schemeClr>
          </a:solidFill>
          <a:ln w="38100" cap="flat" cmpd="sng" algn="ctr">
            <a:solidFill>
              <a:srgbClr val="00206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chia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hết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26913" y="228600"/>
            <a:ext cx="11368586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 descr="Engineering drawing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72" t="52068" r="67547" b="3181"/>
          <a:stretch>
            <a:fillRect/>
          </a:stretch>
        </p:blipFill>
        <p:spPr>
          <a:xfrm>
            <a:off x="-240536" y="2822942"/>
            <a:ext cx="3660011" cy="3861312"/>
          </a:xfrm>
          <a:prstGeom prst="rect">
            <a:avLst/>
          </a:prstGeom>
        </p:spPr>
      </p:pic>
      <p:sp>
        <p:nvSpPr>
          <p:cNvPr id="3" name="Speech Bubble: Rectangle with Corners Rounded 2"/>
          <p:cNvSpPr/>
          <p:nvPr/>
        </p:nvSpPr>
        <p:spPr>
          <a:xfrm flipH="1">
            <a:off x="1586358" y="431608"/>
            <a:ext cx="4395342" cy="2178242"/>
          </a:xfrm>
          <a:prstGeom prst="wedgeRoundRectCallout">
            <a:avLst>
              <a:gd name="adj1" fmla="val 50155"/>
              <a:gd name="adj2" fmla="val 63153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dễ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1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nhỉ</a:t>
            </a:r>
            <a:r>
              <a:rPr kumimoji="0" lang="en-US" sz="3600" b="1" i="1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76625" y="3343275"/>
            <a:ext cx="8134350" cy="279082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00450" y="3409950"/>
            <a:ext cx="6972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b="1" dirty="0" err="1"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3300" b="1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00449" y="394335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0, 2, 4, 6, 8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chẵn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40, 72, 214, 96, 2 318…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38549" y="4991100"/>
            <a:ext cx="79152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tận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1, 3, 5, </a:t>
            </a:r>
            <a:r>
              <a:rPr lang="vi-VN" sz="3300" dirty="0">
                <a:latin typeface="Calibri" panose="020F0502020204030204" pitchFamily="34" charset="0"/>
                <a:cs typeface="Calibri" panose="020F0502020204030204" pitchFamily="34" charset="0"/>
              </a:rPr>
              <a:t>7, 9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lẻ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3300" dirty="0">
                <a:latin typeface="Calibri" panose="020F0502020204030204" pitchFamily="34" charset="0"/>
                <a:cs typeface="Calibri" panose="020F0502020204030204" pitchFamily="34" charset="0"/>
              </a:rPr>
              <a:t>: 31, 73, 615, 107, 1 909…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4" name="Content Placeholder 3"/>
          <p:cNvGraphicFramePr/>
          <p:nvPr/>
        </p:nvGraphicFramePr>
        <p:xfrm>
          <a:off x="3105150" y="34290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Oval 4"/>
          <p:cNvSpPr/>
          <p:nvPr/>
        </p:nvSpPr>
        <p:spPr>
          <a:xfrm>
            <a:off x="3181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181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813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181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181350" y="2628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257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257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48577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4579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1343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734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7345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7345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9734550" y="3848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97345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97345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97345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97345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734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9734550" y="419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48577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4579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48577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5341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80581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0581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1343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8058150" y="2705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8134350" y="2095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4579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48577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8058150" y="15621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47815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/>
          <p:cNvSpPr/>
          <p:nvPr/>
        </p:nvSpPr>
        <p:spPr>
          <a:xfrm>
            <a:off x="64579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134350" y="952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48577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8577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8577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8577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4579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4579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64579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6457950" y="3771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80581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/>
          <p:cNvSpPr/>
          <p:nvPr/>
        </p:nvSpPr>
        <p:spPr>
          <a:xfrm>
            <a:off x="80581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457950" y="3238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3181350" y="4381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3181350" y="54483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3181350" y="6057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4781550" y="55245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3181350" y="491490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600076" y="1485901"/>
            <a:ext cx="2333626" cy="4626880"/>
            <a:chOff x="941966" y="4253746"/>
            <a:chExt cx="3485170" cy="2442757"/>
          </a:xfrm>
        </p:grpSpPr>
        <p:pic>
          <p:nvPicPr>
            <p:cNvPr id="62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4253746"/>
              <a:ext cx="3485170" cy="2442757"/>
            </a:xfrm>
            <a:prstGeom prst="rect">
              <a:avLst/>
            </a:prstGeom>
          </p:spPr>
        </p:pic>
        <p:sp>
          <p:nvSpPr>
            <p:cNvPr id="63" name="Hộp Văn bản 323"/>
            <p:cNvSpPr txBox="1"/>
            <p:nvPr/>
          </p:nvSpPr>
          <p:spPr>
            <a:xfrm>
              <a:off x="1060333" y="4441126"/>
              <a:ext cx="3295364" cy="1608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chẵn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100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593608" y="2990850"/>
            <a:ext cx="2340094" cy="3121932"/>
            <a:chOff x="932306" y="5048282"/>
            <a:chExt cx="3494830" cy="1648221"/>
          </a:xfrm>
        </p:grpSpPr>
        <p:pic>
          <p:nvPicPr>
            <p:cNvPr id="62" name="Pictur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941966" y="5048282"/>
              <a:ext cx="3485170" cy="1648221"/>
            </a:xfrm>
            <a:prstGeom prst="rect">
              <a:avLst/>
            </a:prstGeom>
          </p:spPr>
        </p:pic>
        <p:sp>
          <p:nvSpPr>
            <p:cNvPr id="63" name="Hộp Văn bản 323"/>
            <p:cNvSpPr txBox="1"/>
            <p:nvPr/>
          </p:nvSpPr>
          <p:spPr>
            <a:xfrm>
              <a:off x="932306" y="5321151"/>
              <a:ext cx="3295364" cy="8287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số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lẻ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2" name="Content Placeholder 3"/>
          <p:cNvGraphicFramePr/>
          <p:nvPr/>
        </p:nvGraphicFramePr>
        <p:xfrm>
          <a:off x="3171825" y="361950"/>
          <a:ext cx="8153400" cy="62483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53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815340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39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49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59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69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79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56803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Comic Sans MS" panose="030F0702030302020204" pitchFamily="66" charset="0"/>
                        </a:rPr>
                        <a:t>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Comic Sans MS" panose="030F0702030302020204" pitchFamily="66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3" name="Oval 2"/>
          <p:cNvSpPr/>
          <p:nvPr/>
        </p:nvSpPr>
        <p:spPr>
          <a:xfrm>
            <a:off x="4086225" y="361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0862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162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86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86225" y="2647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162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4162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56864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73628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89630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10639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106394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106394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0639425" y="3867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/>
          <p:cNvSpPr/>
          <p:nvPr/>
        </p:nvSpPr>
        <p:spPr>
          <a:xfrm>
            <a:off x="106394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106394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/>
          <p:cNvSpPr/>
          <p:nvPr/>
        </p:nvSpPr>
        <p:spPr>
          <a:xfrm>
            <a:off x="106394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106394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/>
          <p:cNvSpPr/>
          <p:nvPr/>
        </p:nvSpPr>
        <p:spPr>
          <a:xfrm>
            <a:off x="10639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10563225" y="438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/>
          <p:cNvSpPr/>
          <p:nvPr/>
        </p:nvSpPr>
        <p:spPr>
          <a:xfrm>
            <a:off x="57626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73628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57626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628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9039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90392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90392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/>
          <p:nvPr/>
        </p:nvSpPr>
        <p:spPr>
          <a:xfrm>
            <a:off x="8963025" y="2724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/>
          <p:nvPr/>
        </p:nvSpPr>
        <p:spPr>
          <a:xfrm>
            <a:off x="9039225" y="2114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/>
          <p:cNvSpPr/>
          <p:nvPr/>
        </p:nvSpPr>
        <p:spPr>
          <a:xfrm>
            <a:off x="73628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Oval 89"/>
          <p:cNvSpPr/>
          <p:nvPr/>
        </p:nvSpPr>
        <p:spPr>
          <a:xfrm>
            <a:off x="57626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9039225" y="15811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/>
          <p:cNvSpPr/>
          <p:nvPr/>
        </p:nvSpPr>
        <p:spPr>
          <a:xfrm>
            <a:off x="56864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/>
          <p:cNvSpPr/>
          <p:nvPr/>
        </p:nvSpPr>
        <p:spPr>
          <a:xfrm>
            <a:off x="73628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/>
          <p:cNvSpPr/>
          <p:nvPr/>
        </p:nvSpPr>
        <p:spPr>
          <a:xfrm>
            <a:off x="8963025" y="971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/>
          <p:cNvSpPr/>
          <p:nvPr/>
        </p:nvSpPr>
        <p:spPr>
          <a:xfrm>
            <a:off x="57626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/>
          <p:cNvSpPr/>
          <p:nvPr/>
        </p:nvSpPr>
        <p:spPr>
          <a:xfrm>
            <a:off x="57626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/>
          <p:nvPr/>
        </p:nvSpPr>
        <p:spPr>
          <a:xfrm>
            <a:off x="57626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/>
          <p:nvPr/>
        </p:nvSpPr>
        <p:spPr>
          <a:xfrm>
            <a:off x="57626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/>
          <p:nvPr/>
        </p:nvSpPr>
        <p:spPr>
          <a:xfrm>
            <a:off x="73628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/>
          <p:nvPr/>
        </p:nvSpPr>
        <p:spPr>
          <a:xfrm>
            <a:off x="73628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/>
          <p:nvPr/>
        </p:nvSpPr>
        <p:spPr>
          <a:xfrm>
            <a:off x="73628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7362825" y="3790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/>
          <p:nvPr/>
        </p:nvSpPr>
        <p:spPr>
          <a:xfrm>
            <a:off x="89630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89630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>
            <a:off x="7362825" y="3257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>
            <a:off x="4086225" y="4400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>
            <a:off x="4086225" y="54673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>
            <a:off x="5686425" y="55435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/>
          <p:nvPr/>
        </p:nvSpPr>
        <p:spPr>
          <a:xfrm>
            <a:off x="4086225" y="4933950"/>
            <a:ext cx="609600" cy="457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688645" y="4967998"/>
            <a:ext cx="8461853" cy="656728"/>
            <a:chOff x="1688645" y="4967998"/>
            <a:chExt cx="8461853" cy="656728"/>
          </a:xfrm>
        </p:grpSpPr>
        <p:pic>
          <p:nvPicPr>
            <p:cNvPr id="9" name="Graphic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279561" y="4967998"/>
              <a:ext cx="2870937" cy="656728"/>
            </a:xfrm>
            <a:prstGeom prst="rect">
              <a:avLst/>
            </a:prstGeom>
          </p:spPr>
        </p:pic>
        <p:pic>
          <p:nvPicPr>
            <p:cNvPr id="10" name="Graphic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231353" y="4967998"/>
              <a:ext cx="2870937" cy="656728"/>
            </a:xfrm>
            <a:prstGeom prst="rect">
              <a:avLst/>
            </a:prstGeom>
          </p:spPr>
        </p:pic>
        <p:pic>
          <p:nvPicPr>
            <p:cNvPr id="11" name="Graphic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3423728" y="4967998"/>
              <a:ext cx="2870937" cy="656728"/>
            </a:xfrm>
            <a:prstGeom prst="rect">
              <a:avLst/>
            </a:prstGeom>
          </p:spPr>
        </p:pic>
        <p:pic>
          <p:nvPicPr>
            <p:cNvPr id="12" name="Graphic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8645" y="4967998"/>
              <a:ext cx="2870937" cy="65672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 xmlns="">
                    <a14:imgLayer r:embed="rId12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040" t="61195" r="23152" b="651"/>
          <a:stretch>
            <a:fillRect/>
          </a:stretch>
        </p:blipFill>
        <p:spPr>
          <a:xfrm>
            <a:off x="893944" y="328961"/>
            <a:ext cx="10210692" cy="648186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888435" y="2040632"/>
            <a:ext cx="79711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Ứng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của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chẵn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lẻ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cuộc</a:t>
            </a:r>
            <a:r>
              <a:rPr lang="en-US" sz="6000" b="1" dirty="0">
                <a:solidFill>
                  <a:srgbClr val="FF3300"/>
                </a:solidFill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3300"/>
                </a:solidFill>
                <a:cs typeface="Times New Roman" panose="02020603050405020304" pitchFamily="18" charset="0"/>
              </a:rPr>
              <a:t>sống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27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8888973" y="2876095"/>
            <a:ext cx="2941625" cy="4043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449" y="511002"/>
            <a:ext cx="10683875" cy="578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82599" y="611532"/>
            <a:ext cx="9682953" cy="521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phic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611" y="1520"/>
            <a:ext cx="12317691" cy="6919564"/>
          </a:xfrm>
          <a:prstGeom prst="rect">
            <a:avLst/>
          </a:prstGeom>
        </p:spPr>
      </p:pic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AutoShape 2" descr="Khung thép chèn biển số xe ô tô theo phong cách châu âu giảm chỉ còn  199,000 đ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4019550" y="3987800"/>
            <a:ext cx="260350" cy="5207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" name="Picture 10" descr="Phone, Keyboard, Keypad, Dial, Telephone, Technolo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0669" y="926457"/>
            <a:ext cx="4327451" cy="5191083"/>
          </a:xfrm>
          <a:prstGeom prst="rect">
            <a:avLst/>
          </a:prstGeom>
          <a:noFill/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8113" y="927100"/>
            <a:ext cx="4833937" cy="510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: Rounded Corners 84"/>
          <p:cNvSpPr/>
          <p:nvPr/>
        </p:nvSpPr>
        <p:spPr>
          <a:xfrm>
            <a:off x="533399" y="228600"/>
            <a:ext cx="11362099" cy="6458844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8100">
            <a:solidFill>
              <a:srgbClr val="9933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026" name="Picture 2" descr="80 đoạn, tuyến phố ở Đà Nẵng cấm đậu đỗ ô tô theo ngày chẵn, ngày lẻ |  VOV.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7274" y="1031080"/>
            <a:ext cx="4937126" cy="3702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à Nẵng: Nhan nhản ô tô vi phạm đỗ xe ngày chẵn - l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6025" y="1066800"/>
            <a:ext cx="493395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17613" y="5117115"/>
          <a:ext cx="10271125" cy="1102360"/>
        </p:xfrm>
        <a:graphic>
          <a:graphicData uri="http://schemas.openxmlformats.org/drawingml/2006/table">
            <a:tbl>
              <a:tblPr/>
              <a:tblGrid>
                <a:gridCol w="102711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P.131b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lẻ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(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trái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)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và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Biển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báo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P.131c -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Cấm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đỗ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xe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ngày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3200" b="1" i="1" dirty="0" err="1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chẵn</a:t>
                      </a:r>
                      <a:r>
                        <a:rPr lang="en-US" sz="3200" b="1" i="1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T="63500" marB="635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9831" y="1747211"/>
            <a:ext cx="5553937" cy="12680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66931" y="1647825"/>
            <a:ext cx="63710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HOẠT ĐỘNG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8" name="Picture 7" descr="Engineering drawing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54347" b="94501" l="5121" r="29623">
                        <a14:foregroundMark x1="17466" y1="67772" x2="22830" y2="79620"/>
                        <a14:foregroundMark x1="19730" y1="65427" x2="19299" y2="74767"/>
                        <a14:foregroundMark x1="21429" y1="68419" x2="19030" y2="69470"/>
                        <a14:foregroundMark x1="16334" y1="69875" x2="13235" y2="70926"/>
                        <a14:foregroundMark x1="13801" y1="69672" x2="16604" y2="77315"/>
                        <a14:foregroundMark x1="5175" y1="72867" x2="7278" y2="73918"/>
                        <a14:foregroundMark x1="15337" y1="54387" x2="14771" y2="58431"/>
                        <a14:foregroundMark x1="15633" y1="88112" x2="17332" y2="89810"/>
                        <a14:foregroundMark x1="19865" y1="90457" x2="18958" y2="93351"/>
                        <a14:backgroundMark x1="18464" y1="93651" x2="19730" y2="94703"/>
                        <a14:backgroundMark x1="18464" y1="94056" x2="19730" y2="959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72" t="52068" r="67547" b="3181"/>
          <a:stretch>
            <a:fillRect/>
          </a:stretch>
        </p:blipFill>
        <p:spPr>
          <a:xfrm>
            <a:off x="0" y="2924174"/>
            <a:ext cx="3843937" cy="4055355"/>
          </a:xfrm>
          <a:prstGeom prst="rect">
            <a:avLst/>
          </a:prstGeom>
        </p:spPr>
      </p:pic>
      <p:sp>
        <p:nvSpPr>
          <p:cNvPr id="9" name="Speech Bubble: Rectangle with Corners Rounded 8"/>
          <p:cNvSpPr/>
          <p:nvPr/>
        </p:nvSpPr>
        <p:spPr>
          <a:xfrm flipH="1">
            <a:off x="2881756" y="333375"/>
            <a:ext cx="8872093" cy="2701772"/>
          </a:xfrm>
          <a:prstGeom prst="wedgeRoundRectCallout">
            <a:avLst>
              <a:gd name="adj1" fmla="val 43004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1: Thu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endParaRPr 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dân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hoạch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dưa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hấu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" name="Picture 12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67150" y="4217363"/>
            <a:ext cx="1209675" cy="1188074"/>
          </a:xfrm>
          <a:prstGeom prst="rect">
            <a:avLst/>
          </a:prstGeom>
        </p:spPr>
      </p:pic>
      <p:pic>
        <p:nvPicPr>
          <p:cNvPr id="15" name="Picture 14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3500" y="4198313"/>
            <a:ext cx="1209675" cy="1188074"/>
          </a:xfrm>
          <a:prstGeom prst="rect">
            <a:avLst/>
          </a:prstGeom>
        </p:spPr>
      </p:pic>
      <p:pic>
        <p:nvPicPr>
          <p:cNvPr id="17" name="Picture 16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5100" y="4207838"/>
            <a:ext cx="1209675" cy="1188074"/>
          </a:xfrm>
          <a:prstGeom prst="rect">
            <a:avLst/>
          </a:prstGeom>
        </p:spPr>
      </p:pic>
      <p:pic>
        <p:nvPicPr>
          <p:cNvPr id="18" name="Picture 17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24800" y="4207838"/>
            <a:ext cx="1209675" cy="1188074"/>
          </a:xfrm>
          <a:prstGeom prst="rect">
            <a:avLst/>
          </a:prstGeom>
        </p:spPr>
      </p:pic>
      <p:pic>
        <p:nvPicPr>
          <p:cNvPr id="19" name="Picture 18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53550" y="4217363"/>
            <a:ext cx="1209675" cy="1188074"/>
          </a:xfrm>
          <a:prstGeom prst="rect">
            <a:avLst/>
          </a:prstGeom>
        </p:spPr>
      </p:pic>
      <p:pic>
        <p:nvPicPr>
          <p:cNvPr id="20" name="Graphic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21" name="Graphic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22" name="Graphic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23" name="Graphic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24" name="Picture 2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513260" y="96291"/>
            <a:ext cx="11678740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3867150" y="4217363"/>
            <a:ext cx="1209675" cy="1188074"/>
            <a:chOff x="3867150" y="4217363"/>
            <a:chExt cx="1209675" cy="1188074"/>
          </a:xfrm>
        </p:grpSpPr>
        <p:pic>
          <p:nvPicPr>
            <p:cNvPr id="13" name="Picture 12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867150" y="4217363"/>
              <a:ext cx="1209675" cy="1188074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4133850" y="4467225"/>
              <a:ext cx="8096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43500" y="4198313"/>
            <a:ext cx="1209675" cy="1188074"/>
            <a:chOff x="5143500" y="4198313"/>
            <a:chExt cx="1209675" cy="1188074"/>
          </a:xfrm>
        </p:grpSpPr>
        <p:pic>
          <p:nvPicPr>
            <p:cNvPr id="15" name="Picture 14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43500" y="4198313"/>
              <a:ext cx="1209675" cy="1188074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5314950" y="4476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315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515100" y="4207838"/>
            <a:ext cx="1209675" cy="1188074"/>
            <a:chOff x="6515100" y="4207838"/>
            <a:chExt cx="1209675" cy="1188074"/>
          </a:xfrm>
        </p:grpSpPr>
        <p:pic>
          <p:nvPicPr>
            <p:cNvPr id="17" name="Picture 16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515100" y="4207838"/>
              <a:ext cx="1209675" cy="1188074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724650" y="44481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108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924800" y="4207838"/>
            <a:ext cx="1266825" cy="1188074"/>
            <a:chOff x="7924800" y="4207838"/>
            <a:chExt cx="1266825" cy="1188074"/>
          </a:xfrm>
        </p:grpSpPr>
        <p:pic>
          <p:nvPicPr>
            <p:cNvPr id="18" name="Picture 17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924800" y="4207838"/>
              <a:ext cx="1209675" cy="1188074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8220075" y="44100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71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353550" y="4217363"/>
            <a:ext cx="1257300" cy="1188074"/>
            <a:chOff x="9353550" y="4217363"/>
            <a:chExt cx="1257300" cy="1188074"/>
          </a:xfrm>
        </p:grpSpPr>
        <p:pic>
          <p:nvPicPr>
            <p:cNvPr id="19" name="Picture 18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353550" y="4217363"/>
              <a:ext cx="1209675" cy="118807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9639300" y="44005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194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3552825" y="5488737"/>
            <a:ext cx="1209675" cy="1188074"/>
            <a:chOff x="3552825" y="5488737"/>
            <a:chExt cx="1209675" cy="1188074"/>
          </a:xfrm>
        </p:grpSpPr>
        <p:pic>
          <p:nvPicPr>
            <p:cNvPr id="2" name="Picture 1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552825" y="5488737"/>
              <a:ext cx="1209675" cy="1188074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771900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656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829175" y="5469687"/>
            <a:ext cx="1209675" cy="1188074"/>
            <a:chOff x="4829175" y="5469687"/>
            <a:chExt cx="1209675" cy="1188074"/>
          </a:xfrm>
        </p:grpSpPr>
        <p:pic>
          <p:nvPicPr>
            <p:cNvPr id="3" name="Picture 2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829175" y="5469687"/>
              <a:ext cx="1209675" cy="1188074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5000625" y="57054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649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200775" y="5479212"/>
            <a:ext cx="1285875" cy="1188074"/>
            <a:chOff x="6200775" y="5479212"/>
            <a:chExt cx="1285875" cy="1188074"/>
          </a:xfrm>
        </p:grpSpPr>
        <p:pic>
          <p:nvPicPr>
            <p:cNvPr id="5" name="Picture 4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00775" y="5479212"/>
              <a:ext cx="1209675" cy="118807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65151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72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610475" y="5479212"/>
            <a:ext cx="1209675" cy="1188074"/>
            <a:chOff x="7610475" y="5479212"/>
            <a:chExt cx="1209675" cy="1188074"/>
          </a:xfrm>
        </p:grpSpPr>
        <p:pic>
          <p:nvPicPr>
            <p:cNvPr id="6" name="Picture 5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610475" y="5479212"/>
              <a:ext cx="1209675" cy="1188074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848600" y="5667375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113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039225" y="5488737"/>
            <a:ext cx="1209675" cy="1188074"/>
            <a:chOff x="9039225" y="5488737"/>
            <a:chExt cx="1209675" cy="1188074"/>
          </a:xfrm>
        </p:grpSpPr>
        <p:pic>
          <p:nvPicPr>
            <p:cNvPr id="7" name="Picture 6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039225" y="5488737"/>
              <a:ext cx="1209675" cy="1188074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9258300" y="5619750"/>
              <a:ext cx="971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107</a:t>
              </a:r>
            </a:p>
          </p:txBody>
        </p:sp>
      </p:grpSp>
      <p:pic>
        <p:nvPicPr>
          <p:cNvPr id="49" name="Graphic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688678" y="4929898"/>
            <a:ext cx="2870937" cy="656728"/>
          </a:xfrm>
          <a:prstGeom prst="rect">
            <a:avLst/>
          </a:prstGeom>
        </p:spPr>
      </p:pic>
      <p:pic>
        <p:nvPicPr>
          <p:cNvPr id="50" name="Graphic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881053" y="4929898"/>
            <a:ext cx="2870937" cy="656728"/>
          </a:xfrm>
          <a:prstGeom prst="rect">
            <a:avLst/>
          </a:prstGeom>
        </p:spPr>
      </p:pic>
      <p:pic>
        <p:nvPicPr>
          <p:cNvPr id="51" name="Graphic 5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219003" y="4929110"/>
            <a:ext cx="2870937" cy="656728"/>
          </a:xfrm>
          <a:prstGeom prst="rect">
            <a:avLst/>
          </a:prstGeom>
        </p:spPr>
      </p:pic>
      <p:pic>
        <p:nvPicPr>
          <p:cNvPr id="52" name="Graphic 5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765128" y="4891798"/>
            <a:ext cx="2870937" cy="656728"/>
          </a:xfrm>
          <a:prstGeom prst="rect">
            <a:avLst/>
          </a:prstGeom>
        </p:spPr>
      </p:pic>
      <p:pic>
        <p:nvPicPr>
          <p:cNvPr id="53" name="Graphic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6374353" y="6201272"/>
            <a:ext cx="2870937" cy="656728"/>
          </a:xfrm>
          <a:prstGeom prst="rect">
            <a:avLst/>
          </a:prstGeom>
        </p:spPr>
      </p:pic>
      <p:pic>
        <p:nvPicPr>
          <p:cNvPr id="54" name="Graphic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566728" y="6201272"/>
            <a:ext cx="2870937" cy="656728"/>
          </a:xfrm>
          <a:prstGeom prst="rect">
            <a:avLst/>
          </a:prstGeom>
        </p:spPr>
      </p:pic>
      <p:pic>
        <p:nvPicPr>
          <p:cNvPr id="55" name="Graphic 5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904678" y="6200484"/>
            <a:ext cx="2870937" cy="656728"/>
          </a:xfrm>
          <a:prstGeom prst="rect">
            <a:avLst/>
          </a:prstGeom>
        </p:spPr>
      </p:pic>
      <p:pic>
        <p:nvPicPr>
          <p:cNvPr id="56" name="Graphic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50803" y="6125072"/>
            <a:ext cx="2870937" cy="656728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0" y="1824718"/>
            <a:ext cx="4957099" cy="2479660"/>
            <a:chOff x="104775" y="1748518"/>
            <a:chExt cx="4957099" cy="2479660"/>
          </a:xfrm>
        </p:grpSpPr>
        <p:pic>
          <p:nvPicPr>
            <p:cNvPr id="60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104775" y="1748518"/>
              <a:ext cx="4957099" cy="2479660"/>
            </a:xfrm>
            <a:prstGeom prst="rect">
              <a:avLst/>
            </a:prstGeom>
          </p:spPr>
        </p:pic>
        <p:sp>
          <p:nvSpPr>
            <p:cNvPr id="61" name="TextBox 60"/>
            <p:cNvSpPr txBox="1"/>
            <p:nvPr/>
          </p:nvSpPr>
          <p:spPr>
            <a:xfrm>
              <a:off x="1952625" y="2238375"/>
              <a:ext cx="16478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016804" y="1767568"/>
            <a:ext cx="5275872" cy="2479660"/>
            <a:chOff x="7226354" y="1300843"/>
            <a:chExt cx="5275872" cy="2479660"/>
          </a:xfrm>
        </p:grpSpPr>
        <p:pic>
          <p:nvPicPr>
            <p:cNvPr id="63" name="Picture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226354" y="1300843"/>
              <a:ext cx="5275872" cy="2479660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9210675" y="1781175"/>
              <a:ext cx="1409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highlight>
                    <a:srgbClr val="FFFF00"/>
                  </a:highlight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endParaRPr lang="en-US" sz="3600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2293 -0.4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1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21524 -0.451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41445 -0.4863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2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1.48148E-6 L 0.04024 -0.47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0781 -0.4988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91" y="-2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418 -0.6729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96" y="-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0.24493 -0.6770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3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-0.3332 -0.6576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33333E-6 L 0.09648 -0.6798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3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0.06132 -0.6715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-33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39" name="Graphic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279561" y="4967998"/>
            <a:ext cx="2870937" cy="656728"/>
          </a:xfrm>
          <a:prstGeom prst="rect">
            <a:avLst/>
          </a:prstGeom>
        </p:spPr>
      </p:pic>
      <p:pic>
        <p:nvPicPr>
          <p:cNvPr id="40" name="Graphic 3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231353" y="4967998"/>
            <a:ext cx="2870937" cy="656728"/>
          </a:xfrm>
          <a:prstGeom prst="rect">
            <a:avLst/>
          </a:prstGeom>
        </p:spPr>
      </p:pic>
      <p:pic>
        <p:nvPicPr>
          <p:cNvPr id="41" name="Graphic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423728" y="4967998"/>
            <a:ext cx="2870937" cy="656728"/>
          </a:xfrm>
          <a:prstGeom prst="rect">
            <a:avLst/>
          </a:prstGeom>
        </p:spPr>
      </p:pic>
      <p:pic>
        <p:nvPicPr>
          <p:cNvPr id="42" name="Graphic 4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761678" y="4967210"/>
            <a:ext cx="2870937" cy="656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50" name="Picture 2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mừng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vườn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6350" y="3807788"/>
            <a:ext cx="1209675" cy="1188074"/>
          </a:xfrm>
          <a:prstGeom prst="rect">
            <a:avLst/>
          </a:prstGeom>
        </p:spPr>
      </p:pic>
      <p:pic>
        <p:nvPicPr>
          <p:cNvPr id="6" name="Picture 5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67425" y="3779213"/>
            <a:ext cx="1209675" cy="1188074"/>
          </a:xfrm>
          <a:prstGeom prst="rect">
            <a:avLst/>
          </a:prstGeom>
        </p:spPr>
      </p:pic>
      <p:pic>
        <p:nvPicPr>
          <p:cNvPr id="7" name="Picture 6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1800" y="3750638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9300" y="3283913"/>
            <a:ext cx="1209675" cy="1188074"/>
          </a:xfrm>
          <a:prstGeom prst="rect">
            <a:avLst/>
          </a:prstGeom>
        </p:spPr>
      </p:pic>
      <p:pic>
        <p:nvPicPr>
          <p:cNvPr id="9" name="Picture 2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159304" y="4386943"/>
            <a:ext cx="5275872" cy="2479660"/>
          </a:xfrm>
          <a:prstGeom prst="rect">
            <a:avLst/>
          </a:prstGeom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nền" descr="A picture containing text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7" name="Hình nền 2" descr="A picture containing text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15" descr="Icon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70035" y="4477138"/>
            <a:ext cx="2737965" cy="2368229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13" r="22352"/>
          <a:stretch>
            <a:fillRect/>
          </a:stretch>
        </p:blipFill>
        <p:spPr>
          <a:xfrm rot="190983">
            <a:off x="-285232" y="2817716"/>
            <a:ext cx="3486362" cy="4232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 flipH="1">
            <a:off x="729101" y="136663"/>
            <a:ext cx="8872093" cy="2276061"/>
          </a:xfrm>
          <a:prstGeom prst="wedgeRoundRectCallout">
            <a:avLst>
              <a:gd name="adj1" fmla="val 37529"/>
              <a:gd name="adj2" fmla="val 70606"/>
              <a:gd name="adj3" fmla="val 16667"/>
            </a:avLst>
          </a:prstGeom>
          <a:solidFill>
            <a:schemeClr val="bg1"/>
          </a:solidFill>
          <a:ln w="177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2: Thu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thơm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trên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tập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9500" y="1924549"/>
            <a:ext cx="4953264" cy="49334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nền" descr="A picture containing text&#10;&#10;Description automatically generated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0613" cy="6858000"/>
          </a:xfrm>
        </p:spPr>
      </p:pic>
      <p:pic>
        <p:nvPicPr>
          <p:cNvPr id="4" name="Cây táo" descr="Icon&#10;&#10;Description automatically generated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078" t="8320" r="6300" b="6381"/>
          <a:stretch>
            <a:fillRect/>
          </a:stretch>
        </p:blipFill>
        <p:spPr>
          <a:xfrm>
            <a:off x="6305549" y="957738"/>
            <a:ext cx="5884367" cy="5862161"/>
          </a:xfrm>
          <a:prstGeom prst="rect">
            <a:avLst/>
          </a:prstGeom>
        </p:spPr>
      </p:pic>
      <p:pic>
        <p:nvPicPr>
          <p:cNvPr id="5" name="Trái táo số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6163" y="2282513"/>
            <a:ext cx="762066" cy="847417"/>
          </a:xfrm>
          <a:prstGeom prst="rect">
            <a:avLst/>
          </a:prstGeom>
        </p:spPr>
      </p:pic>
      <p:pic>
        <p:nvPicPr>
          <p:cNvPr id="7" name="Trái táo số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9868" y="3199916"/>
            <a:ext cx="762066" cy="853514"/>
          </a:xfrm>
          <a:prstGeom prst="rect">
            <a:avLst/>
          </a:prstGeom>
        </p:spPr>
      </p:pic>
      <p:pic>
        <p:nvPicPr>
          <p:cNvPr id="8" name="Trái táo số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79530" y="3142766"/>
            <a:ext cx="755970" cy="847417"/>
          </a:xfrm>
          <a:prstGeom prst="rect">
            <a:avLst/>
          </a:prstGeom>
        </p:spPr>
      </p:pic>
      <p:pic>
        <p:nvPicPr>
          <p:cNvPr id="9" name="Trái táo số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74151" y="3005291"/>
            <a:ext cx="762066" cy="847417"/>
          </a:xfrm>
          <a:prstGeom prst="rect">
            <a:avLst/>
          </a:prstGeom>
        </p:spPr>
      </p:pic>
      <p:pic>
        <p:nvPicPr>
          <p:cNvPr id="10" name="Trái táo số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85309" y="1893908"/>
            <a:ext cx="762066" cy="847417"/>
          </a:xfrm>
          <a:prstGeom prst="rect">
            <a:avLst/>
          </a:prstGeom>
        </p:spPr>
      </p:pic>
      <p:pic>
        <p:nvPicPr>
          <p:cNvPr id="11" name="Trái táo số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719" y="1361659"/>
            <a:ext cx="762066" cy="847417"/>
          </a:xfrm>
          <a:prstGeom prst="rect">
            <a:avLst/>
          </a:prstGeom>
        </p:spPr>
      </p:pic>
      <p:pic>
        <p:nvPicPr>
          <p:cNvPr id="12" name="Trái táo số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46819" y="2858294"/>
            <a:ext cx="762066" cy="847417"/>
          </a:xfrm>
          <a:prstGeom prst="rect">
            <a:avLst/>
          </a:prstGeom>
        </p:spPr>
      </p:pic>
      <p:pic>
        <p:nvPicPr>
          <p:cNvPr id="13" name="Trái táo số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72276" y="2043914"/>
            <a:ext cx="847417" cy="865707"/>
          </a:xfrm>
          <a:prstGeom prst="rect">
            <a:avLst/>
          </a:prstGeom>
        </p:spPr>
      </p:pic>
      <p:pic>
        <p:nvPicPr>
          <p:cNvPr id="14" name="Trái táo số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9727" y="3623624"/>
            <a:ext cx="762066" cy="853514"/>
          </a:xfrm>
          <a:prstGeom prst="rect">
            <a:avLst/>
          </a:prstGeom>
        </p:spPr>
      </p:pic>
      <p:pic>
        <p:nvPicPr>
          <p:cNvPr id="15" name="Trái táo số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57511" y="2043914"/>
            <a:ext cx="755970" cy="847417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13" r="22352"/>
          <a:stretch>
            <a:fillRect/>
          </a:stretch>
        </p:blipFill>
        <p:spPr>
          <a:xfrm rot="190983">
            <a:off x="1367245" y="2805587"/>
            <a:ext cx="3486362" cy="4232506"/>
          </a:xfrm>
          <a:prstGeom prst="rect">
            <a:avLst/>
          </a:prstGeom>
        </p:spPr>
      </p:pic>
      <p:sp>
        <p:nvSpPr>
          <p:cNvPr id="17" name="Rectangle: Rounded Corners 16"/>
          <p:cNvSpPr/>
          <p:nvPr/>
        </p:nvSpPr>
        <p:spPr>
          <a:xfrm>
            <a:off x="351335" y="143916"/>
            <a:ext cx="9592765" cy="68475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33375" y="933449"/>
            <a:ext cx="7972921" cy="676275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400050" y="11334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575288" y="3596963"/>
            <a:ext cx="762066" cy="847417"/>
            <a:chOff x="7575288" y="3596963"/>
            <a:chExt cx="762066" cy="847417"/>
          </a:xfrm>
        </p:grpSpPr>
        <p:pic>
          <p:nvPicPr>
            <p:cNvPr id="34" name="Trái táo số 1">
              <a:hlinkClick r:id="rId18" action="ppaction://hlinksldjump"/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75288" y="3596963"/>
              <a:ext cx="762066" cy="847417"/>
            </a:xfrm>
            <a:prstGeom prst="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7810500" y="3895725"/>
              <a:ext cx="219075" cy="32385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0</a:t>
              </a:r>
            </a:p>
          </p:txBody>
        </p:sp>
      </p:grpSp>
      <p:pic>
        <p:nvPicPr>
          <p:cNvPr id="36" name="Picture 35" descr="Icon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8585" y="4489771"/>
            <a:ext cx="2737965" cy="236822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4962525" y="574357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chẵn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 descr="Icon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3685" y="4489771"/>
            <a:ext cx="2737965" cy="2368229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677150" y="5762625"/>
            <a:ext cx="2066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97155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Oval 40"/>
          <p:cNvSpPr/>
          <p:nvPr/>
        </p:nvSpPr>
        <p:spPr>
          <a:xfrm>
            <a:off x="156210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2152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Oval 42"/>
          <p:cNvSpPr/>
          <p:nvPr/>
        </p:nvSpPr>
        <p:spPr>
          <a:xfrm>
            <a:off x="27241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Oval 43"/>
          <p:cNvSpPr/>
          <p:nvPr/>
        </p:nvSpPr>
        <p:spPr>
          <a:xfrm>
            <a:off x="3257550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38290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441007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502920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5562600" y="11430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6181725" y="116205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6724650" y="1171575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/>
          <p:cNvSpPr/>
          <p:nvPr/>
        </p:nvSpPr>
        <p:spPr>
          <a:xfrm>
            <a:off x="7334250" y="1181100"/>
            <a:ext cx="361950" cy="42862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03654" y="2128991"/>
            <a:ext cx="804742" cy="847417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932129" y="3729191"/>
            <a:ext cx="804742" cy="847417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1400176" y="1926193"/>
            <a:ext cx="6343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3200" dirty="0" err="1"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3200" dirty="0"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0.23932 0.22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6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0.03724 0.4094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2" y="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-0.13711 0.26991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62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-0.02994 0.27569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7" y="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-0.33333 0.2944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3959 0.45648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22222E-6 L -0.43893 0.3159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1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-0.14375 0.20949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87" y="1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-0.21888 0.437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51" y="2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33333E-6 L 0.0017 0.54097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11111E-6 L -0.32344 0.43889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72" y="2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10078 0.36528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6641 0.13055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20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  <p:bldP spid="52" grpId="0" animBg="1"/>
      <p:bldP spid="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0" name="Picture 2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244198" y="383800"/>
            <a:ext cx="4023143" cy="295828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316619" y="790905"/>
            <a:ext cx="3844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táo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515475" y="2118615"/>
            <a:ext cx="2582779" cy="3550210"/>
          </a:xfrm>
          <a:prstGeom prst="rect">
            <a:avLst/>
          </a:prstGeom>
        </p:spPr>
      </p:pic>
      <p:pic>
        <p:nvPicPr>
          <p:cNvPr id="20" name="Dâu trl 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8" r="4708"/>
          <a:stretch>
            <a:fillRect/>
          </a:stretch>
        </p:blipFill>
        <p:spPr>
          <a:xfrm>
            <a:off x="4930212" y="4711744"/>
            <a:ext cx="1299138" cy="1434167"/>
          </a:xfrm>
          <a:prstGeom prst="rect">
            <a:avLst/>
          </a:prstGeom>
        </p:spPr>
      </p:pic>
      <p:pic>
        <p:nvPicPr>
          <p:cNvPr id="21" name="Dâu trl 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8" r="4708"/>
          <a:stretch>
            <a:fillRect/>
          </a:stretch>
        </p:blipFill>
        <p:spPr>
          <a:xfrm>
            <a:off x="5949387" y="4797469"/>
            <a:ext cx="1299138" cy="1434167"/>
          </a:xfrm>
          <a:prstGeom prst="rect">
            <a:avLst/>
          </a:prstGeom>
        </p:spPr>
      </p:pic>
      <p:pic>
        <p:nvPicPr>
          <p:cNvPr id="22" name="Dâu trl 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8" r="4708"/>
          <a:stretch>
            <a:fillRect/>
          </a:stretch>
        </p:blipFill>
        <p:spPr>
          <a:xfrm>
            <a:off x="6692337" y="4730794"/>
            <a:ext cx="1299138" cy="1434167"/>
          </a:xfrm>
          <a:prstGeom prst="rect">
            <a:avLst/>
          </a:prstGeom>
        </p:spPr>
      </p:pic>
      <p:pic>
        <p:nvPicPr>
          <p:cNvPr id="23" name="Dâu trl Đú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08" r="4708"/>
          <a:stretch>
            <a:fillRect/>
          </a:stretch>
        </p:blipFill>
        <p:spPr>
          <a:xfrm>
            <a:off x="5711262" y="4311694"/>
            <a:ext cx="1299138" cy="1434167"/>
          </a:xfrm>
          <a:prstGeom prst="rect">
            <a:avLst/>
          </a:prstGeom>
        </p:spPr>
      </p:pic>
      <p:pic>
        <p:nvPicPr>
          <p:cNvPr id="28" name="Picture 27" descr="Icon&#10;&#10;Description automatically generated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36710" y="3883657"/>
            <a:ext cx="3240490" cy="2802893"/>
          </a:xfrm>
          <a:prstGeom prst="rect">
            <a:avLst/>
          </a:prstGeom>
        </p:spPr>
      </p:pic>
      <p:pic>
        <p:nvPicPr>
          <p:cNvPr id="29" name="Picture 28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57306" y="1647825"/>
            <a:ext cx="6371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8000" b="1" dirty="0" err="1" smtClean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Vận</a:t>
            </a:r>
            <a:r>
              <a:rPr lang="en-US" sz="8000" b="1" dirty="0" smtClean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 </a:t>
            </a:r>
            <a:r>
              <a:rPr lang="en-US" sz="8000" b="1" dirty="0" err="1" smtClean="0">
                <a:ln w="28575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</a:rPr>
              <a:t>dụng</a:t>
            </a:r>
            <a:endParaRPr kumimoji="0" lang="en-US" sz="8000" b="1" i="0" u="none" strike="noStrike" kern="1200" cap="none" spc="0" normalizeH="0" baseline="0" noProof="0" dirty="0">
              <a:ln w="28575">
                <a:solidFill>
                  <a:sysClr val="windowText" lastClr="00000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4" name="Picture 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31" name="Picture 29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086225" y="105113"/>
            <a:ext cx="6410325" cy="295828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572000" y="420708"/>
            <a:ext cx="56768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thách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cuối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70080" y="4810125"/>
            <a:ext cx="4568427" cy="2238673"/>
          </a:xfrm>
          <a:prstGeom prst="rect">
            <a:avLst/>
          </a:prstGeom>
        </p:spPr>
      </p:pic>
      <p:pic>
        <p:nvPicPr>
          <p:cNvPr id="2" name="Picture 1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1691" y="3621844"/>
            <a:ext cx="1209675" cy="1188074"/>
          </a:xfrm>
          <a:prstGeom prst="rect">
            <a:avLst/>
          </a:prstGeom>
        </p:spPr>
      </p:pic>
      <p:pic>
        <p:nvPicPr>
          <p:cNvPr id="3" name="Picture 2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5617" y="3498433"/>
            <a:ext cx="1209675" cy="1188074"/>
          </a:xfrm>
          <a:prstGeom prst="rect">
            <a:avLst/>
          </a:prstGeom>
        </p:spPr>
      </p:pic>
      <p:pic>
        <p:nvPicPr>
          <p:cNvPr id="8" name="Picture 7" descr="A watermelon with a black background&#10;&#10;Description automatically generated with medium confidence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18342" y="3164644"/>
            <a:ext cx="1209675" cy="1188074"/>
          </a:xfrm>
          <a:prstGeom prst="rect">
            <a:avLst/>
          </a:prstGeom>
        </p:spPr>
      </p:pic>
      <p:pic>
        <p:nvPicPr>
          <p:cNvPr id="9" name="Picture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5902546" y="4378340"/>
            <a:ext cx="5275872" cy="24796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1923" y="3912748"/>
            <a:ext cx="3243353" cy="2804403"/>
          </a:xfrm>
          <a:prstGeom prst="rect">
            <a:avLst/>
          </a:prstGeom>
        </p:spPr>
      </p:pic>
      <p:pic>
        <p:nvPicPr>
          <p:cNvPr id="12" name="Picture 11" descr="A picture containing clipart&#10;&#10;Description automatically generated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 xmlns="">
                  <a14:imgLayer r:embed="rId20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49033" y="1388995"/>
            <a:ext cx="6634169" cy="5307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2846" y="0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2114549" y="229640"/>
            <a:ext cx="8229601" cy="153248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sp>
        <p:nvSpPr>
          <p:cNvPr id="34" name="Rectangle: Rounded Corners 33"/>
          <p:cNvSpPr/>
          <p:nvPr/>
        </p:nvSpPr>
        <p:spPr>
          <a:xfrm>
            <a:off x="1190625" y="2098620"/>
            <a:ext cx="372427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6" name="Rectangle: Rounded Corners 35"/>
          <p:cNvSpPr/>
          <p:nvPr/>
        </p:nvSpPr>
        <p:spPr>
          <a:xfrm>
            <a:off x="7568617" y="1966544"/>
            <a:ext cx="269933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-242371" y="3481963"/>
            <a:ext cx="5894024" cy="3582215"/>
            <a:chOff x="-242371" y="3481963"/>
            <a:chExt cx="5894024" cy="358221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 xmlns="">
                    <a14:imgLayer r:embed="rId13">
                      <a14:imgEffect>
                        <a14:backgroundRemoval t="32500" b="71852" l="26250" r="40260">
                          <a14:foregroundMark x1="29219" y1="71852" x2="29219" y2="71852"/>
                          <a14:foregroundMark x1="33698" y1="52130" x2="33698" y2="52130"/>
                          <a14:foregroundMark x1="31042" y1="46296" x2="31042" y2="46296"/>
                          <a14:foregroundMark x1="31979" y1="53056" x2="31979" y2="53056"/>
                          <a14:foregroundMark x1="28281" y1="45833" x2="28281" y2="45833"/>
                          <a14:foregroundMark x1="38802" y1="46111" x2="38802" y2="46111"/>
                          <a14:foregroundMark x1="34063" y1="32500" x2="34063" y2="32500"/>
                          <a14:foregroundMark x1="40260" y1="49815" x2="40260" y2="498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737" t="28528" r="58857" b="25553"/>
            <a:stretch>
              <a:fillRect/>
            </a:stretch>
          </p:blipFill>
          <p:spPr>
            <a:xfrm>
              <a:off x="4793463" y="3481963"/>
              <a:ext cx="763475" cy="1202004"/>
            </a:xfrm>
            <a:prstGeom prst="rect">
              <a:avLst/>
            </a:prstGeom>
          </p:spPr>
        </p:pic>
        <p:pic>
          <p:nvPicPr>
            <p:cNvPr id="3" name="Picture 2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2970142" y="4543425"/>
              <a:ext cx="862927" cy="847518"/>
            </a:xfrm>
            <a:prstGeom prst="rect">
              <a:avLst/>
            </a:prstGeom>
          </p:spPr>
        </p:pic>
        <p:pic>
          <p:nvPicPr>
            <p:cNvPr id="5" name="Picture 4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694042" y="4495799"/>
              <a:ext cx="833833" cy="818943"/>
            </a:xfrm>
            <a:prstGeom prst="rect">
              <a:avLst/>
            </a:prstGeom>
          </p:spPr>
        </p:pic>
        <p:pic>
          <p:nvPicPr>
            <p:cNvPr id="6" name="Picture 5" descr="A watermelon with a black background&#10;&#10;Description automatically generated with medium confidence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379842" y="4533899"/>
              <a:ext cx="833833" cy="81894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-242371" y="4193010"/>
              <a:ext cx="5894024" cy="2871168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4349198" y="402535"/>
            <a:ext cx="3657600" cy="1099794"/>
            <a:chOff x="685800" y="1447800"/>
            <a:chExt cx="3657600" cy="1099794"/>
          </a:xfrm>
        </p:grpSpPr>
        <p:pic>
          <p:nvPicPr>
            <p:cNvPr id="10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858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1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1981200" y="1447800"/>
              <a:ext cx="1066800" cy="1099794"/>
            </a:xfrm>
            <a:prstGeom prst="rect">
              <a:avLst/>
            </a:prstGeom>
            <a:noFill/>
          </p:spPr>
        </p:pic>
        <p:pic>
          <p:nvPicPr>
            <p:cNvPr id="12" name="Picture 4" descr="C:\Users\MINHMOBILE\Desktop\depositphotos_38786313-stock-illustration-cartoon-frog.jpg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276600" y="1447800"/>
              <a:ext cx="1066800" cy="109979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022E-16 L -0.50846 0.0604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3412725" y="1056241"/>
            <a:ext cx="6164439" cy="43487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678159" y="2281320"/>
            <a:ext cx="30537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" name="Picture 1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2824" y="-1310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 xmlns="">
                    <a14:imgLayer r:embed="rId7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sp>
        <p:nvSpPr>
          <p:cNvPr id="2" name="Rectangle: Rounded Corners 1"/>
          <p:cNvSpPr/>
          <p:nvPr/>
        </p:nvSpPr>
        <p:spPr>
          <a:xfrm>
            <a:off x="513260" y="229640"/>
            <a:ext cx="11296821" cy="173830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" name="Picture 31" descr="A picture containing clipart&#10;&#10;Description automatically generated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4565" y="2396170"/>
            <a:ext cx="5988059" cy="47902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220279" y="3878587"/>
            <a:ext cx="1879890" cy="1625469"/>
          </a:xfrm>
          <a:prstGeom prst="rect">
            <a:avLst/>
          </a:prstGeom>
        </p:spPr>
      </p:pic>
      <p:sp>
        <p:nvSpPr>
          <p:cNvPr id="33" name="Rectangle: Rounded Corners 32"/>
          <p:cNvSpPr/>
          <p:nvPr/>
        </p:nvSpPr>
        <p:spPr>
          <a:xfrm>
            <a:off x="1787040" y="2331631"/>
            <a:ext cx="3321673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chẵn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Rectangle: Rounded Corners 33"/>
          <p:cNvSpPr/>
          <p:nvPr/>
        </p:nvSpPr>
        <p:spPr>
          <a:xfrm>
            <a:off x="7386370" y="2224471"/>
            <a:ext cx="2527395" cy="103913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3D7D4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lẻ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D7D40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454965" y="417443"/>
            <a:ext cx="7921487" cy="1227372"/>
            <a:chOff x="-606287" y="3429000"/>
            <a:chExt cx="7921487" cy="1227372"/>
          </a:xfrm>
        </p:grpSpPr>
        <p:pic>
          <p:nvPicPr>
            <p:cNvPr id="5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858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6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20574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7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3429000" y="3429000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8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770783" y="3518452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0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-606287" y="3458817"/>
              <a:ext cx="1143000" cy="1137920"/>
            </a:xfrm>
            <a:prstGeom prst="rect">
              <a:avLst/>
            </a:prstGeom>
            <a:noFill/>
          </p:spPr>
        </p:pic>
        <p:pic>
          <p:nvPicPr>
            <p:cNvPr id="11" name="Picture 5" descr="C:\Users\MINHMOBILE\Desktop\tải xuống.jpg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6172200" y="3482008"/>
              <a:ext cx="1143000" cy="1137920"/>
            </a:xfrm>
            <a:prstGeom prst="rect">
              <a:avLst/>
            </a:prstGeom>
            <a:noFill/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242371" y="4193010"/>
            <a:ext cx="5894024" cy="28711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9FF99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-0.46211 0.0002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12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1.85185E-6 L -0.46666 0.0002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3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3" grpId="0" animBg="1"/>
      <p:bldP spid="3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grpSp>
        <p:nvGrpSpPr>
          <p:cNvPr id="88" name="Group 87"/>
          <p:cNvGrpSpPr/>
          <p:nvPr/>
        </p:nvGrpSpPr>
        <p:grpSpPr>
          <a:xfrm>
            <a:off x="7657857" y="3555075"/>
            <a:ext cx="3499376" cy="1151826"/>
            <a:chOff x="7555185" y="3536442"/>
            <a:chExt cx="3499376" cy="1151826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98" name="Picture 9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09" name="Picture 10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110" name="Picture 10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111" name="Picture 11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40" name="Graphic 3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113868" y="5020961"/>
            <a:ext cx="2870937" cy="6567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7964534" y="2987476"/>
            <a:ext cx="992863" cy="16129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4793463" y="3481963"/>
            <a:ext cx="763475" cy="120200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666149" y="3438642"/>
            <a:ext cx="1262827" cy="1319463"/>
          </a:xfrm>
          <a:prstGeom prst="rect">
            <a:avLst/>
          </a:prstGeom>
        </p:spPr>
      </p:pic>
      <p:pic>
        <p:nvPicPr>
          <p:cNvPr id="6" name="Picture 5" descr="A picture containing clipart&#10;&#10;Description automatically generated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76352" y="1410161"/>
            <a:ext cx="7344423" cy="5875256"/>
          </a:xfrm>
          <a:prstGeom prst="rect">
            <a:avLst/>
          </a:prstGeom>
        </p:spPr>
      </p:pic>
      <p:pic>
        <p:nvPicPr>
          <p:cNvPr id="25" name="Picture 6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 rot="786420">
            <a:off x="3823638" y="654262"/>
            <a:ext cx="6598319" cy="49679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1026" y="1344128"/>
            <a:ext cx="447032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nay!</a:t>
            </a:r>
          </a:p>
        </p:txBody>
      </p:sp>
      <p:pic>
        <p:nvPicPr>
          <p:cNvPr id="2" name="Picture 1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12751" y="6339424"/>
            <a:ext cx="7243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32500" b="71852" l="26250" r="40260">
                        <a14:foregroundMark x1="29219" y1="71852" x2="29219" y2="71852"/>
                        <a14:foregroundMark x1="33698" y1="52130" x2="33698" y2="52130"/>
                        <a14:foregroundMark x1="31042" y1="46296" x2="31042" y2="46296"/>
                        <a14:foregroundMark x1="31979" y1="53056" x2="31979" y2="53056"/>
                        <a14:foregroundMark x1="28281" y1="45833" x2="28281" y2="45833"/>
                        <a14:foregroundMark x1="38802" y1="46111" x2="38802" y2="46111"/>
                        <a14:foregroundMark x1="34063" y1="32500" x2="34063" y2="32500"/>
                        <a14:foregroundMark x1="40260" y1="49815" x2="40260" y2="49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737" t="28528" r="58857" b="25553"/>
          <a:stretch>
            <a:fillRect/>
          </a:stretch>
        </p:blipFill>
        <p:spPr>
          <a:xfrm>
            <a:off x="1910948" y="3429000"/>
            <a:ext cx="763475" cy="120200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234" t="4620" r="22417" b="50151"/>
          <a:stretch>
            <a:fillRect/>
          </a:stretch>
        </p:blipFill>
        <p:spPr>
          <a:xfrm>
            <a:off x="3055436" y="3334635"/>
            <a:ext cx="1262827" cy="1319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2633" t="29247" r="42546" b="27947"/>
          <a:stretch>
            <a:fillRect/>
          </a:stretch>
        </p:blipFill>
        <p:spPr>
          <a:xfrm>
            <a:off x="5082019" y="2934513"/>
            <a:ext cx="992863" cy="161298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748034" y="3569896"/>
            <a:ext cx="3499376" cy="1151826"/>
            <a:chOff x="7555185" y="3536442"/>
            <a:chExt cx="3499376" cy="115182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051751" y="3536443"/>
              <a:ext cx="1326556" cy="98711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098677" y="3536442"/>
              <a:ext cx="1326556" cy="987117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8601557" y="3689528"/>
              <a:ext cx="1326556" cy="987117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7555185" y="3646472"/>
              <a:ext cx="1326556" cy="987117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 xmlns="">
                    <a14:imgLayer r:embed="rId10">
                      <a14:imgEffect>
                        <a14:backgroundRemoval t="24352" b="61389" l="55000" r="82708">
                          <a14:foregroundMark x1="59583" y1="24352" x2="59583" y2="24352"/>
                          <a14:foregroundMark x1="56250" y1="31389" x2="56250" y2="31389"/>
                          <a14:foregroundMark x1="55781" y1="41944" x2="55781" y2="41944"/>
                          <a14:foregroundMark x1="55469" y1="49444" x2="55469" y2="49444"/>
                          <a14:foregroundMark x1="60781" y1="60185" x2="60781" y2="60185"/>
                          <a14:foregroundMark x1="69375" y1="60556" x2="69375" y2="60556"/>
                          <a14:foregroundMark x1="60677" y1="61389" x2="60677" y2="61389"/>
                          <a14:foregroundMark x1="55156" y1="40833" x2="55156" y2="40833"/>
                          <a14:foregroundMark x1="82031" y1="32593" x2="82031" y2="32593"/>
                          <a14:foregroundMark x1="82500" y1="42778" x2="82500" y2="42778"/>
                          <a14:foregroundMark x1="82708" y1="50185" x2="82708" y2="50185"/>
                          <a14:backgroundMark x1="73542" y1="49259" x2="73542" y2="49259"/>
                          <a14:backgroundMark x1="63750" y1="42315" x2="63750" y2="4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3234" t="21634" r="15257" b="36683"/>
            <a:stretch>
              <a:fillRect/>
            </a:stretch>
          </p:blipFill>
          <p:spPr>
            <a:xfrm>
              <a:off x="9728005" y="3701151"/>
              <a:ext cx="1326556" cy="987117"/>
            </a:xfrm>
            <a:prstGeom prst="rect">
              <a:avLst/>
            </a:prstGeom>
          </p:spPr>
        </p:pic>
      </p:grpSp>
      <p:pic>
        <p:nvPicPr>
          <p:cNvPr id="25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345645" y="1469182"/>
            <a:ext cx="6601579" cy="5825894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flipH="1">
            <a:off x="4859566" y="2915677"/>
            <a:ext cx="3484025" cy="3942321"/>
          </a:xfrm>
          <a:prstGeom prst="rect">
            <a:avLst/>
          </a:prstGeom>
        </p:spPr>
      </p:pic>
      <p:pic>
        <p:nvPicPr>
          <p:cNvPr id="29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91505">
            <a:off x="6199534" y="611032"/>
            <a:ext cx="5515680" cy="46469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12617" y="1340611"/>
            <a:ext cx="5029636" cy="2566638"/>
          </a:xfrm>
          <a:prstGeom prst="rect">
            <a:avLst/>
          </a:prstGeom>
        </p:spPr>
      </p:pic>
      <p:pic>
        <p:nvPicPr>
          <p:cNvPr id="4" name="Picture 3" descr="A picture containing text, font, graphics, design&#10;&#10;Description automatically generated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71700" y="361950"/>
            <a:ext cx="1809750" cy="1809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pic>
        <p:nvPicPr>
          <p:cNvPr id="27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6452353" y="1028531"/>
            <a:ext cx="3355248" cy="2848910"/>
          </a:xfrm>
          <a:prstGeom prst="rect">
            <a:avLst/>
          </a:prstGeom>
        </p:spPr>
      </p:pic>
      <p:pic>
        <p:nvPicPr>
          <p:cNvPr id="28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019715" y="397000"/>
            <a:ext cx="3400561" cy="2887385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145147" y="1468765"/>
            <a:ext cx="213552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990973" y="860726"/>
            <a:ext cx="16562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</a:rPr>
              <a:t>80 000 : 4 = ?</a:t>
            </a: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</a:rPr>
              <a:t>20 000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5 000 x 6  =?</a:t>
            </a: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30 000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31531" y="2238970"/>
            <a:ext cx="12222079" cy="4619030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>
                        <a14:foregroundMark x1="35058" y1="62151" x2="47380" y2="74687"/>
                        <a14:foregroundMark x1="48157" y1="61059" x2="48545" y2="87545"/>
                        <a14:foregroundMark x1="51229" y1="65224" x2="51876" y2="83057"/>
                        <a14:foregroundMark x1="45602" y1="67934" x2="45731" y2="76789"/>
                        <a14:foregroundMark x1="50485" y1="69875" x2="57147" y2="71492"/>
                        <a14:foregroundMark x1="55854" y1="67489" x2="60867" y2="73554"/>
                        <a14:backgroundMark x1="34799" y1="10918" x2="26585" y2="24586"/>
                        <a14:backgroundMark x1="61384" y1="10109" x2="85382" y2="34695"/>
                        <a14:backgroundMark x1="85382" y1="34695" x2="87743" y2="38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82660" y="2924176"/>
            <a:ext cx="5185139" cy="4147912"/>
          </a:xfrm>
          <a:prstGeom prst="rect">
            <a:avLst/>
          </a:prstGeom>
        </p:spPr>
      </p:pic>
      <p:pic>
        <p:nvPicPr>
          <p:cNvPr id="24" name="Picture 23" descr="Engineering drawing&#10;&#10;Description automatically generated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352" t="43327" r="33220" b="4226"/>
          <a:stretch>
            <a:fillRect/>
          </a:stretch>
        </p:blipFill>
        <p:spPr>
          <a:xfrm>
            <a:off x="219075" y="2808494"/>
            <a:ext cx="3871236" cy="4049506"/>
          </a:xfrm>
          <a:prstGeom prst="rect">
            <a:avLst/>
          </a:prstGeom>
        </p:spPr>
      </p:pic>
      <p:sp>
        <p:nvSpPr>
          <p:cNvPr id="2" name="Speech Bubble: Rectangle with Corners Rounded 1"/>
          <p:cNvSpPr/>
          <p:nvPr/>
        </p:nvSpPr>
        <p:spPr>
          <a:xfrm>
            <a:off x="813940" y="536836"/>
            <a:ext cx="4409665" cy="2158584"/>
          </a:xfrm>
          <a:prstGeom prst="wedgeRoundRectCallout">
            <a:avLst>
              <a:gd name="adj1" fmla="val -15699"/>
              <a:gd name="adj2" fmla="val 76128"/>
              <a:gd name="adj3" fmla="val 16667"/>
            </a:avLst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4 000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6 : 3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peech Bubble: Rectangle with Corners Rounded 2"/>
          <p:cNvSpPr/>
          <p:nvPr/>
        </p:nvSpPr>
        <p:spPr>
          <a:xfrm>
            <a:off x="7781925" y="1666875"/>
            <a:ext cx="4034100" cy="1438118"/>
          </a:xfrm>
          <a:prstGeom prst="wedgeRoundRectCallout">
            <a:avLst>
              <a:gd name="adj1" fmla="val 10211"/>
              <a:gd name="adj2" fmla="val 69018"/>
              <a:gd name="adj3" fmla="val 16667"/>
            </a:avLst>
          </a:prstGeom>
          <a:solidFill>
            <a:srgbClr val="FF9999"/>
          </a:solidFill>
          <a:ln>
            <a:solidFill>
              <a:srgbClr val="FF99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8 000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peech Bubble: Rectangle with Corners Rounded 7"/>
          <p:cNvSpPr/>
          <p:nvPr/>
        </p:nvSpPr>
        <p:spPr>
          <a:xfrm>
            <a:off x="3717346" y="145474"/>
            <a:ext cx="8227004" cy="3429000"/>
          </a:xfrm>
          <a:custGeom>
            <a:avLst/>
            <a:gdLst>
              <a:gd name="connsiteX0" fmla="*/ 0 w 8227004"/>
              <a:gd name="connsiteY0" fmla="*/ 571511 h 3429000"/>
              <a:gd name="connsiteX1" fmla="*/ 571511 w 8227004"/>
              <a:gd name="connsiteY1" fmla="*/ 0 h 3429000"/>
              <a:gd name="connsiteX2" fmla="*/ 955346 w 8227004"/>
              <a:gd name="connsiteY2" fmla="*/ 0 h 3429000"/>
              <a:gd name="connsiteX3" fmla="*/ 1371167 w 8227004"/>
              <a:gd name="connsiteY3" fmla="*/ 0 h 3429000"/>
              <a:gd name="connsiteX4" fmla="*/ 1371167 w 8227004"/>
              <a:gd name="connsiteY4" fmla="*/ 0 h 3429000"/>
              <a:gd name="connsiteX5" fmla="*/ 1926490 w 8227004"/>
              <a:gd name="connsiteY5" fmla="*/ 0 h 3429000"/>
              <a:gd name="connsiteX6" fmla="*/ 2378975 w 8227004"/>
              <a:gd name="connsiteY6" fmla="*/ 0 h 3429000"/>
              <a:gd name="connsiteX7" fmla="*/ 2831460 w 8227004"/>
              <a:gd name="connsiteY7" fmla="*/ 0 h 3429000"/>
              <a:gd name="connsiteX8" fmla="*/ 3427918 w 8227004"/>
              <a:gd name="connsiteY8" fmla="*/ 0 h 3429000"/>
              <a:gd name="connsiteX9" fmla="*/ 3871813 w 8227004"/>
              <a:gd name="connsiteY9" fmla="*/ 0 h 3429000"/>
              <a:gd name="connsiteX10" fmla="*/ 4442536 w 8227004"/>
              <a:gd name="connsiteY10" fmla="*/ 0 h 3429000"/>
              <a:gd name="connsiteX11" fmla="*/ 4928707 w 8227004"/>
              <a:gd name="connsiteY11" fmla="*/ 0 h 3429000"/>
              <a:gd name="connsiteX12" fmla="*/ 5499430 w 8227004"/>
              <a:gd name="connsiteY12" fmla="*/ 0 h 3429000"/>
              <a:gd name="connsiteX13" fmla="*/ 5901049 w 8227004"/>
              <a:gd name="connsiteY13" fmla="*/ 0 h 3429000"/>
              <a:gd name="connsiteX14" fmla="*/ 6514048 w 8227004"/>
              <a:gd name="connsiteY14" fmla="*/ 0 h 3429000"/>
              <a:gd name="connsiteX15" fmla="*/ 7000219 w 8227004"/>
              <a:gd name="connsiteY15" fmla="*/ 0 h 3429000"/>
              <a:gd name="connsiteX16" fmla="*/ 7655493 w 8227004"/>
              <a:gd name="connsiteY16" fmla="*/ 0 h 3429000"/>
              <a:gd name="connsiteX17" fmla="*/ 8227004 w 8227004"/>
              <a:gd name="connsiteY17" fmla="*/ 571511 h 3429000"/>
              <a:gd name="connsiteX18" fmla="*/ 8227004 w 8227004"/>
              <a:gd name="connsiteY18" fmla="*/ 1033470 h 3429000"/>
              <a:gd name="connsiteX19" fmla="*/ 8227004 w 8227004"/>
              <a:gd name="connsiteY19" fmla="*/ 1538291 h 3429000"/>
              <a:gd name="connsiteX20" fmla="*/ 8227004 w 8227004"/>
              <a:gd name="connsiteY20" fmla="*/ 2000250 h 3429000"/>
              <a:gd name="connsiteX21" fmla="*/ 8227004 w 8227004"/>
              <a:gd name="connsiteY21" fmla="*/ 2000250 h 3429000"/>
              <a:gd name="connsiteX22" fmla="*/ 8227004 w 8227004"/>
              <a:gd name="connsiteY22" fmla="*/ 2403158 h 3429000"/>
              <a:gd name="connsiteX23" fmla="*/ 8227004 w 8227004"/>
              <a:gd name="connsiteY23" fmla="*/ 2857500 h 3429000"/>
              <a:gd name="connsiteX24" fmla="*/ 8227004 w 8227004"/>
              <a:gd name="connsiteY24" fmla="*/ 2857489 h 3429000"/>
              <a:gd name="connsiteX25" fmla="*/ 7655493 w 8227004"/>
              <a:gd name="connsiteY25" fmla="*/ 3429000 h 3429000"/>
              <a:gd name="connsiteX26" fmla="*/ 7253873 w 8227004"/>
              <a:gd name="connsiteY26" fmla="*/ 3429000 h 3429000"/>
              <a:gd name="connsiteX27" fmla="*/ 6640875 w 8227004"/>
              <a:gd name="connsiteY27" fmla="*/ 3429000 h 3429000"/>
              <a:gd name="connsiteX28" fmla="*/ 6070152 w 8227004"/>
              <a:gd name="connsiteY28" fmla="*/ 3429000 h 3429000"/>
              <a:gd name="connsiteX29" fmla="*/ 5499430 w 8227004"/>
              <a:gd name="connsiteY29" fmla="*/ 3429000 h 3429000"/>
              <a:gd name="connsiteX30" fmla="*/ 5097810 w 8227004"/>
              <a:gd name="connsiteY30" fmla="*/ 3429000 h 3429000"/>
              <a:gd name="connsiteX31" fmla="*/ 4527088 w 8227004"/>
              <a:gd name="connsiteY31" fmla="*/ 3429000 h 3429000"/>
              <a:gd name="connsiteX32" fmla="*/ 4083192 w 8227004"/>
              <a:gd name="connsiteY32" fmla="*/ 3429000 h 3429000"/>
              <a:gd name="connsiteX33" fmla="*/ 3427918 w 8227004"/>
              <a:gd name="connsiteY33" fmla="*/ 3429000 h 3429000"/>
              <a:gd name="connsiteX34" fmla="*/ 2975433 w 8227004"/>
              <a:gd name="connsiteY34" fmla="*/ 3429000 h 3429000"/>
              <a:gd name="connsiteX35" fmla="*/ 2420110 w 8227004"/>
              <a:gd name="connsiteY35" fmla="*/ 3429000 h 3429000"/>
              <a:gd name="connsiteX36" fmla="*/ 1864787 w 8227004"/>
              <a:gd name="connsiteY36" fmla="*/ 3429000 h 3429000"/>
              <a:gd name="connsiteX37" fmla="*/ 1371167 w 8227004"/>
              <a:gd name="connsiteY37" fmla="*/ 3429000 h 3429000"/>
              <a:gd name="connsiteX38" fmla="*/ 1371167 w 8227004"/>
              <a:gd name="connsiteY38" fmla="*/ 3429000 h 3429000"/>
              <a:gd name="connsiteX39" fmla="*/ 995329 w 8227004"/>
              <a:gd name="connsiteY39" fmla="*/ 3429000 h 3429000"/>
              <a:gd name="connsiteX40" fmla="*/ 571511 w 8227004"/>
              <a:gd name="connsiteY40" fmla="*/ 3429000 h 3429000"/>
              <a:gd name="connsiteX41" fmla="*/ 0 w 8227004"/>
              <a:gd name="connsiteY41" fmla="*/ 2857489 h 3429000"/>
              <a:gd name="connsiteX42" fmla="*/ 0 w 8227004"/>
              <a:gd name="connsiteY42" fmla="*/ 2857500 h 3429000"/>
              <a:gd name="connsiteX43" fmla="*/ -524718 w 8227004"/>
              <a:gd name="connsiteY43" fmla="*/ 2852654 h 3429000"/>
              <a:gd name="connsiteX44" fmla="*/ -262359 w 8227004"/>
              <a:gd name="connsiteY44" fmla="*/ 2426452 h 3429000"/>
              <a:gd name="connsiteX45" fmla="*/ 0 w 8227004"/>
              <a:gd name="connsiteY45" fmla="*/ 2000250 h 3429000"/>
              <a:gd name="connsiteX46" fmla="*/ 0 w 8227004"/>
              <a:gd name="connsiteY46" fmla="*/ 1495429 h 3429000"/>
              <a:gd name="connsiteX47" fmla="*/ 0 w 8227004"/>
              <a:gd name="connsiteY47" fmla="*/ 990608 h 3429000"/>
              <a:gd name="connsiteX48" fmla="*/ 0 w 8227004"/>
              <a:gd name="connsiteY48" fmla="*/ 57151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227004" h="3429000" fill="none" extrusionOk="0">
                <a:moveTo>
                  <a:pt x="0" y="571511"/>
                </a:moveTo>
                <a:cubicBezTo>
                  <a:pt x="27707" y="322850"/>
                  <a:pt x="221167" y="68323"/>
                  <a:pt x="571511" y="0"/>
                </a:cubicBezTo>
                <a:cubicBezTo>
                  <a:pt x="705184" y="-32688"/>
                  <a:pt x="858376" y="20548"/>
                  <a:pt x="955346" y="0"/>
                </a:cubicBezTo>
                <a:cubicBezTo>
                  <a:pt x="1052317" y="-20548"/>
                  <a:pt x="1249110" y="15115"/>
                  <a:pt x="1371167" y="0"/>
                </a:cubicBezTo>
                <a:lnTo>
                  <a:pt x="1371167" y="0"/>
                </a:lnTo>
                <a:cubicBezTo>
                  <a:pt x="1527828" y="-40993"/>
                  <a:pt x="1751692" y="63470"/>
                  <a:pt x="1926490" y="0"/>
                </a:cubicBezTo>
                <a:cubicBezTo>
                  <a:pt x="2101288" y="-63470"/>
                  <a:pt x="2283074" y="1558"/>
                  <a:pt x="2378975" y="0"/>
                </a:cubicBezTo>
                <a:cubicBezTo>
                  <a:pt x="2474877" y="-1558"/>
                  <a:pt x="2646661" y="654"/>
                  <a:pt x="2831460" y="0"/>
                </a:cubicBezTo>
                <a:cubicBezTo>
                  <a:pt x="3016259" y="-654"/>
                  <a:pt x="3220373" y="30014"/>
                  <a:pt x="3427918" y="0"/>
                </a:cubicBezTo>
                <a:cubicBezTo>
                  <a:pt x="3577353" y="-22236"/>
                  <a:pt x="3775777" y="45795"/>
                  <a:pt x="3871813" y="0"/>
                </a:cubicBezTo>
                <a:cubicBezTo>
                  <a:pt x="3967850" y="-45795"/>
                  <a:pt x="4260114" y="2916"/>
                  <a:pt x="4442536" y="0"/>
                </a:cubicBezTo>
                <a:cubicBezTo>
                  <a:pt x="4624958" y="-2916"/>
                  <a:pt x="4738162" y="28282"/>
                  <a:pt x="4928707" y="0"/>
                </a:cubicBezTo>
                <a:cubicBezTo>
                  <a:pt x="5119252" y="-28282"/>
                  <a:pt x="5276308" y="14022"/>
                  <a:pt x="5499430" y="0"/>
                </a:cubicBezTo>
                <a:cubicBezTo>
                  <a:pt x="5722552" y="-14022"/>
                  <a:pt x="5797309" y="33051"/>
                  <a:pt x="5901049" y="0"/>
                </a:cubicBezTo>
                <a:cubicBezTo>
                  <a:pt x="6004789" y="-33051"/>
                  <a:pt x="6370424" y="10270"/>
                  <a:pt x="6514048" y="0"/>
                </a:cubicBezTo>
                <a:cubicBezTo>
                  <a:pt x="6657672" y="-10270"/>
                  <a:pt x="6890254" y="58183"/>
                  <a:pt x="7000219" y="0"/>
                </a:cubicBezTo>
                <a:cubicBezTo>
                  <a:pt x="7110184" y="-58183"/>
                  <a:pt x="7404337" y="53464"/>
                  <a:pt x="7655493" y="0"/>
                </a:cubicBezTo>
                <a:cubicBezTo>
                  <a:pt x="7930367" y="59467"/>
                  <a:pt x="8319484" y="268245"/>
                  <a:pt x="8227004" y="571511"/>
                </a:cubicBezTo>
                <a:cubicBezTo>
                  <a:pt x="8278867" y="736208"/>
                  <a:pt x="8192034" y="861373"/>
                  <a:pt x="8227004" y="1033470"/>
                </a:cubicBezTo>
                <a:cubicBezTo>
                  <a:pt x="8261974" y="1205567"/>
                  <a:pt x="8215866" y="1344816"/>
                  <a:pt x="8227004" y="1538291"/>
                </a:cubicBezTo>
                <a:cubicBezTo>
                  <a:pt x="8238142" y="1731766"/>
                  <a:pt x="8187163" y="1853430"/>
                  <a:pt x="8227004" y="2000250"/>
                </a:cubicBezTo>
                <a:lnTo>
                  <a:pt x="8227004" y="2000250"/>
                </a:lnTo>
                <a:cubicBezTo>
                  <a:pt x="8229305" y="2120658"/>
                  <a:pt x="8189685" y="2306071"/>
                  <a:pt x="8227004" y="2403158"/>
                </a:cubicBezTo>
                <a:cubicBezTo>
                  <a:pt x="8264323" y="2500245"/>
                  <a:pt x="8188740" y="2633410"/>
                  <a:pt x="8227004" y="2857500"/>
                </a:cubicBezTo>
                <a:cubicBezTo>
                  <a:pt x="8227003" y="2857498"/>
                  <a:pt x="8227005" y="2857491"/>
                  <a:pt x="8227004" y="2857489"/>
                </a:cubicBezTo>
                <a:cubicBezTo>
                  <a:pt x="8192044" y="3187007"/>
                  <a:pt x="7982023" y="3453638"/>
                  <a:pt x="7655493" y="3429000"/>
                </a:cubicBezTo>
                <a:cubicBezTo>
                  <a:pt x="7574816" y="3451723"/>
                  <a:pt x="7403451" y="3391056"/>
                  <a:pt x="7253873" y="3429000"/>
                </a:cubicBezTo>
                <a:cubicBezTo>
                  <a:pt x="7104295" y="3466944"/>
                  <a:pt x="6844309" y="3368726"/>
                  <a:pt x="6640875" y="3429000"/>
                </a:cubicBezTo>
                <a:cubicBezTo>
                  <a:pt x="6437441" y="3489274"/>
                  <a:pt x="6343374" y="3388401"/>
                  <a:pt x="6070152" y="3429000"/>
                </a:cubicBezTo>
                <a:cubicBezTo>
                  <a:pt x="5796930" y="3469599"/>
                  <a:pt x="5777041" y="3410855"/>
                  <a:pt x="5499430" y="3429000"/>
                </a:cubicBezTo>
                <a:cubicBezTo>
                  <a:pt x="5221819" y="3447145"/>
                  <a:pt x="5246052" y="3396532"/>
                  <a:pt x="5097810" y="3429000"/>
                </a:cubicBezTo>
                <a:cubicBezTo>
                  <a:pt x="4949568" y="3461468"/>
                  <a:pt x="4737391" y="3385954"/>
                  <a:pt x="4527088" y="3429000"/>
                </a:cubicBezTo>
                <a:cubicBezTo>
                  <a:pt x="4316785" y="3472046"/>
                  <a:pt x="4208909" y="3377628"/>
                  <a:pt x="4083192" y="3429000"/>
                </a:cubicBezTo>
                <a:cubicBezTo>
                  <a:pt x="3957475" y="3480372"/>
                  <a:pt x="3704837" y="3405174"/>
                  <a:pt x="3427918" y="3429000"/>
                </a:cubicBezTo>
                <a:cubicBezTo>
                  <a:pt x="3231154" y="3431490"/>
                  <a:pt x="3154032" y="3416293"/>
                  <a:pt x="2975433" y="3429000"/>
                </a:cubicBezTo>
                <a:cubicBezTo>
                  <a:pt x="2796834" y="3441707"/>
                  <a:pt x="2695615" y="3374213"/>
                  <a:pt x="2420110" y="3429000"/>
                </a:cubicBezTo>
                <a:cubicBezTo>
                  <a:pt x="2144605" y="3483787"/>
                  <a:pt x="2002948" y="3412088"/>
                  <a:pt x="1864787" y="3429000"/>
                </a:cubicBezTo>
                <a:cubicBezTo>
                  <a:pt x="1726626" y="3445912"/>
                  <a:pt x="1509890" y="3400098"/>
                  <a:pt x="1371167" y="3429000"/>
                </a:cubicBezTo>
                <a:lnTo>
                  <a:pt x="1371167" y="3429000"/>
                </a:lnTo>
                <a:cubicBezTo>
                  <a:pt x="1256518" y="3443270"/>
                  <a:pt x="1158710" y="3389449"/>
                  <a:pt x="995329" y="3429000"/>
                </a:cubicBezTo>
                <a:cubicBezTo>
                  <a:pt x="831948" y="3468551"/>
                  <a:pt x="721027" y="3427431"/>
                  <a:pt x="571511" y="3429000"/>
                </a:cubicBezTo>
                <a:cubicBezTo>
                  <a:pt x="260272" y="3388729"/>
                  <a:pt x="20582" y="3179547"/>
                  <a:pt x="0" y="2857489"/>
                </a:cubicBezTo>
                <a:cubicBezTo>
                  <a:pt x="1" y="2857493"/>
                  <a:pt x="-1" y="2857495"/>
                  <a:pt x="0" y="2857500"/>
                </a:cubicBezTo>
                <a:cubicBezTo>
                  <a:pt x="-166981" y="2900796"/>
                  <a:pt x="-299998" y="2834940"/>
                  <a:pt x="-524718" y="2852654"/>
                </a:cubicBezTo>
                <a:cubicBezTo>
                  <a:pt x="-468343" y="2760392"/>
                  <a:pt x="-357825" y="2601627"/>
                  <a:pt x="-262359" y="2426452"/>
                </a:cubicBezTo>
                <a:cubicBezTo>
                  <a:pt x="-166893" y="2251277"/>
                  <a:pt x="-63789" y="2135747"/>
                  <a:pt x="0" y="2000250"/>
                </a:cubicBezTo>
                <a:cubicBezTo>
                  <a:pt x="-3308" y="1823184"/>
                  <a:pt x="23746" y="1703090"/>
                  <a:pt x="0" y="1495429"/>
                </a:cubicBezTo>
                <a:cubicBezTo>
                  <a:pt x="-23746" y="1287768"/>
                  <a:pt x="11177" y="1128515"/>
                  <a:pt x="0" y="990608"/>
                </a:cubicBezTo>
                <a:cubicBezTo>
                  <a:pt x="-11177" y="852701"/>
                  <a:pt x="12807" y="738801"/>
                  <a:pt x="0" y="571511"/>
                </a:cubicBezTo>
                <a:close/>
              </a:path>
              <a:path w="8227004" h="3429000" stroke="0" extrusionOk="0">
                <a:moveTo>
                  <a:pt x="0" y="571511"/>
                </a:moveTo>
                <a:cubicBezTo>
                  <a:pt x="-7066" y="260206"/>
                  <a:pt x="253288" y="-30048"/>
                  <a:pt x="571511" y="0"/>
                </a:cubicBezTo>
                <a:cubicBezTo>
                  <a:pt x="734135" y="-1026"/>
                  <a:pt x="844868" y="1582"/>
                  <a:pt x="963342" y="0"/>
                </a:cubicBezTo>
                <a:cubicBezTo>
                  <a:pt x="1081816" y="-1582"/>
                  <a:pt x="1270206" y="41328"/>
                  <a:pt x="1371167" y="0"/>
                </a:cubicBezTo>
                <a:lnTo>
                  <a:pt x="1371167" y="0"/>
                </a:lnTo>
                <a:cubicBezTo>
                  <a:pt x="1561756" y="-43275"/>
                  <a:pt x="1678898" y="45317"/>
                  <a:pt x="1926490" y="0"/>
                </a:cubicBezTo>
                <a:cubicBezTo>
                  <a:pt x="2174082" y="-45317"/>
                  <a:pt x="2171267" y="14448"/>
                  <a:pt x="2378975" y="0"/>
                </a:cubicBezTo>
                <a:cubicBezTo>
                  <a:pt x="2586683" y="-14448"/>
                  <a:pt x="2738598" y="34090"/>
                  <a:pt x="2893163" y="0"/>
                </a:cubicBezTo>
                <a:cubicBezTo>
                  <a:pt x="3047728" y="-34090"/>
                  <a:pt x="3263081" y="30778"/>
                  <a:pt x="3427918" y="0"/>
                </a:cubicBezTo>
                <a:cubicBezTo>
                  <a:pt x="3610426" y="-41006"/>
                  <a:pt x="3845441" y="57229"/>
                  <a:pt x="3956365" y="0"/>
                </a:cubicBezTo>
                <a:cubicBezTo>
                  <a:pt x="4067289" y="-57229"/>
                  <a:pt x="4336980" y="46788"/>
                  <a:pt x="4484812" y="0"/>
                </a:cubicBezTo>
                <a:cubicBezTo>
                  <a:pt x="4632644" y="-46788"/>
                  <a:pt x="4792884" y="47131"/>
                  <a:pt x="5097810" y="0"/>
                </a:cubicBezTo>
                <a:cubicBezTo>
                  <a:pt x="5402736" y="-47131"/>
                  <a:pt x="5459141" y="32581"/>
                  <a:pt x="5668533" y="0"/>
                </a:cubicBezTo>
                <a:cubicBezTo>
                  <a:pt x="5877925" y="-32581"/>
                  <a:pt x="6068733" y="16491"/>
                  <a:pt x="6196980" y="0"/>
                </a:cubicBezTo>
                <a:cubicBezTo>
                  <a:pt x="6325227" y="-16491"/>
                  <a:pt x="6598243" y="42436"/>
                  <a:pt x="6725427" y="0"/>
                </a:cubicBezTo>
                <a:cubicBezTo>
                  <a:pt x="6852611" y="-42436"/>
                  <a:pt x="7327871" y="59316"/>
                  <a:pt x="7655493" y="0"/>
                </a:cubicBezTo>
                <a:cubicBezTo>
                  <a:pt x="8015648" y="-78543"/>
                  <a:pt x="8157985" y="214452"/>
                  <a:pt x="8227004" y="571511"/>
                </a:cubicBezTo>
                <a:cubicBezTo>
                  <a:pt x="8227073" y="770060"/>
                  <a:pt x="8171926" y="937171"/>
                  <a:pt x="8227004" y="1047757"/>
                </a:cubicBezTo>
                <a:cubicBezTo>
                  <a:pt x="8282082" y="1158343"/>
                  <a:pt x="8191685" y="1346298"/>
                  <a:pt x="8227004" y="1524004"/>
                </a:cubicBezTo>
                <a:cubicBezTo>
                  <a:pt x="8262323" y="1701710"/>
                  <a:pt x="8171961" y="1884473"/>
                  <a:pt x="8227004" y="2000250"/>
                </a:cubicBezTo>
                <a:lnTo>
                  <a:pt x="8227004" y="2000250"/>
                </a:lnTo>
                <a:cubicBezTo>
                  <a:pt x="8262467" y="2140204"/>
                  <a:pt x="8195012" y="2301204"/>
                  <a:pt x="8227004" y="2420303"/>
                </a:cubicBezTo>
                <a:cubicBezTo>
                  <a:pt x="8258996" y="2539402"/>
                  <a:pt x="8201955" y="2695391"/>
                  <a:pt x="8227004" y="2857500"/>
                </a:cubicBezTo>
                <a:cubicBezTo>
                  <a:pt x="8227004" y="2857495"/>
                  <a:pt x="8227004" y="2857493"/>
                  <a:pt x="8227004" y="2857489"/>
                </a:cubicBezTo>
                <a:cubicBezTo>
                  <a:pt x="8230909" y="3232401"/>
                  <a:pt x="7927518" y="3490116"/>
                  <a:pt x="7655493" y="3429000"/>
                </a:cubicBezTo>
                <a:cubicBezTo>
                  <a:pt x="7534183" y="3462422"/>
                  <a:pt x="7271690" y="3383243"/>
                  <a:pt x="7169322" y="3429000"/>
                </a:cubicBezTo>
                <a:cubicBezTo>
                  <a:pt x="7066954" y="3474757"/>
                  <a:pt x="6777359" y="3380243"/>
                  <a:pt x="6640875" y="3429000"/>
                </a:cubicBezTo>
                <a:cubicBezTo>
                  <a:pt x="6504391" y="3477757"/>
                  <a:pt x="6320395" y="3391290"/>
                  <a:pt x="6112428" y="3429000"/>
                </a:cubicBezTo>
                <a:cubicBezTo>
                  <a:pt x="5904461" y="3466710"/>
                  <a:pt x="5812039" y="3394470"/>
                  <a:pt x="5541706" y="3429000"/>
                </a:cubicBezTo>
                <a:cubicBezTo>
                  <a:pt x="5271373" y="3463530"/>
                  <a:pt x="5243411" y="3372962"/>
                  <a:pt x="5055534" y="3429000"/>
                </a:cubicBezTo>
                <a:cubicBezTo>
                  <a:pt x="4867657" y="3485038"/>
                  <a:pt x="4713801" y="3420664"/>
                  <a:pt x="4611639" y="3429000"/>
                </a:cubicBezTo>
                <a:cubicBezTo>
                  <a:pt x="4509477" y="3437336"/>
                  <a:pt x="4388744" y="3421613"/>
                  <a:pt x="4167744" y="3429000"/>
                </a:cubicBezTo>
                <a:cubicBezTo>
                  <a:pt x="3946745" y="3436387"/>
                  <a:pt x="3661829" y="3350466"/>
                  <a:pt x="3427918" y="3429000"/>
                </a:cubicBezTo>
                <a:cubicBezTo>
                  <a:pt x="3286118" y="3475473"/>
                  <a:pt x="3059222" y="3418575"/>
                  <a:pt x="2872595" y="3429000"/>
                </a:cubicBezTo>
                <a:cubicBezTo>
                  <a:pt x="2685968" y="3439425"/>
                  <a:pt x="2560097" y="3384008"/>
                  <a:pt x="2358407" y="3429000"/>
                </a:cubicBezTo>
                <a:cubicBezTo>
                  <a:pt x="2156717" y="3473992"/>
                  <a:pt x="2089702" y="3427177"/>
                  <a:pt x="1844220" y="3429000"/>
                </a:cubicBezTo>
                <a:cubicBezTo>
                  <a:pt x="1598738" y="3430823"/>
                  <a:pt x="1548448" y="3423559"/>
                  <a:pt x="1371167" y="3429000"/>
                </a:cubicBezTo>
                <a:lnTo>
                  <a:pt x="1371167" y="3429000"/>
                </a:lnTo>
                <a:cubicBezTo>
                  <a:pt x="1250456" y="3448604"/>
                  <a:pt x="1072978" y="3401569"/>
                  <a:pt x="963342" y="3429000"/>
                </a:cubicBezTo>
                <a:cubicBezTo>
                  <a:pt x="853706" y="3456431"/>
                  <a:pt x="705788" y="3416646"/>
                  <a:pt x="571511" y="3429000"/>
                </a:cubicBezTo>
                <a:cubicBezTo>
                  <a:pt x="269665" y="3474551"/>
                  <a:pt x="3002" y="3105166"/>
                  <a:pt x="0" y="2857489"/>
                </a:cubicBezTo>
                <a:cubicBezTo>
                  <a:pt x="0" y="2857494"/>
                  <a:pt x="-1" y="2857496"/>
                  <a:pt x="0" y="2857500"/>
                </a:cubicBezTo>
                <a:cubicBezTo>
                  <a:pt x="-212634" y="2909935"/>
                  <a:pt x="-327777" y="2807684"/>
                  <a:pt x="-524718" y="2852654"/>
                </a:cubicBezTo>
                <a:cubicBezTo>
                  <a:pt x="-451164" y="2654194"/>
                  <a:pt x="-287586" y="2564365"/>
                  <a:pt x="-262359" y="2426452"/>
                </a:cubicBezTo>
                <a:cubicBezTo>
                  <a:pt x="-237132" y="2288539"/>
                  <a:pt x="-98950" y="2223042"/>
                  <a:pt x="0" y="2000250"/>
                </a:cubicBezTo>
                <a:cubicBezTo>
                  <a:pt x="-2072" y="1883243"/>
                  <a:pt x="9553" y="1664446"/>
                  <a:pt x="0" y="1538291"/>
                </a:cubicBezTo>
                <a:cubicBezTo>
                  <a:pt x="-9553" y="1412136"/>
                  <a:pt x="23365" y="1279717"/>
                  <a:pt x="0" y="1076332"/>
                </a:cubicBezTo>
                <a:cubicBezTo>
                  <a:pt x="-23365" y="872947"/>
                  <a:pt x="22029" y="815651"/>
                  <a:pt x="0" y="571511"/>
                </a:cubicBezTo>
                <a:close/>
              </a:path>
            </a:pathLst>
          </a:custGeom>
          <a:ln w="38100">
            <a:solidFill>
              <a:srgbClr val="00B0F0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400" dirty="0" err="1"/>
              <a:t>Chào</a:t>
            </a:r>
            <a:r>
              <a:rPr lang="en-US" sz="3400" dirty="0"/>
              <a:t> </a:t>
            </a:r>
            <a:r>
              <a:rPr lang="en-US" sz="3400" dirty="0" err="1"/>
              <a:t>mừng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đã</a:t>
            </a:r>
            <a:r>
              <a:rPr lang="en-US" sz="3400" dirty="0"/>
              <a:t> </a:t>
            </a:r>
            <a:r>
              <a:rPr lang="en-US" sz="3400" dirty="0" err="1"/>
              <a:t>đến</a:t>
            </a:r>
            <a:r>
              <a:rPr lang="en-US" sz="3400" dirty="0"/>
              <a:t> </a:t>
            </a:r>
            <a:r>
              <a:rPr lang="en-US" sz="3400" dirty="0" err="1"/>
              <a:t>với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trại</a:t>
            </a:r>
            <a:r>
              <a:rPr lang="en-US" sz="3400" dirty="0"/>
              <a:t> </a:t>
            </a:r>
            <a:r>
              <a:rPr lang="en-US" sz="3400" dirty="0" err="1"/>
              <a:t>vui</a:t>
            </a:r>
            <a:r>
              <a:rPr lang="en-US" sz="3400" dirty="0"/>
              <a:t> </a:t>
            </a:r>
            <a:r>
              <a:rPr lang="en-US" sz="3400" dirty="0" err="1"/>
              <a:t>vẻ</a:t>
            </a:r>
            <a:r>
              <a:rPr lang="en-US" sz="3400" dirty="0"/>
              <a:t>. </a:t>
            </a:r>
            <a:r>
              <a:rPr lang="en-US" sz="3400" dirty="0" err="1"/>
              <a:t>Hôm</a:t>
            </a:r>
            <a:r>
              <a:rPr lang="en-US" sz="3400" dirty="0"/>
              <a:t> nay,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sẽ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trải</a:t>
            </a:r>
            <a:r>
              <a:rPr lang="en-US" sz="3400" dirty="0"/>
              <a:t> </a:t>
            </a:r>
            <a:r>
              <a:rPr lang="en-US" sz="3400" dirty="0" err="1"/>
              <a:t>nghiệm</a:t>
            </a:r>
            <a:r>
              <a:rPr lang="en-US" sz="3400" dirty="0"/>
              <a:t> </a:t>
            </a:r>
            <a:r>
              <a:rPr lang="en-US" sz="3400" dirty="0" err="1"/>
              <a:t>việc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hoa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.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em</a:t>
            </a:r>
            <a:r>
              <a:rPr lang="en-US" sz="3400" dirty="0"/>
              <a:t> </a:t>
            </a:r>
            <a:r>
              <a:rPr lang="en-US" sz="3400" dirty="0" err="1"/>
              <a:t>hãy</a:t>
            </a:r>
            <a:r>
              <a:rPr lang="en-US" sz="3400" dirty="0"/>
              <a:t> </a:t>
            </a:r>
            <a:r>
              <a:rPr lang="en-US" sz="3400" dirty="0" err="1"/>
              <a:t>cố</a:t>
            </a:r>
            <a:r>
              <a:rPr lang="en-US" sz="3400" dirty="0"/>
              <a:t> </a:t>
            </a:r>
            <a:r>
              <a:rPr lang="en-US" sz="3400" dirty="0" err="1"/>
              <a:t>gắng</a:t>
            </a:r>
            <a:r>
              <a:rPr lang="en-US" sz="3400" dirty="0"/>
              <a:t> </a:t>
            </a:r>
            <a:r>
              <a:rPr lang="en-US" sz="3400" dirty="0" err="1"/>
              <a:t>vượt</a:t>
            </a:r>
            <a:r>
              <a:rPr lang="en-US" sz="3400" dirty="0"/>
              <a:t> qua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thử</a:t>
            </a:r>
            <a:r>
              <a:rPr lang="en-US" sz="3400" dirty="0"/>
              <a:t> </a:t>
            </a:r>
            <a:r>
              <a:rPr lang="en-US" sz="3400" dirty="0" err="1"/>
              <a:t>thách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 </a:t>
            </a:r>
            <a:r>
              <a:rPr lang="en-US" sz="3400" dirty="0" err="1"/>
              <a:t>để</a:t>
            </a:r>
            <a:r>
              <a:rPr lang="en-US" sz="3400" dirty="0"/>
              <a:t> </a:t>
            </a:r>
            <a:r>
              <a:rPr lang="en-US" sz="3400" dirty="0" err="1"/>
              <a:t>giúp</a:t>
            </a:r>
            <a:r>
              <a:rPr lang="en-US" sz="3400" dirty="0"/>
              <a:t> </a:t>
            </a:r>
            <a:r>
              <a:rPr lang="en-US" sz="3400" dirty="0" err="1"/>
              <a:t>các</a:t>
            </a:r>
            <a:r>
              <a:rPr lang="en-US" sz="3400" dirty="0"/>
              <a:t> </a:t>
            </a:r>
            <a:r>
              <a:rPr lang="en-US" sz="3400" dirty="0" err="1"/>
              <a:t>bác</a:t>
            </a:r>
            <a:r>
              <a:rPr lang="en-US" sz="3400" dirty="0"/>
              <a:t> </a:t>
            </a:r>
            <a:r>
              <a:rPr lang="en-US" sz="3400" dirty="0" err="1"/>
              <a:t>nông</a:t>
            </a:r>
            <a:r>
              <a:rPr lang="en-US" sz="3400" dirty="0"/>
              <a:t> </a:t>
            </a:r>
            <a:r>
              <a:rPr lang="en-US" sz="3400" dirty="0" err="1"/>
              <a:t>dân</a:t>
            </a:r>
            <a:r>
              <a:rPr lang="en-US" sz="3400" dirty="0"/>
              <a:t> </a:t>
            </a:r>
            <a:r>
              <a:rPr lang="en-US" sz="3400" dirty="0" err="1"/>
              <a:t>thu</a:t>
            </a:r>
            <a:r>
              <a:rPr lang="en-US" sz="3400" dirty="0"/>
              <a:t> </a:t>
            </a:r>
            <a:r>
              <a:rPr lang="en-US" sz="3400" dirty="0" err="1"/>
              <a:t>hoạch</a:t>
            </a:r>
            <a:r>
              <a:rPr lang="en-US" sz="3400" dirty="0"/>
              <a:t> </a:t>
            </a:r>
            <a:r>
              <a:rPr lang="en-US" sz="3400" dirty="0" err="1"/>
              <a:t>được</a:t>
            </a:r>
            <a:r>
              <a:rPr lang="en-US" sz="3400" dirty="0"/>
              <a:t> </a:t>
            </a:r>
            <a:r>
              <a:rPr lang="en-US" sz="3400" dirty="0" err="1"/>
              <a:t>nhiều</a:t>
            </a:r>
            <a:r>
              <a:rPr lang="en-US" sz="3400" dirty="0"/>
              <a:t> </a:t>
            </a:r>
            <a:r>
              <a:rPr lang="en-US" sz="3400" dirty="0" err="1"/>
              <a:t>rau</a:t>
            </a:r>
            <a:r>
              <a:rPr lang="en-US" sz="3400" dirty="0"/>
              <a:t> </a:t>
            </a:r>
            <a:r>
              <a:rPr lang="en-US" sz="3400" dirty="0" err="1"/>
              <a:t>quả</a:t>
            </a:r>
            <a:r>
              <a:rPr lang="en-US" sz="3400" dirty="0"/>
              <a:t> </a:t>
            </a:r>
            <a:r>
              <a:rPr lang="en-US" sz="3400" dirty="0" err="1"/>
              <a:t>nhất</a:t>
            </a:r>
            <a:r>
              <a:rPr lang="en-US" sz="3400" dirty="0"/>
              <a:t> </a:t>
            </a:r>
            <a:r>
              <a:rPr lang="en-US" sz="3400" dirty="0" err="1"/>
              <a:t>nhé</a:t>
            </a:r>
            <a:r>
              <a:rPr lang="en-US" sz="3400" dirty="0"/>
              <a:t>!</a:t>
            </a: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534904" y="2583290"/>
            <a:ext cx="3294146" cy="42747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oy, doll, vector graphic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163" y="2597728"/>
            <a:ext cx="3792682" cy="379268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509862" y="282173"/>
            <a:ext cx="6381886" cy="65758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207" y="1535379"/>
            <a:ext cx="6264830" cy="1522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2283" y="4520898"/>
            <a:ext cx="7181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894</Words>
  <Application>Microsoft Office PowerPoint</Application>
  <PresentationFormat>Custom</PresentationFormat>
  <Paragraphs>289</Paragraphs>
  <Slides>32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1_Office Theme</vt:lpstr>
      <vt:lpstr>2_Office Theme</vt:lpstr>
      <vt:lpstr>Weltkindertag! by Slidego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60</cp:revision>
  <dcterms:created xsi:type="dcterms:W3CDTF">2023-06-17T05:57:00Z</dcterms:created>
  <dcterms:modified xsi:type="dcterms:W3CDTF">2024-08-29T10:29:03Z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498EB08C7E6346F6B517A629A288BA68</vt:lpwstr>
  </property>
  <property fmtid="{D5CDD505-2E9C-101B-9397-08002B2CF9AE}" pid="3" name="KSOProductBuildVer">
    <vt:lpwstr>1033-11.2.0.11537</vt:lpwstr>
  </property>
</Properties>
</file>