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3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3160-F289-4349-BAC1-D1181145BF2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3393-3420-492C-B09A-8D94FAA9779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3160-F289-4349-BAC1-D1181145BF2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3393-3420-492C-B09A-8D94FAA9779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3160-F289-4349-BAC1-D1181145BF2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3393-3420-492C-B09A-8D94FAA9779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3160-F289-4349-BAC1-D1181145BF2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3393-3420-492C-B09A-8D94FAA9779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3160-F289-4349-BAC1-D1181145BF2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3393-3420-492C-B09A-8D94FAA9779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3160-F289-4349-BAC1-D1181145BF2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3393-3420-492C-B09A-8D94FAA9779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3160-F289-4349-BAC1-D1181145BF25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3393-3420-492C-B09A-8D94FAA9779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3160-F289-4349-BAC1-D1181145BF25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3393-3420-492C-B09A-8D94FAA9779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3160-F289-4349-BAC1-D1181145BF25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3393-3420-492C-B09A-8D94FAA9779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3160-F289-4349-BAC1-D1181145BF2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3393-3420-492C-B09A-8D94FAA9779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3160-F289-4349-BAC1-D1181145BF2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3393-3420-492C-B09A-8D94FAA9779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D3160-F289-4349-BAC1-D1181145BF2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73393-3420-492C-B09A-8D94FAA9779A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81000"/>
            <a:ext cx="8458200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7769" y="1091808"/>
            <a:ext cx="62520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SỐ 2 BỒNG SƠN</a:t>
            </a:r>
            <a:endParaRPr lang="en-US" sz="2800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866037"/>
            <a:ext cx="8915400" cy="1753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0" indent="-320040"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en-US" sz="3600" b="1" kern="10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Nhiệt liệt chào mừng</a:t>
            </a:r>
            <a:endParaRPr lang="vi-VN" sz="3600" b="1" kern="1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0040" lvl="0" indent="-320040"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defRPr/>
            </a:pPr>
            <a:endParaRPr lang="en-US" sz="3600" b="1" kern="1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0040" lvl="0" indent="-320040"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en-US" sz="3600" b="1" kern="10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Quý thầy, cô giáo đến dự giờ thăm lớp</a:t>
            </a:r>
            <a:endParaRPr lang="en-US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7700" y="4267200"/>
            <a:ext cx="7620000" cy="1423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182880" algn="ctr" eaLnBrk="0" hangingPunct="0">
              <a:spcBef>
                <a:spcPct val="5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defRPr/>
            </a:pP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600" b="1" spc="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2A5</a:t>
            </a:r>
            <a:endParaRPr lang="vi-VN" sz="3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182880" algn="ctr" eaLnBrk="0" hangingPunct="0">
              <a:spcBef>
                <a:spcPct val="5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defRPr/>
            </a:pP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Đặng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Thiêm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05000"/>
            <a:ext cx="5105400" cy="2590800"/>
          </a:xfrm>
        </p:spPr>
        <p:txBody>
          <a:bodyPr>
            <a:normAutofit/>
          </a:bodyPr>
          <a:lstStyle/>
          <a:p>
            <a:r>
              <a:rPr lang="vi-VN" sz="8000" b="1" spc="600" dirty="0" smtClean="0">
                <a:solidFill>
                  <a:srgbClr val="FF0000"/>
                </a:solidFill>
              </a:rPr>
              <a:t>Khởi</a:t>
            </a:r>
            <a:r>
              <a:rPr lang="vi-VN" sz="8000" b="1" dirty="0" smtClean="0">
                <a:solidFill>
                  <a:srgbClr val="FF0000"/>
                </a:solidFill>
              </a:rPr>
              <a:t> động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685800"/>
            <a:ext cx="594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3651354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9144000" cy="5939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76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ext&#10;&#10;Description automatically generate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" y="0"/>
            <a:ext cx="9144000" cy="3733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400" y="4572000"/>
            <a:ext cx="91186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3. </a:t>
            </a:r>
            <a:r>
              <a:rPr lang="en-US" sz="4000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Đặt</a:t>
            </a:r>
            <a:r>
              <a:rPr lang="en-US" sz="4000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câu</a:t>
            </a:r>
            <a:r>
              <a:rPr lang="en-US" sz="4000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nêu</a:t>
            </a:r>
            <a:r>
              <a:rPr lang="en-US" sz="4000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đặc</a:t>
            </a:r>
            <a:r>
              <a:rPr lang="en-US" sz="4000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điểm</a:t>
            </a:r>
            <a:r>
              <a:rPr lang="en-US" sz="4000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đồ</a:t>
            </a:r>
            <a:r>
              <a:rPr lang="en-US" sz="4000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chơi</a:t>
            </a:r>
            <a:endParaRPr lang="en-US" sz="4000" dirty="0"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337</Words>
  <Application>WPS Presentation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8" baseType="lpstr">
      <vt:lpstr>Arial</vt:lpstr>
      <vt:lpstr>SimSun</vt:lpstr>
      <vt:lpstr>Wingdings</vt:lpstr>
      <vt:lpstr>Times New Roman</vt:lpstr>
      <vt:lpstr>.VnAvant</vt:lpstr>
      <vt:lpstr>Segoe Print</vt:lpstr>
      <vt:lpstr>Arial-Rounded</vt:lpstr>
      <vt:lpstr>Segoe UI Symbol</vt:lpstr>
      <vt:lpstr>Microsoft YaHei</vt:lpstr>
      <vt:lpstr>Arial Unicode MS</vt:lpstr>
      <vt:lpstr>Calibri</vt:lpstr>
      <vt:lpstr>Office Theme</vt:lpstr>
      <vt:lpstr>PowerPoint 演示文稿</vt:lpstr>
      <vt:lpstr>Khởi động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Quốc Anh Trương</dc:creator>
  <cp:lastModifiedBy>HP</cp:lastModifiedBy>
  <cp:revision>53</cp:revision>
  <dcterms:created xsi:type="dcterms:W3CDTF">2023-03-22T12:16:00Z</dcterms:created>
  <dcterms:modified xsi:type="dcterms:W3CDTF">2024-08-28T05:53:06Z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34369675FC8E4D2FAFD2886060605130_12</vt:lpwstr>
  </property>
  <property fmtid="{D5CDD505-2E9C-101B-9397-08002B2CF9AE}" pid="3" name="KSOProductBuildVer">
    <vt:lpwstr>1033-12.2.0.17562</vt:lpwstr>
  </property>
</Properties>
</file>