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</p:sldMasterIdLst>
  <p:notesMasterIdLst>
    <p:notesMasterId r:id="rId12"/>
  </p:notesMasterIdLst>
  <p:sldIdLst>
    <p:sldId id="371" r:id="rId3"/>
    <p:sldId id="448" r:id="rId4"/>
    <p:sldId id="412" r:id="rId5"/>
    <p:sldId id="450" r:id="rId6"/>
    <p:sldId id="465" r:id="rId7"/>
    <p:sldId id="466" r:id="rId8"/>
    <p:sldId id="467" r:id="rId9"/>
    <p:sldId id="468" r:id="rId10"/>
    <p:sldId id="30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-61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19000-D31A-4C90-A298-7EAB0E0132EB}" type="datetimeFigureOut">
              <a:rPr lang="en-US" smtClean="0"/>
              <a:pPr/>
              <a:t>9/2/2026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2640B-CCE4-4439-A946-56EA4BD31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Trả</a:t>
            </a:r>
            <a:r>
              <a:rPr lang="en-US" altLang="zh-CN" dirty="0"/>
              <a:t> </a:t>
            </a:r>
            <a:r>
              <a:rPr lang="en-US" altLang="zh-CN" dirty="0" err="1"/>
              <a:t>lời</a:t>
            </a:r>
            <a:r>
              <a:rPr lang="en-US" altLang="zh-CN" dirty="0"/>
              <a:t> </a:t>
            </a:r>
            <a:r>
              <a:rPr lang="en-US" altLang="zh-CN" dirty="0" err="1"/>
              <a:t>hết</a:t>
            </a:r>
            <a:r>
              <a:rPr lang="en-US" altLang="zh-CN" dirty="0"/>
              <a:t> </a:t>
            </a:r>
            <a:r>
              <a:rPr lang="en-US" altLang="zh-CN" dirty="0" err="1"/>
              <a:t>các</a:t>
            </a:r>
            <a:r>
              <a:rPr lang="en-US" altLang="zh-CN" dirty="0"/>
              <a:t> </a:t>
            </a:r>
            <a:r>
              <a:rPr lang="en-US" altLang="zh-CN" dirty="0" err="1"/>
              <a:t>câu</a:t>
            </a:r>
            <a:r>
              <a:rPr lang="en-US" altLang="zh-CN" dirty="0"/>
              <a:t> </a:t>
            </a:r>
            <a:r>
              <a:rPr lang="en-US" altLang="zh-CN" dirty="0" err="1"/>
              <a:t>hỏi</a:t>
            </a:r>
            <a:r>
              <a:rPr lang="en-US" altLang="zh-CN" dirty="0"/>
              <a:t> </a:t>
            </a:r>
            <a:r>
              <a:rPr lang="en-US" altLang="zh-CN" dirty="0" err="1"/>
              <a:t>bấm</a:t>
            </a:r>
            <a:r>
              <a:rPr lang="en-US" altLang="zh-CN" dirty="0"/>
              <a:t> </a:t>
            </a:r>
            <a:r>
              <a:rPr lang="en-US" altLang="zh-CN" dirty="0" err="1"/>
              <a:t>học</a:t>
            </a:r>
            <a:r>
              <a:rPr lang="en-US" altLang="zh-CN" dirty="0"/>
              <a:t> </a:t>
            </a:r>
            <a:r>
              <a:rPr lang="en-US" altLang="zh-CN" dirty="0" err="1"/>
              <a:t>tiếp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vi-VN"/>
          </a:p>
        </p:txBody>
      </p:sp>
      <p:sp>
        <p:nvSpPr>
          <p:cNvPr id="19" name="Google Shape;19;p13"/>
          <p:cNvSpPr/>
          <p:nvPr/>
        </p:nvSpPr>
        <p:spPr>
          <a:xfrm>
            <a:off x="-12700" y="8890"/>
            <a:ext cx="12215495" cy="683958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2026/2/9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2026/2/9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2026/2/9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2026/2/9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2026/2/9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2026/2/9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2026/2/9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2026/2/9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2026/2/9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2026/2/9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2026/2/9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2026/2/9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2"/>
          </p:nvPr>
        </p:nvSpPr>
        <p:spPr>
          <a:xfrm>
            <a:off x="1186774" y="2665379"/>
            <a:ext cx="4873574" cy="3524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3"/>
          </p:nvPr>
        </p:nvSpPr>
        <p:spPr>
          <a:xfrm>
            <a:off x="6256938" y="1778438"/>
            <a:ext cx="489757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body" idx="4"/>
          </p:nvPr>
        </p:nvSpPr>
        <p:spPr>
          <a:xfrm>
            <a:off x="6256938" y="2665379"/>
            <a:ext cx="4897576" cy="3524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0"/>
          <p:cNvSpPr>
            <a:spLocks noGrp="1"/>
          </p:cNvSpPr>
          <p:nvPr>
            <p:ph type="pic" idx="2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版" type="vertTitleAndTx">
  <p:cSld name="竖版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" type="objOnly">
  <p:cSld name="内容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9/2/2026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 panose="020B0604020202020204"/>
              <a:buNone/>
              <a:defRPr sz="4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vi-V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0EC7E3C-B80D-431C-A389-5E64AAFA3F9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2026/2/9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ECA933B-6254-454F-847F-E67E3AE5F3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slide" Target="slide1.xml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png"/><Relationship Id="rId9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2990" y="1923415"/>
            <a:ext cx="10509885" cy="2670175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r>
              <a:rPr lang="en-US" b="1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NHIỆT LIỆT CHÀO MỪNG QUÝ THẦY CÔ VỀ DỰ </a:t>
            </a:r>
            <a:r>
              <a:rPr lang="en-US" b="1" kern="10" dirty="0" err="1">
                <a:ln w="9525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GIỜ</a:t>
            </a:r>
            <a:r>
              <a:rPr lang="en-US" b="1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395" y="3688398"/>
            <a:ext cx="9144000" cy="1655762"/>
          </a:xfrm>
        </p:spPr>
        <p:txBody>
          <a:bodyPr>
            <a:normAutofit lnSpcReduction="10000"/>
          </a:bodyPr>
          <a:lstStyle/>
          <a:p>
            <a:endParaRPr lang="en-US" sz="3200" b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Môn: TOÁN</a:t>
            </a:r>
          </a:p>
          <a:p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  3A   </a:t>
            </a:r>
          </a:p>
        </p:txBody>
      </p:sp>
      <p:pic>
        <p:nvPicPr>
          <p:cNvPr id="2052" name="Picture 12" descr="Copy (2) of !c_lite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2209800" y="1314450"/>
            <a:ext cx="78486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9" name="Text Box 57"/>
          <p:cNvSpPr txBox="1">
            <a:spLocks noChangeArrowheads="1"/>
          </p:cNvSpPr>
          <p:nvPr/>
        </p:nvSpPr>
        <p:spPr bwMode="auto">
          <a:xfrm>
            <a:off x="2209800" y="920115"/>
            <a:ext cx="8329930" cy="5867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38" tIns="45719" rIns="91438" bIns="45719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25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TRƯỜNG</a:t>
            </a:r>
            <a:r>
              <a:rPr kumimoji="0" lang="en-US" sz="322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25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TIỂU</a:t>
            </a:r>
            <a:r>
              <a:rPr kumimoji="0" lang="en-US" sz="322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25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HỌC</a:t>
            </a:r>
            <a:r>
              <a:rPr kumimoji="0" lang="en-US" sz="322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SỐ 1 HOÀI THANH</a:t>
            </a:r>
          </a:p>
        </p:txBody>
      </p:sp>
      <p:pic>
        <p:nvPicPr>
          <p:cNvPr id="52" name="Picture 6" descr="sun1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9965" y="573405"/>
            <a:ext cx="19050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6" descr="!danc_c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4786330"/>
            <a:ext cx="1106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7" descr="!danc_c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61516" y="4857750"/>
            <a:ext cx="1106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7" name="Picture 53" descr="imag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74840">
            <a:off x="1409153" y="3962489"/>
            <a:ext cx="1066800" cy="109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21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58300" y="2072007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5257802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1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06105" y="5093337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1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0" y="181612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89335" y="3824607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1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50085" y="2882902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395" y="6328412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1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44360" y="2075182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1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38675" y="2882902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3"/>
          <p:cNvSpPr txBox="1"/>
          <p:nvPr/>
        </p:nvSpPr>
        <p:spPr>
          <a:xfrm>
            <a:off x="2672080" y="5504815"/>
            <a:ext cx="81718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HP001 4H" panose="020B0603050302020204" charset="0"/>
                <a:cs typeface="HP001 4H" panose="020B0603050302020204" charset="0"/>
              </a:rPr>
              <a:t>Giáo viên: Trần Thị Ngọc Hương</a:t>
            </a:r>
          </a:p>
        </p:txBody>
      </p:sp>
      <p:pic>
        <p:nvPicPr>
          <p:cNvPr id="15" name="Picture 21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72080" y="3824607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1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0" y="647067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0" y="6000752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1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" y="2882902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1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42380" y="6322697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1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53250" y="290197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3" descr="imag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74840">
            <a:off x="10177868" y="1469479"/>
            <a:ext cx="1066800" cy="109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1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34150" y="4354197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85300" y="2199007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1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61730" y="4039872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1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34380" y="3688717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1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989435" y="4883787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1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707495" y="1648462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1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086850" y="6530342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1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83255" y="6127752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1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2330" y="4411347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1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9865" y="316867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1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52825" y="1715772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1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42380" y="894082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1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385300" y="138432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1" descr="DSTARS-P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3495" y="1648462"/>
            <a:ext cx="800100" cy="52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Nhóm 11"/>
          <p:cNvGrpSpPr/>
          <p:nvPr/>
        </p:nvGrpSpPr>
        <p:grpSpPr>
          <a:xfrm>
            <a:off x="1029970" y="3688965"/>
            <a:ext cx="6095278" cy="2062865"/>
            <a:chOff x="948790" y="2047105"/>
            <a:chExt cx="4884955" cy="1300931"/>
          </a:xfrm>
        </p:grpSpPr>
        <p:sp>
          <p:nvSpPr>
            <p:cNvPr id="36" name="Rectangle 13"/>
            <p:cNvSpPr/>
            <p:nvPr/>
          </p:nvSpPr>
          <p:spPr>
            <a:xfrm>
              <a:off x="2383033" y="2831166"/>
              <a:ext cx="3450712" cy="51687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200" b="1" dirty="0">
                <a:latin typeface="#9Slide05 SVNClementine" panose="020F0502020204030203" pitchFamily="34" charset="0"/>
                <a:ea typeface="LNTH-LuoLuoNotangYuanTi 1" panose="020B0604020202020204" charset="-128"/>
                <a:cs typeface="LNTH-LuoLuoNotangYuanTi 1" panose="020B0604020202020204" charset="-128"/>
              </a:endParaRPr>
            </a:p>
          </p:txBody>
        </p:sp>
        <p:sp>
          <p:nvSpPr>
            <p:cNvPr id="39" name="TextBox 9"/>
            <p:cNvSpPr txBox="1"/>
            <p:nvPr/>
          </p:nvSpPr>
          <p:spPr>
            <a:xfrm>
              <a:off x="948790" y="2047105"/>
              <a:ext cx="2244451" cy="576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800" i="0" u="none" strike="noStrike" kern="0" normalizeH="0" baseline="0" noProof="0" dirty="0">
                <a:solidFill>
                  <a:srgbClr val="000000"/>
                </a:solidFill>
                <a:uLnTx/>
                <a:uFillTx/>
                <a:latin typeface="UTM Isadora" panose="0204060305050602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594885" y="1295433"/>
            <a:ext cx="8534635" cy="3703955"/>
            <a:chOff x="2941085" y="292595"/>
            <a:chExt cx="6309827" cy="3703956"/>
          </a:xfrm>
        </p:grpSpPr>
        <p:sp>
          <p:nvSpPr>
            <p:cNvPr id="3" name="TextBox 7"/>
            <p:cNvSpPr txBox="1"/>
            <p:nvPr/>
          </p:nvSpPr>
          <p:spPr>
            <a:xfrm>
              <a:off x="2941085" y="292595"/>
              <a:ext cx="6309827" cy="3703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</a:pPr>
              <a:r>
                <a:rPr lang="vi-VN" sz="11735" b="1" kern="120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#9Slide05 Phobia" panose="02000506000000020003" pitchFamily="2" charset="0"/>
                  <a:ea typeface="+mn-ea"/>
                  <a:cs typeface="+mn-cs"/>
                </a:rPr>
                <a:t>KHỞI ĐỘNG</a:t>
              </a:r>
              <a:endParaRPr lang="en-US" sz="11735" b="1" kern="1200" dirty="0">
                <a:ln w="190500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#9Slide05 Phobia" panose="02000506000000020003" pitchFamily="2" charset="0"/>
                <a:ea typeface="+mn-ea"/>
                <a:cs typeface="+mn-cs"/>
              </a:endParaRPr>
            </a:p>
          </p:txBody>
        </p:sp>
        <p:sp>
          <p:nvSpPr>
            <p:cNvPr id="4" name="TextBox 9"/>
            <p:cNvSpPr txBox="1"/>
            <p:nvPr/>
          </p:nvSpPr>
          <p:spPr>
            <a:xfrm>
              <a:off x="2941085" y="292595"/>
              <a:ext cx="6309827" cy="3703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buClrTx/>
              </a:pPr>
              <a:r>
                <a:rPr lang="vi-VN" sz="11735" b="1" kern="120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latin typeface="#9Slide05 Phobia" panose="02000506000000020003" pitchFamily="2" charset="0"/>
                  <a:ea typeface="+mn-ea"/>
                  <a:cs typeface="+mn-cs"/>
                </a:rPr>
                <a:t>KHỞI ĐỘNG</a:t>
              </a:r>
              <a:endParaRPr lang="en-US" sz="11735" b="1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#9Slide05 Phobia" panose="02000506000000020003" pitchFamily="2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218440" y="253428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altLang="vi-VN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Toán</a:t>
            </a:r>
            <a:br>
              <a:rPr lang="en-US" altLang="vi-VN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69: Luyện tập chung (tiết 3)</a:t>
            </a:r>
            <a:br>
              <a:rPr lang="en-US" altLang="vi-VN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en-US" sz="4800" b="1" kern="0" noProof="0" dirty="0">
              <a:ln w="28575">
                <a:solidFill>
                  <a:srgbClr val="00206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SVN-Poky's" panose="020B0606040200020203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1" name="Freeform 122"/>
          <p:cNvSpPr/>
          <p:nvPr/>
        </p:nvSpPr>
        <p:spPr bwMode="auto">
          <a:xfrm>
            <a:off x="-130969" y="642484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9596193" y="4108462"/>
            <a:ext cx="1847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66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pitchFamily="2" charset="0"/>
              <a:ea typeface="+mn-ea"/>
              <a:cs typeface="+mn-cs"/>
            </a:endParaRPr>
          </a:p>
        </p:txBody>
      </p:sp>
      <p:sp>
        <p:nvSpPr>
          <p:cNvPr id="76" name="Oval 28"/>
          <p:cNvSpPr>
            <a:spLocks noChangeArrowheads="1"/>
          </p:cNvSpPr>
          <p:nvPr/>
        </p:nvSpPr>
        <p:spPr bwMode="auto">
          <a:xfrm>
            <a:off x="8156575" y="12632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7" name="Freeform 56"/>
          <p:cNvSpPr/>
          <p:nvPr/>
        </p:nvSpPr>
        <p:spPr bwMode="auto">
          <a:xfrm>
            <a:off x="3313113" y="302532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8" name="Freeform 57"/>
          <p:cNvSpPr/>
          <p:nvPr/>
        </p:nvSpPr>
        <p:spPr bwMode="auto">
          <a:xfrm>
            <a:off x="5200650" y="495255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9" name="Freeform 58"/>
          <p:cNvSpPr/>
          <p:nvPr/>
        </p:nvSpPr>
        <p:spPr bwMode="auto">
          <a:xfrm>
            <a:off x="9504363" y="85974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0" name="Freeform 59"/>
          <p:cNvSpPr/>
          <p:nvPr/>
        </p:nvSpPr>
        <p:spPr bwMode="auto">
          <a:xfrm>
            <a:off x="6934200" y="62003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1" name="Freeform 60"/>
          <p:cNvSpPr/>
          <p:nvPr/>
        </p:nvSpPr>
        <p:spPr bwMode="auto">
          <a:xfrm>
            <a:off x="8495983" y="112962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2" name="Freeform 61"/>
          <p:cNvSpPr/>
          <p:nvPr/>
        </p:nvSpPr>
        <p:spPr bwMode="auto">
          <a:xfrm>
            <a:off x="4119563" y="224745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4" name="Picture 8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03550" y="5852163"/>
            <a:ext cx="1180821" cy="99822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728551">
            <a:off x="10000328" y="306055"/>
            <a:ext cx="2393720" cy="239372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7344" y="4745467"/>
            <a:ext cx="2022258" cy="2123879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785" y="4300966"/>
            <a:ext cx="2022258" cy="2123879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118" y="4911440"/>
            <a:ext cx="2022258" cy="212387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0912" y="4745245"/>
            <a:ext cx="1813184" cy="181318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90412" y="4700605"/>
            <a:ext cx="1813184" cy="1813184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655893">
            <a:off x="174075" y="-57714"/>
            <a:ext cx="2393720" cy="239372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9675495" y="4423410"/>
            <a:ext cx="2571115" cy="253492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 flipH="1">
            <a:off x="6569075" y="4836795"/>
            <a:ext cx="2270125" cy="1685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103235" y="4709795"/>
            <a:ext cx="2075180" cy="1812925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5475" y="4205605"/>
            <a:ext cx="2571115" cy="2367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3595" y="4886436"/>
            <a:ext cx="2022258" cy="21238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655893">
            <a:off x="428075" y="309951"/>
            <a:ext cx="2393720" cy="23937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728551">
            <a:off x="9193530" y="426720"/>
            <a:ext cx="2978150" cy="297815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231900" y="1205865"/>
            <a:ext cx="977138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vi-VN" altLang="en-US" sz="4000" b="1" dirty="0">
                <a:latin typeface="HP001 4 hàng" panose="020B0603050302020204" charset="0"/>
                <a:cs typeface="HP001 4 hàng" panose="020B0603050302020204" charset="0"/>
                <a:sym typeface="+mn-ea"/>
              </a:rPr>
              <a:t>T</a:t>
            </a:r>
            <a:r>
              <a:rPr lang="en-US" altLang="vi-VN" sz="4000" b="1" dirty="0" err="1">
                <a:latin typeface="HP001 4 hàng" panose="020B0603050302020204" charset="0"/>
                <a:cs typeface="HP001 4 hàng" panose="020B0603050302020204" charset="0"/>
                <a:sym typeface="+mn-ea"/>
              </a:rPr>
              <a:t>hứ</a:t>
            </a:r>
            <a:r>
              <a:rPr lang="en-US" altLang="vi-VN" sz="4000" b="1" dirty="0">
                <a:latin typeface="HP001 4 hàng" panose="020B0603050302020204" charset="0"/>
                <a:cs typeface="HP001 4 hàng" panose="020B0603050302020204" charset="0"/>
                <a:sym typeface="+mn-ea"/>
              </a:rPr>
              <a:t> </a:t>
            </a:r>
            <a:r>
              <a:rPr lang="en-US" altLang="vi-VN" sz="4000" b="1" dirty="0" err="1">
                <a:latin typeface="HP001 4 hàng" panose="020B0603050302020204" charset="0"/>
                <a:cs typeface="HP001 4 hàng" panose="020B0603050302020204" charset="0"/>
                <a:sym typeface="+mn-ea"/>
              </a:rPr>
              <a:t>Năm</a:t>
            </a:r>
            <a:r>
              <a:rPr lang="en-US" altLang="vi-VN" sz="4000" b="1" dirty="0">
                <a:latin typeface="HP001 4 hàng" panose="020B0603050302020204" charset="0"/>
                <a:cs typeface="HP001 4 hàng" panose="020B0603050302020204" charset="0"/>
                <a:sym typeface="+mn-ea"/>
              </a:rPr>
              <a:t> </a:t>
            </a:r>
            <a:r>
              <a:rPr lang="en-US" altLang="vi-VN" sz="4000" b="1" dirty="0" err="1">
                <a:latin typeface="HP001 4 hàng" panose="020B0603050302020204" charset="0"/>
                <a:cs typeface="HP001 4 hàng" panose="020B0603050302020204" charset="0"/>
                <a:sym typeface="+mn-ea"/>
              </a:rPr>
              <a:t>ngày</a:t>
            </a:r>
            <a:r>
              <a:rPr lang="en-US" altLang="vi-VN" sz="4000" b="1" dirty="0">
                <a:latin typeface="HP001 4 hàng" panose="020B0603050302020204" charset="0"/>
                <a:cs typeface="HP001 4 hàng" panose="020B0603050302020204" charset="0"/>
                <a:sym typeface="+mn-ea"/>
              </a:rPr>
              <a:t> 10 </a:t>
            </a:r>
            <a:r>
              <a:rPr lang="en-US" altLang="vi-VN" sz="4000" b="1" dirty="0" err="1">
                <a:latin typeface="HP001 4 hàng" panose="020B0603050302020204" charset="0"/>
                <a:cs typeface="HP001 4 hàng" panose="020B0603050302020204" charset="0"/>
                <a:sym typeface="+mn-ea"/>
              </a:rPr>
              <a:t>tháng</a:t>
            </a:r>
            <a:r>
              <a:rPr lang="en-US" altLang="vi-VN" sz="4000" b="1" dirty="0">
                <a:latin typeface="HP001 4 hàng" panose="020B0603050302020204" charset="0"/>
                <a:cs typeface="HP001 4 hàng" panose="020B0603050302020204" charset="0"/>
                <a:sym typeface="+mn-ea"/>
              </a:rPr>
              <a:t> 3 </a:t>
            </a:r>
            <a:r>
              <a:rPr lang="en-US" altLang="vi-VN" sz="4000" b="1" dirty="0" err="1">
                <a:latin typeface="HP001 4 hàng" panose="020B0603050302020204" charset="0"/>
                <a:cs typeface="HP001 4 hàng" panose="020B0603050302020204" charset="0"/>
                <a:sym typeface="+mn-ea"/>
              </a:rPr>
              <a:t>năm</a:t>
            </a:r>
            <a:r>
              <a:rPr lang="en-US" altLang="vi-VN" sz="4000" b="1" dirty="0">
                <a:latin typeface="HP001 4 hàng" panose="020B0603050302020204" charset="0"/>
                <a:cs typeface="HP001 4 hàng" panose="020B0603050302020204" charset="0"/>
                <a:sym typeface="+mn-ea"/>
              </a:rPr>
              <a:t> </a:t>
            </a:r>
            <a:r>
              <a:rPr lang="en-US" altLang="vi-VN" sz="4000" b="1" dirty="0" smtClean="0">
                <a:latin typeface="HP001 4 hàng" panose="020B0603050302020204" charset="0"/>
                <a:cs typeface="HP001 4 hàng" panose="020B0603050302020204" charset="0"/>
                <a:sym typeface="+mn-ea"/>
              </a:rPr>
              <a:t>2026</a:t>
            </a:r>
            <a:endParaRPr lang="en-US" altLang="vi-VN" sz="4000" b="1" u="heavy" dirty="0">
              <a:latin typeface="HP001 4 hàng" panose="020B0603050302020204" charset="0"/>
              <a:cs typeface="HP001 4 hàng" panose="020B0603050302020204" charset="0"/>
              <a:sym typeface="+mn-ea"/>
            </a:endParaRPr>
          </a:p>
        </p:txBody>
      </p:sp>
      <p:sp>
        <p:nvSpPr>
          <p:cNvPr id="5" name="Freeform 61"/>
          <p:cNvSpPr/>
          <p:nvPr/>
        </p:nvSpPr>
        <p:spPr bwMode="auto">
          <a:xfrm>
            <a:off x="2032318" y="640670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Freeform 57"/>
          <p:cNvSpPr/>
          <p:nvPr/>
        </p:nvSpPr>
        <p:spPr bwMode="auto">
          <a:xfrm>
            <a:off x="1326515" y="744810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6" grpId="0" bldLvl="0" animBg="1"/>
      <p:bldP spid="77" grpId="0" bldLvl="0" animBg="1"/>
      <p:bldP spid="78" grpId="0" bldLvl="0" animBg="1"/>
      <p:bldP spid="79" grpId="0" bldLvl="0" animBg="1"/>
      <p:bldP spid="80" grpId="0" bldLvl="0" animBg="1"/>
      <p:bldP spid="81" grpId="0" bldLvl="0" animBg="1"/>
      <p:bldP spid="82" grpId="0" bldLvl="0" animBg="1"/>
      <p:bldP spid="5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8879" b="36793"/>
          <a:stretch>
            <a:fillRect/>
          </a:stretch>
        </p:blipFill>
        <p:spPr>
          <a:xfrm>
            <a:off x="0" y="-208280"/>
            <a:ext cx="12770576" cy="7112000"/>
          </a:xfrm>
          <a:prstGeom prst="rect">
            <a:avLst/>
          </a:prstGeom>
        </p:spPr>
      </p:pic>
      <p:grpSp>
        <p:nvGrpSpPr>
          <p:cNvPr id="2" name="Group 9"/>
          <p:cNvGrpSpPr/>
          <p:nvPr/>
        </p:nvGrpSpPr>
        <p:grpSpPr>
          <a:xfrm>
            <a:off x="0" y="152400"/>
            <a:ext cx="11851640" cy="1011555"/>
            <a:chOff x="1319560" y="-38769"/>
            <a:chExt cx="8637764" cy="1322648"/>
          </a:xfrm>
        </p:grpSpPr>
        <p:sp>
          <p:nvSpPr>
            <p:cNvPr id="3" name="Freeform: Shape 10"/>
            <p:cNvSpPr/>
            <p:nvPr/>
          </p:nvSpPr>
          <p:spPr>
            <a:xfrm>
              <a:off x="1319560" y="-38769"/>
              <a:ext cx="4128207" cy="1322648"/>
            </a:xfrm>
            <a:custGeom>
              <a:avLst/>
              <a:gdLst>
                <a:gd name="connsiteX0" fmla="*/ 213143 w 8539894"/>
                <a:gd name="connsiteY0" fmla="*/ 327215 h 1682046"/>
                <a:gd name="connsiteX1" fmla="*/ 1725419 w 8539894"/>
                <a:gd name="connsiteY1" fmla="*/ 133784 h 1682046"/>
                <a:gd name="connsiteX2" fmla="*/ 4398281 w 8539894"/>
                <a:gd name="connsiteY2" fmla="*/ 10692 h 1682046"/>
                <a:gd name="connsiteX3" fmla="*/ 6103989 w 8539894"/>
                <a:gd name="connsiteY3" fmla="*/ 28277 h 1682046"/>
                <a:gd name="connsiteX4" fmla="*/ 8055881 w 8539894"/>
                <a:gd name="connsiteY4" fmla="*/ 204123 h 1682046"/>
                <a:gd name="connsiteX5" fmla="*/ 8530666 w 8539894"/>
                <a:gd name="connsiteY5" fmla="*/ 766831 h 1682046"/>
                <a:gd name="connsiteX6" fmla="*/ 8319650 w 8539894"/>
                <a:gd name="connsiteY6" fmla="*/ 1575723 h 1682046"/>
                <a:gd name="connsiteX7" fmla="*/ 7721773 w 8539894"/>
                <a:gd name="connsiteY7" fmla="*/ 1628477 h 1682046"/>
                <a:gd name="connsiteX8" fmla="*/ 4714804 w 8539894"/>
                <a:gd name="connsiteY8" fmla="*/ 1487800 h 1682046"/>
                <a:gd name="connsiteX9" fmla="*/ 2059527 w 8539894"/>
                <a:gd name="connsiteY9" fmla="*/ 1593308 h 1682046"/>
                <a:gd name="connsiteX10" fmla="*/ 863773 w 8539894"/>
                <a:gd name="connsiteY10" fmla="*/ 1681231 h 1682046"/>
                <a:gd name="connsiteX11" fmla="*/ 177973 w 8539894"/>
                <a:gd name="connsiteY11" fmla="*/ 1540554 h 1682046"/>
                <a:gd name="connsiteX12" fmla="*/ 2127 w 8539894"/>
                <a:gd name="connsiteY12" fmla="*/ 960261 h 1682046"/>
                <a:gd name="connsiteX13" fmla="*/ 90050 w 8539894"/>
                <a:gd name="connsiteY13" fmla="*/ 520646 h 1682046"/>
                <a:gd name="connsiteX14" fmla="*/ 213143 w 8539894"/>
                <a:gd name="connsiteY14" fmla="*/ 327215 h 168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9894" h="1682046">
                  <a:moveTo>
                    <a:pt x="213143" y="327215"/>
                  </a:moveTo>
                  <a:cubicBezTo>
                    <a:pt x="485704" y="262738"/>
                    <a:pt x="1027896" y="186538"/>
                    <a:pt x="1725419" y="133784"/>
                  </a:cubicBezTo>
                  <a:cubicBezTo>
                    <a:pt x="2422942" y="81030"/>
                    <a:pt x="3668519" y="28276"/>
                    <a:pt x="4398281" y="10692"/>
                  </a:cubicBezTo>
                  <a:cubicBezTo>
                    <a:pt x="5128043" y="-6892"/>
                    <a:pt x="5494389" y="-3961"/>
                    <a:pt x="6103989" y="28277"/>
                  </a:cubicBezTo>
                  <a:cubicBezTo>
                    <a:pt x="6713589" y="60515"/>
                    <a:pt x="7651435" y="81031"/>
                    <a:pt x="8055881" y="204123"/>
                  </a:cubicBezTo>
                  <a:cubicBezTo>
                    <a:pt x="8460327" y="327215"/>
                    <a:pt x="8486705" y="538231"/>
                    <a:pt x="8530666" y="766831"/>
                  </a:cubicBezTo>
                  <a:cubicBezTo>
                    <a:pt x="8574628" y="995431"/>
                    <a:pt x="8454465" y="1432115"/>
                    <a:pt x="8319650" y="1575723"/>
                  </a:cubicBezTo>
                  <a:cubicBezTo>
                    <a:pt x="8184835" y="1719331"/>
                    <a:pt x="8322581" y="1643131"/>
                    <a:pt x="7721773" y="1628477"/>
                  </a:cubicBezTo>
                  <a:cubicBezTo>
                    <a:pt x="7120965" y="1613823"/>
                    <a:pt x="5658512" y="1493661"/>
                    <a:pt x="4714804" y="1487800"/>
                  </a:cubicBezTo>
                  <a:cubicBezTo>
                    <a:pt x="3771096" y="1481939"/>
                    <a:pt x="2701366" y="1561070"/>
                    <a:pt x="2059527" y="1593308"/>
                  </a:cubicBezTo>
                  <a:cubicBezTo>
                    <a:pt x="1417689" y="1625547"/>
                    <a:pt x="1177365" y="1690023"/>
                    <a:pt x="863773" y="1681231"/>
                  </a:cubicBezTo>
                  <a:cubicBezTo>
                    <a:pt x="550181" y="1672439"/>
                    <a:pt x="321581" y="1660716"/>
                    <a:pt x="177973" y="1540554"/>
                  </a:cubicBezTo>
                  <a:cubicBezTo>
                    <a:pt x="34365" y="1420392"/>
                    <a:pt x="16781" y="1130246"/>
                    <a:pt x="2127" y="960261"/>
                  </a:cubicBezTo>
                  <a:cubicBezTo>
                    <a:pt x="-12527" y="790276"/>
                    <a:pt x="51950" y="623223"/>
                    <a:pt x="90050" y="520646"/>
                  </a:cubicBezTo>
                  <a:cubicBezTo>
                    <a:pt x="128150" y="418069"/>
                    <a:pt x="-59418" y="391692"/>
                    <a:pt x="213143" y="327215"/>
                  </a:cubicBezTo>
                  <a:close/>
                </a:path>
              </a:pathLst>
            </a:custGeom>
            <a:solidFill>
              <a:srgbClr val="BBDCF0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4" name="TextBox 15"/>
            <p:cNvSpPr txBox="1"/>
            <p:nvPr/>
          </p:nvSpPr>
          <p:spPr>
            <a:xfrm>
              <a:off x="1496814" y="300819"/>
              <a:ext cx="8460510" cy="7240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r>
                <a:rPr kumimoji="0" lang="en-US" altLang="en-US" sz="3600" b="1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rPr>
                <a:t> 1. Chọn câu trả lời đúng:</a:t>
              </a:r>
            </a:p>
          </p:txBody>
        </p:sp>
      </p:grp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Content Placeholder 13" descr="Ảnh chụp màn hình 2025-04-07 161912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09855" y="1415415"/>
            <a:ext cx="11854815" cy="53340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448925" y="5680075"/>
            <a:ext cx="1089025" cy="83756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8879" b="36793"/>
          <a:stretch>
            <a:fillRect/>
          </a:stretch>
        </p:blipFill>
        <p:spPr>
          <a:xfrm>
            <a:off x="0" y="-208280"/>
            <a:ext cx="12770576" cy="7112000"/>
          </a:xfrm>
          <a:prstGeom prst="rect">
            <a:avLst/>
          </a:prstGeom>
        </p:spPr>
      </p:pic>
      <p:grpSp>
        <p:nvGrpSpPr>
          <p:cNvPr id="2" name="Group 9"/>
          <p:cNvGrpSpPr/>
          <p:nvPr/>
        </p:nvGrpSpPr>
        <p:grpSpPr>
          <a:xfrm>
            <a:off x="0" y="152400"/>
            <a:ext cx="11851640" cy="1011555"/>
            <a:chOff x="1319560" y="-38769"/>
            <a:chExt cx="8637764" cy="1322648"/>
          </a:xfrm>
        </p:grpSpPr>
        <p:sp>
          <p:nvSpPr>
            <p:cNvPr id="3" name="Freeform: Shape 10"/>
            <p:cNvSpPr/>
            <p:nvPr/>
          </p:nvSpPr>
          <p:spPr>
            <a:xfrm>
              <a:off x="1319560" y="-38769"/>
              <a:ext cx="4128207" cy="1322648"/>
            </a:xfrm>
            <a:custGeom>
              <a:avLst/>
              <a:gdLst>
                <a:gd name="connsiteX0" fmla="*/ 213143 w 8539894"/>
                <a:gd name="connsiteY0" fmla="*/ 327215 h 1682046"/>
                <a:gd name="connsiteX1" fmla="*/ 1725419 w 8539894"/>
                <a:gd name="connsiteY1" fmla="*/ 133784 h 1682046"/>
                <a:gd name="connsiteX2" fmla="*/ 4398281 w 8539894"/>
                <a:gd name="connsiteY2" fmla="*/ 10692 h 1682046"/>
                <a:gd name="connsiteX3" fmla="*/ 6103989 w 8539894"/>
                <a:gd name="connsiteY3" fmla="*/ 28277 h 1682046"/>
                <a:gd name="connsiteX4" fmla="*/ 8055881 w 8539894"/>
                <a:gd name="connsiteY4" fmla="*/ 204123 h 1682046"/>
                <a:gd name="connsiteX5" fmla="*/ 8530666 w 8539894"/>
                <a:gd name="connsiteY5" fmla="*/ 766831 h 1682046"/>
                <a:gd name="connsiteX6" fmla="*/ 8319650 w 8539894"/>
                <a:gd name="connsiteY6" fmla="*/ 1575723 h 1682046"/>
                <a:gd name="connsiteX7" fmla="*/ 7721773 w 8539894"/>
                <a:gd name="connsiteY7" fmla="*/ 1628477 h 1682046"/>
                <a:gd name="connsiteX8" fmla="*/ 4714804 w 8539894"/>
                <a:gd name="connsiteY8" fmla="*/ 1487800 h 1682046"/>
                <a:gd name="connsiteX9" fmla="*/ 2059527 w 8539894"/>
                <a:gd name="connsiteY9" fmla="*/ 1593308 h 1682046"/>
                <a:gd name="connsiteX10" fmla="*/ 863773 w 8539894"/>
                <a:gd name="connsiteY10" fmla="*/ 1681231 h 1682046"/>
                <a:gd name="connsiteX11" fmla="*/ 177973 w 8539894"/>
                <a:gd name="connsiteY11" fmla="*/ 1540554 h 1682046"/>
                <a:gd name="connsiteX12" fmla="*/ 2127 w 8539894"/>
                <a:gd name="connsiteY12" fmla="*/ 960261 h 1682046"/>
                <a:gd name="connsiteX13" fmla="*/ 90050 w 8539894"/>
                <a:gd name="connsiteY13" fmla="*/ 520646 h 1682046"/>
                <a:gd name="connsiteX14" fmla="*/ 213143 w 8539894"/>
                <a:gd name="connsiteY14" fmla="*/ 327215 h 168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9894" h="1682046">
                  <a:moveTo>
                    <a:pt x="213143" y="327215"/>
                  </a:moveTo>
                  <a:cubicBezTo>
                    <a:pt x="485704" y="262738"/>
                    <a:pt x="1027896" y="186538"/>
                    <a:pt x="1725419" y="133784"/>
                  </a:cubicBezTo>
                  <a:cubicBezTo>
                    <a:pt x="2422942" y="81030"/>
                    <a:pt x="3668519" y="28276"/>
                    <a:pt x="4398281" y="10692"/>
                  </a:cubicBezTo>
                  <a:cubicBezTo>
                    <a:pt x="5128043" y="-6892"/>
                    <a:pt x="5494389" y="-3961"/>
                    <a:pt x="6103989" y="28277"/>
                  </a:cubicBezTo>
                  <a:cubicBezTo>
                    <a:pt x="6713589" y="60515"/>
                    <a:pt x="7651435" y="81031"/>
                    <a:pt x="8055881" y="204123"/>
                  </a:cubicBezTo>
                  <a:cubicBezTo>
                    <a:pt x="8460327" y="327215"/>
                    <a:pt x="8486705" y="538231"/>
                    <a:pt x="8530666" y="766831"/>
                  </a:cubicBezTo>
                  <a:cubicBezTo>
                    <a:pt x="8574628" y="995431"/>
                    <a:pt x="8454465" y="1432115"/>
                    <a:pt x="8319650" y="1575723"/>
                  </a:cubicBezTo>
                  <a:cubicBezTo>
                    <a:pt x="8184835" y="1719331"/>
                    <a:pt x="8322581" y="1643131"/>
                    <a:pt x="7721773" y="1628477"/>
                  </a:cubicBezTo>
                  <a:cubicBezTo>
                    <a:pt x="7120965" y="1613823"/>
                    <a:pt x="5658512" y="1493661"/>
                    <a:pt x="4714804" y="1487800"/>
                  </a:cubicBezTo>
                  <a:cubicBezTo>
                    <a:pt x="3771096" y="1481939"/>
                    <a:pt x="2701366" y="1561070"/>
                    <a:pt x="2059527" y="1593308"/>
                  </a:cubicBezTo>
                  <a:cubicBezTo>
                    <a:pt x="1417689" y="1625547"/>
                    <a:pt x="1177365" y="1690023"/>
                    <a:pt x="863773" y="1681231"/>
                  </a:cubicBezTo>
                  <a:cubicBezTo>
                    <a:pt x="550181" y="1672439"/>
                    <a:pt x="321581" y="1660716"/>
                    <a:pt x="177973" y="1540554"/>
                  </a:cubicBezTo>
                  <a:cubicBezTo>
                    <a:pt x="34365" y="1420392"/>
                    <a:pt x="16781" y="1130246"/>
                    <a:pt x="2127" y="960261"/>
                  </a:cubicBezTo>
                  <a:cubicBezTo>
                    <a:pt x="-12527" y="790276"/>
                    <a:pt x="51950" y="623223"/>
                    <a:pt x="90050" y="520646"/>
                  </a:cubicBezTo>
                  <a:cubicBezTo>
                    <a:pt x="128150" y="418069"/>
                    <a:pt x="-59418" y="391692"/>
                    <a:pt x="213143" y="327215"/>
                  </a:cubicBezTo>
                  <a:close/>
                </a:path>
              </a:pathLst>
            </a:custGeom>
            <a:solidFill>
              <a:srgbClr val="BBDCF0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4" name="TextBox 15"/>
            <p:cNvSpPr txBox="1"/>
            <p:nvPr/>
          </p:nvSpPr>
          <p:spPr>
            <a:xfrm>
              <a:off x="1496814" y="300819"/>
              <a:ext cx="8460510" cy="7240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r>
                <a:rPr kumimoji="0" lang="en-US" altLang="en-US" sz="3600" b="1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rPr>
                <a:t> 1. Chọn câu trả lời đúng:</a:t>
              </a:r>
            </a:p>
          </p:txBody>
        </p:sp>
      </p:grp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118745" y="1329055"/>
            <a:ext cx="11871325" cy="542798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943600" y="5680075"/>
            <a:ext cx="1089025" cy="83756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8879" b="36793"/>
          <a:stretch>
            <a:fillRect/>
          </a:stretch>
        </p:blipFill>
        <p:spPr>
          <a:xfrm>
            <a:off x="0" y="-254000"/>
            <a:ext cx="12770576" cy="7112000"/>
          </a:xfrm>
          <a:prstGeom prst="rect">
            <a:avLst/>
          </a:prstGeom>
        </p:spPr>
      </p:pic>
      <p:grpSp>
        <p:nvGrpSpPr>
          <p:cNvPr id="2" name="Group 9"/>
          <p:cNvGrpSpPr/>
          <p:nvPr/>
        </p:nvGrpSpPr>
        <p:grpSpPr>
          <a:xfrm>
            <a:off x="0" y="85090"/>
            <a:ext cx="12035790" cy="1061085"/>
            <a:chOff x="1319560" y="-126779"/>
            <a:chExt cx="8771977" cy="1387411"/>
          </a:xfrm>
        </p:grpSpPr>
        <p:sp>
          <p:nvSpPr>
            <p:cNvPr id="3" name="Freeform: Shape 10"/>
            <p:cNvSpPr/>
            <p:nvPr/>
          </p:nvSpPr>
          <p:spPr>
            <a:xfrm>
              <a:off x="1319560" y="-126779"/>
              <a:ext cx="2413520" cy="1387411"/>
            </a:xfrm>
            <a:custGeom>
              <a:avLst/>
              <a:gdLst>
                <a:gd name="connsiteX0" fmla="*/ 213143 w 8539894"/>
                <a:gd name="connsiteY0" fmla="*/ 327215 h 1682046"/>
                <a:gd name="connsiteX1" fmla="*/ 1725419 w 8539894"/>
                <a:gd name="connsiteY1" fmla="*/ 133784 h 1682046"/>
                <a:gd name="connsiteX2" fmla="*/ 4398281 w 8539894"/>
                <a:gd name="connsiteY2" fmla="*/ 10692 h 1682046"/>
                <a:gd name="connsiteX3" fmla="*/ 6103989 w 8539894"/>
                <a:gd name="connsiteY3" fmla="*/ 28277 h 1682046"/>
                <a:gd name="connsiteX4" fmla="*/ 8055881 w 8539894"/>
                <a:gd name="connsiteY4" fmla="*/ 204123 h 1682046"/>
                <a:gd name="connsiteX5" fmla="*/ 8530666 w 8539894"/>
                <a:gd name="connsiteY5" fmla="*/ 766831 h 1682046"/>
                <a:gd name="connsiteX6" fmla="*/ 8319650 w 8539894"/>
                <a:gd name="connsiteY6" fmla="*/ 1575723 h 1682046"/>
                <a:gd name="connsiteX7" fmla="*/ 7721773 w 8539894"/>
                <a:gd name="connsiteY7" fmla="*/ 1628477 h 1682046"/>
                <a:gd name="connsiteX8" fmla="*/ 4714804 w 8539894"/>
                <a:gd name="connsiteY8" fmla="*/ 1487800 h 1682046"/>
                <a:gd name="connsiteX9" fmla="*/ 2059527 w 8539894"/>
                <a:gd name="connsiteY9" fmla="*/ 1593308 h 1682046"/>
                <a:gd name="connsiteX10" fmla="*/ 863773 w 8539894"/>
                <a:gd name="connsiteY10" fmla="*/ 1681231 h 1682046"/>
                <a:gd name="connsiteX11" fmla="*/ 177973 w 8539894"/>
                <a:gd name="connsiteY11" fmla="*/ 1540554 h 1682046"/>
                <a:gd name="connsiteX12" fmla="*/ 2127 w 8539894"/>
                <a:gd name="connsiteY12" fmla="*/ 960261 h 1682046"/>
                <a:gd name="connsiteX13" fmla="*/ 90050 w 8539894"/>
                <a:gd name="connsiteY13" fmla="*/ 520646 h 1682046"/>
                <a:gd name="connsiteX14" fmla="*/ 213143 w 8539894"/>
                <a:gd name="connsiteY14" fmla="*/ 327215 h 168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9894" h="1682046">
                  <a:moveTo>
                    <a:pt x="213143" y="327215"/>
                  </a:moveTo>
                  <a:cubicBezTo>
                    <a:pt x="485704" y="262738"/>
                    <a:pt x="1027896" y="186538"/>
                    <a:pt x="1725419" y="133784"/>
                  </a:cubicBezTo>
                  <a:cubicBezTo>
                    <a:pt x="2422942" y="81030"/>
                    <a:pt x="3668519" y="28276"/>
                    <a:pt x="4398281" y="10692"/>
                  </a:cubicBezTo>
                  <a:cubicBezTo>
                    <a:pt x="5128043" y="-6892"/>
                    <a:pt x="5494389" y="-3961"/>
                    <a:pt x="6103989" y="28277"/>
                  </a:cubicBezTo>
                  <a:cubicBezTo>
                    <a:pt x="6713589" y="60515"/>
                    <a:pt x="7651435" y="81031"/>
                    <a:pt x="8055881" y="204123"/>
                  </a:cubicBezTo>
                  <a:cubicBezTo>
                    <a:pt x="8460327" y="327215"/>
                    <a:pt x="8486705" y="538231"/>
                    <a:pt x="8530666" y="766831"/>
                  </a:cubicBezTo>
                  <a:cubicBezTo>
                    <a:pt x="8574628" y="995431"/>
                    <a:pt x="8454465" y="1432115"/>
                    <a:pt x="8319650" y="1575723"/>
                  </a:cubicBezTo>
                  <a:cubicBezTo>
                    <a:pt x="8184835" y="1719331"/>
                    <a:pt x="8322581" y="1643131"/>
                    <a:pt x="7721773" y="1628477"/>
                  </a:cubicBezTo>
                  <a:cubicBezTo>
                    <a:pt x="7120965" y="1613823"/>
                    <a:pt x="5658512" y="1493661"/>
                    <a:pt x="4714804" y="1487800"/>
                  </a:cubicBezTo>
                  <a:cubicBezTo>
                    <a:pt x="3771096" y="1481939"/>
                    <a:pt x="2701366" y="1561070"/>
                    <a:pt x="2059527" y="1593308"/>
                  </a:cubicBezTo>
                  <a:cubicBezTo>
                    <a:pt x="1417689" y="1625547"/>
                    <a:pt x="1177365" y="1690023"/>
                    <a:pt x="863773" y="1681231"/>
                  </a:cubicBezTo>
                  <a:cubicBezTo>
                    <a:pt x="550181" y="1672439"/>
                    <a:pt x="321581" y="1660716"/>
                    <a:pt x="177973" y="1540554"/>
                  </a:cubicBezTo>
                  <a:cubicBezTo>
                    <a:pt x="34365" y="1420392"/>
                    <a:pt x="16781" y="1130246"/>
                    <a:pt x="2127" y="960261"/>
                  </a:cubicBezTo>
                  <a:cubicBezTo>
                    <a:pt x="-12527" y="790276"/>
                    <a:pt x="51950" y="623223"/>
                    <a:pt x="90050" y="520646"/>
                  </a:cubicBezTo>
                  <a:cubicBezTo>
                    <a:pt x="128150" y="418069"/>
                    <a:pt x="-59418" y="391692"/>
                    <a:pt x="213143" y="327215"/>
                  </a:cubicBezTo>
                  <a:close/>
                </a:path>
              </a:pathLst>
            </a:custGeom>
            <a:solidFill>
              <a:srgbClr val="BBDCF0"/>
            </a:solidFill>
            <a:ln w="381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4" name="TextBox 15"/>
            <p:cNvSpPr txBox="1"/>
            <p:nvPr/>
          </p:nvSpPr>
          <p:spPr>
            <a:xfrm>
              <a:off x="1978592" y="92417"/>
              <a:ext cx="8112945" cy="7240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r>
                <a:rPr kumimoji="0" lang="vi-VN" altLang="en-US" sz="3600" b="1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rPr>
                <a:t>2.</a:t>
              </a:r>
              <a:r>
                <a:rPr kumimoji="0" lang="en-US" altLang="en-US" sz="3600" b="1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kumimoji="0" lang="en-US" altLang="vi-VN" sz="3600" b="1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Arial" panose="020B0604020202020204"/>
                </a:rPr>
                <a:t>Số</a:t>
              </a:r>
            </a:p>
          </p:txBody>
        </p:sp>
      </p:grpSp>
      <p:sp>
        <p:nvSpPr>
          <p:cNvPr id="8" name="Rectangle: Rounded Corners 25"/>
          <p:cNvSpPr/>
          <p:nvPr/>
        </p:nvSpPr>
        <p:spPr>
          <a:xfrm>
            <a:off x="0" y="1536700"/>
            <a:ext cx="9112250" cy="3881755"/>
          </a:xfrm>
          <a:custGeom>
            <a:avLst/>
            <a:gdLst>
              <a:gd name="connsiteX0" fmla="*/ 0 w 3728508"/>
              <a:gd name="connsiteY0" fmla="*/ 118131 h 708771"/>
              <a:gd name="connsiteX1" fmla="*/ 118131 w 3728508"/>
              <a:gd name="connsiteY1" fmla="*/ 0 h 708771"/>
              <a:gd name="connsiteX2" fmla="*/ 816580 w 3728508"/>
              <a:gd name="connsiteY2" fmla="*/ 0 h 708771"/>
              <a:gd name="connsiteX3" fmla="*/ 1410262 w 3728508"/>
              <a:gd name="connsiteY3" fmla="*/ 0 h 708771"/>
              <a:gd name="connsiteX4" fmla="*/ 2178556 w 3728508"/>
              <a:gd name="connsiteY4" fmla="*/ 0 h 708771"/>
              <a:gd name="connsiteX5" fmla="*/ 2842083 w 3728508"/>
              <a:gd name="connsiteY5" fmla="*/ 0 h 708771"/>
              <a:gd name="connsiteX6" fmla="*/ 3610377 w 3728508"/>
              <a:gd name="connsiteY6" fmla="*/ 0 h 708771"/>
              <a:gd name="connsiteX7" fmla="*/ 3728508 w 3728508"/>
              <a:gd name="connsiteY7" fmla="*/ 118131 h 708771"/>
              <a:gd name="connsiteX8" fmla="*/ 3728508 w 3728508"/>
              <a:gd name="connsiteY8" fmla="*/ 590640 h 708771"/>
              <a:gd name="connsiteX9" fmla="*/ 3610377 w 3728508"/>
              <a:gd name="connsiteY9" fmla="*/ 708771 h 708771"/>
              <a:gd name="connsiteX10" fmla="*/ 2981773 w 3728508"/>
              <a:gd name="connsiteY10" fmla="*/ 708771 h 708771"/>
              <a:gd name="connsiteX11" fmla="*/ 2353168 w 3728508"/>
              <a:gd name="connsiteY11" fmla="*/ 708771 h 708771"/>
              <a:gd name="connsiteX12" fmla="*/ 1619797 w 3728508"/>
              <a:gd name="connsiteY12" fmla="*/ 708771 h 708771"/>
              <a:gd name="connsiteX13" fmla="*/ 921348 w 3728508"/>
              <a:gd name="connsiteY13" fmla="*/ 708771 h 708771"/>
              <a:gd name="connsiteX14" fmla="*/ 118131 w 3728508"/>
              <a:gd name="connsiteY14" fmla="*/ 708771 h 708771"/>
              <a:gd name="connsiteX15" fmla="*/ 0 w 3728508"/>
              <a:gd name="connsiteY15" fmla="*/ 590640 h 708771"/>
              <a:gd name="connsiteX16" fmla="*/ 0 w 3728508"/>
              <a:gd name="connsiteY16" fmla="*/ 118131 h 708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28508" h="708771" fill="none" extrusionOk="0">
                <a:moveTo>
                  <a:pt x="0" y="118131"/>
                </a:moveTo>
                <a:cubicBezTo>
                  <a:pt x="-3697" y="55841"/>
                  <a:pt x="59348" y="-859"/>
                  <a:pt x="118131" y="0"/>
                </a:cubicBezTo>
                <a:cubicBezTo>
                  <a:pt x="433020" y="9258"/>
                  <a:pt x="592108" y="-2920"/>
                  <a:pt x="816580" y="0"/>
                </a:cubicBezTo>
                <a:cubicBezTo>
                  <a:pt x="1041052" y="2920"/>
                  <a:pt x="1254869" y="2802"/>
                  <a:pt x="1410262" y="0"/>
                </a:cubicBezTo>
                <a:cubicBezTo>
                  <a:pt x="1565655" y="-2802"/>
                  <a:pt x="1799348" y="37603"/>
                  <a:pt x="2178556" y="0"/>
                </a:cubicBezTo>
                <a:cubicBezTo>
                  <a:pt x="2557764" y="-37603"/>
                  <a:pt x="2651060" y="8667"/>
                  <a:pt x="2842083" y="0"/>
                </a:cubicBezTo>
                <a:cubicBezTo>
                  <a:pt x="3033106" y="-8667"/>
                  <a:pt x="3415656" y="36936"/>
                  <a:pt x="3610377" y="0"/>
                </a:cubicBezTo>
                <a:cubicBezTo>
                  <a:pt x="3680978" y="14655"/>
                  <a:pt x="3716058" y="51061"/>
                  <a:pt x="3728508" y="118131"/>
                </a:cubicBezTo>
                <a:cubicBezTo>
                  <a:pt x="3749466" y="272623"/>
                  <a:pt x="3729924" y="444476"/>
                  <a:pt x="3728508" y="590640"/>
                </a:cubicBezTo>
                <a:cubicBezTo>
                  <a:pt x="3735171" y="666244"/>
                  <a:pt x="3687564" y="710089"/>
                  <a:pt x="3610377" y="708771"/>
                </a:cubicBezTo>
                <a:cubicBezTo>
                  <a:pt x="3391807" y="690624"/>
                  <a:pt x="3181479" y="738905"/>
                  <a:pt x="2981773" y="708771"/>
                </a:cubicBezTo>
                <a:cubicBezTo>
                  <a:pt x="2782067" y="678637"/>
                  <a:pt x="2499169" y="718452"/>
                  <a:pt x="2353168" y="708771"/>
                </a:cubicBezTo>
                <a:cubicBezTo>
                  <a:pt x="2207168" y="699090"/>
                  <a:pt x="1878038" y="676097"/>
                  <a:pt x="1619797" y="708771"/>
                </a:cubicBezTo>
                <a:cubicBezTo>
                  <a:pt x="1361556" y="741445"/>
                  <a:pt x="1089739" y="684742"/>
                  <a:pt x="921348" y="708771"/>
                </a:cubicBezTo>
                <a:cubicBezTo>
                  <a:pt x="752957" y="732800"/>
                  <a:pt x="481671" y="712056"/>
                  <a:pt x="118131" y="708771"/>
                </a:cubicBezTo>
                <a:cubicBezTo>
                  <a:pt x="44164" y="705306"/>
                  <a:pt x="4973" y="646496"/>
                  <a:pt x="0" y="590640"/>
                </a:cubicBezTo>
                <a:cubicBezTo>
                  <a:pt x="17917" y="416643"/>
                  <a:pt x="-4836" y="299897"/>
                  <a:pt x="0" y="118131"/>
                </a:cubicBezTo>
                <a:close/>
              </a:path>
              <a:path w="3728508" h="708771" stroke="0" extrusionOk="0">
                <a:moveTo>
                  <a:pt x="0" y="118131"/>
                </a:moveTo>
                <a:cubicBezTo>
                  <a:pt x="-973" y="47114"/>
                  <a:pt x="44985" y="4331"/>
                  <a:pt x="118131" y="0"/>
                </a:cubicBezTo>
                <a:cubicBezTo>
                  <a:pt x="337263" y="22654"/>
                  <a:pt x="650830" y="-4420"/>
                  <a:pt x="816580" y="0"/>
                </a:cubicBezTo>
                <a:cubicBezTo>
                  <a:pt x="982330" y="4420"/>
                  <a:pt x="1156309" y="-26320"/>
                  <a:pt x="1445184" y="0"/>
                </a:cubicBezTo>
                <a:cubicBezTo>
                  <a:pt x="1734059" y="26320"/>
                  <a:pt x="1787774" y="14620"/>
                  <a:pt x="2038866" y="0"/>
                </a:cubicBezTo>
                <a:cubicBezTo>
                  <a:pt x="2289958" y="-14620"/>
                  <a:pt x="2438136" y="36392"/>
                  <a:pt x="2772238" y="0"/>
                </a:cubicBezTo>
                <a:cubicBezTo>
                  <a:pt x="3106340" y="-36392"/>
                  <a:pt x="3209700" y="-39239"/>
                  <a:pt x="3610377" y="0"/>
                </a:cubicBezTo>
                <a:cubicBezTo>
                  <a:pt x="3672236" y="4188"/>
                  <a:pt x="3729787" y="44663"/>
                  <a:pt x="3728508" y="118131"/>
                </a:cubicBezTo>
                <a:cubicBezTo>
                  <a:pt x="3713040" y="316844"/>
                  <a:pt x="3716283" y="376286"/>
                  <a:pt x="3728508" y="590640"/>
                </a:cubicBezTo>
                <a:cubicBezTo>
                  <a:pt x="3715785" y="656970"/>
                  <a:pt x="3681341" y="711266"/>
                  <a:pt x="3610377" y="708771"/>
                </a:cubicBezTo>
                <a:cubicBezTo>
                  <a:pt x="3471916" y="739552"/>
                  <a:pt x="3103843" y="703428"/>
                  <a:pt x="2946850" y="708771"/>
                </a:cubicBezTo>
                <a:cubicBezTo>
                  <a:pt x="2789857" y="714114"/>
                  <a:pt x="2397830" y="733204"/>
                  <a:pt x="2178556" y="708771"/>
                </a:cubicBezTo>
                <a:cubicBezTo>
                  <a:pt x="1959282" y="684338"/>
                  <a:pt x="1852223" y="685575"/>
                  <a:pt x="1584874" y="708771"/>
                </a:cubicBezTo>
                <a:cubicBezTo>
                  <a:pt x="1317525" y="731967"/>
                  <a:pt x="1029427" y="686720"/>
                  <a:pt x="816580" y="708771"/>
                </a:cubicBezTo>
                <a:cubicBezTo>
                  <a:pt x="603733" y="730822"/>
                  <a:pt x="367547" y="712722"/>
                  <a:pt x="118131" y="708771"/>
                </a:cubicBezTo>
                <a:cubicBezTo>
                  <a:pt x="49136" y="701341"/>
                  <a:pt x="-2240" y="667942"/>
                  <a:pt x="0" y="590640"/>
                </a:cubicBezTo>
                <a:cubicBezTo>
                  <a:pt x="-14556" y="405083"/>
                  <a:pt x="18779" y="252854"/>
                  <a:pt x="0" y="118131"/>
                </a:cubicBezTo>
                <a:close/>
              </a:path>
            </a:pathLst>
          </a:cu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4572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a) 1 giờ 30 phút   =         phút</a:t>
            </a:r>
          </a:p>
          <a:p>
            <a:pPr marL="0" marR="0" lvl="0" indent="4572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b) 1 tuần 3 ngày  =         ngày </a:t>
            </a:r>
          </a:p>
          <a:p>
            <a:pPr marL="0" marR="0" lvl="0" indent="4572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c) 1 năm 3 tháng =         tháng</a:t>
            </a:r>
          </a:p>
          <a:p>
            <a:pPr marL="0" marR="0" lvl="0" indent="4572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d) 1 ngày 6 giờ   =          giờ</a:t>
            </a:r>
          </a:p>
          <a:p>
            <a:pPr marL="0" marR="0" lvl="0" indent="4572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</a:t>
            </a:r>
            <a:endParaRPr kumimoji="0" lang="en-US" alt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5182870" y="1871980"/>
            <a:ext cx="812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5100320" y="2517140"/>
            <a:ext cx="812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5100320" y="3162300"/>
            <a:ext cx="812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4999990" y="3836670"/>
            <a:ext cx="8121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14" grpId="0"/>
      <p:bldP spid="14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8879" b="36793"/>
          <a:stretch>
            <a:fillRect/>
          </a:stretch>
        </p:blipFill>
        <p:spPr>
          <a:xfrm>
            <a:off x="0" y="-254000"/>
            <a:ext cx="12770576" cy="7112000"/>
          </a:xfrm>
          <a:prstGeom prst="rect">
            <a:avLst/>
          </a:prstGeom>
        </p:spPr>
      </p:pic>
      <p:sp>
        <p:nvSpPr>
          <p:cNvPr id="8" name="Rectangle: Rounded Corners 25"/>
          <p:cNvSpPr/>
          <p:nvPr/>
        </p:nvSpPr>
        <p:spPr>
          <a:xfrm>
            <a:off x="133350" y="175260"/>
            <a:ext cx="11927205" cy="2673350"/>
          </a:xfrm>
          <a:custGeom>
            <a:avLst/>
            <a:gdLst>
              <a:gd name="connsiteX0" fmla="*/ 0 w 3728508"/>
              <a:gd name="connsiteY0" fmla="*/ 118131 h 708771"/>
              <a:gd name="connsiteX1" fmla="*/ 118131 w 3728508"/>
              <a:gd name="connsiteY1" fmla="*/ 0 h 708771"/>
              <a:gd name="connsiteX2" fmla="*/ 816580 w 3728508"/>
              <a:gd name="connsiteY2" fmla="*/ 0 h 708771"/>
              <a:gd name="connsiteX3" fmla="*/ 1410262 w 3728508"/>
              <a:gd name="connsiteY3" fmla="*/ 0 h 708771"/>
              <a:gd name="connsiteX4" fmla="*/ 2178556 w 3728508"/>
              <a:gd name="connsiteY4" fmla="*/ 0 h 708771"/>
              <a:gd name="connsiteX5" fmla="*/ 2842083 w 3728508"/>
              <a:gd name="connsiteY5" fmla="*/ 0 h 708771"/>
              <a:gd name="connsiteX6" fmla="*/ 3610377 w 3728508"/>
              <a:gd name="connsiteY6" fmla="*/ 0 h 708771"/>
              <a:gd name="connsiteX7" fmla="*/ 3728508 w 3728508"/>
              <a:gd name="connsiteY7" fmla="*/ 118131 h 708771"/>
              <a:gd name="connsiteX8" fmla="*/ 3728508 w 3728508"/>
              <a:gd name="connsiteY8" fmla="*/ 590640 h 708771"/>
              <a:gd name="connsiteX9" fmla="*/ 3610377 w 3728508"/>
              <a:gd name="connsiteY9" fmla="*/ 708771 h 708771"/>
              <a:gd name="connsiteX10" fmla="*/ 2981773 w 3728508"/>
              <a:gd name="connsiteY10" fmla="*/ 708771 h 708771"/>
              <a:gd name="connsiteX11" fmla="*/ 2353168 w 3728508"/>
              <a:gd name="connsiteY11" fmla="*/ 708771 h 708771"/>
              <a:gd name="connsiteX12" fmla="*/ 1619797 w 3728508"/>
              <a:gd name="connsiteY12" fmla="*/ 708771 h 708771"/>
              <a:gd name="connsiteX13" fmla="*/ 921348 w 3728508"/>
              <a:gd name="connsiteY13" fmla="*/ 708771 h 708771"/>
              <a:gd name="connsiteX14" fmla="*/ 118131 w 3728508"/>
              <a:gd name="connsiteY14" fmla="*/ 708771 h 708771"/>
              <a:gd name="connsiteX15" fmla="*/ 0 w 3728508"/>
              <a:gd name="connsiteY15" fmla="*/ 590640 h 708771"/>
              <a:gd name="connsiteX16" fmla="*/ 0 w 3728508"/>
              <a:gd name="connsiteY16" fmla="*/ 118131 h 708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28508" h="708771" fill="none" extrusionOk="0">
                <a:moveTo>
                  <a:pt x="0" y="118131"/>
                </a:moveTo>
                <a:cubicBezTo>
                  <a:pt x="-3697" y="55841"/>
                  <a:pt x="59348" y="-859"/>
                  <a:pt x="118131" y="0"/>
                </a:cubicBezTo>
                <a:cubicBezTo>
                  <a:pt x="433020" y="9258"/>
                  <a:pt x="592108" y="-2920"/>
                  <a:pt x="816580" y="0"/>
                </a:cubicBezTo>
                <a:cubicBezTo>
                  <a:pt x="1041052" y="2920"/>
                  <a:pt x="1254869" y="2802"/>
                  <a:pt x="1410262" y="0"/>
                </a:cubicBezTo>
                <a:cubicBezTo>
                  <a:pt x="1565655" y="-2802"/>
                  <a:pt x="1799348" y="37603"/>
                  <a:pt x="2178556" y="0"/>
                </a:cubicBezTo>
                <a:cubicBezTo>
                  <a:pt x="2557764" y="-37603"/>
                  <a:pt x="2651060" y="8667"/>
                  <a:pt x="2842083" y="0"/>
                </a:cubicBezTo>
                <a:cubicBezTo>
                  <a:pt x="3033106" y="-8667"/>
                  <a:pt x="3415656" y="36936"/>
                  <a:pt x="3610377" y="0"/>
                </a:cubicBezTo>
                <a:cubicBezTo>
                  <a:pt x="3680978" y="14655"/>
                  <a:pt x="3716058" y="51061"/>
                  <a:pt x="3728508" y="118131"/>
                </a:cubicBezTo>
                <a:cubicBezTo>
                  <a:pt x="3749466" y="272623"/>
                  <a:pt x="3729924" y="444476"/>
                  <a:pt x="3728508" y="590640"/>
                </a:cubicBezTo>
                <a:cubicBezTo>
                  <a:pt x="3735171" y="666244"/>
                  <a:pt x="3687564" y="710089"/>
                  <a:pt x="3610377" y="708771"/>
                </a:cubicBezTo>
                <a:cubicBezTo>
                  <a:pt x="3391807" y="690624"/>
                  <a:pt x="3181479" y="738905"/>
                  <a:pt x="2981773" y="708771"/>
                </a:cubicBezTo>
                <a:cubicBezTo>
                  <a:pt x="2782067" y="678637"/>
                  <a:pt x="2499169" y="718452"/>
                  <a:pt x="2353168" y="708771"/>
                </a:cubicBezTo>
                <a:cubicBezTo>
                  <a:pt x="2207168" y="699090"/>
                  <a:pt x="1878038" y="676097"/>
                  <a:pt x="1619797" y="708771"/>
                </a:cubicBezTo>
                <a:cubicBezTo>
                  <a:pt x="1361556" y="741445"/>
                  <a:pt x="1089739" y="684742"/>
                  <a:pt x="921348" y="708771"/>
                </a:cubicBezTo>
                <a:cubicBezTo>
                  <a:pt x="752957" y="732800"/>
                  <a:pt x="481671" y="712056"/>
                  <a:pt x="118131" y="708771"/>
                </a:cubicBezTo>
                <a:cubicBezTo>
                  <a:pt x="44164" y="705306"/>
                  <a:pt x="4973" y="646496"/>
                  <a:pt x="0" y="590640"/>
                </a:cubicBezTo>
                <a:cubicBezTo>
                  <a:pt x="17917" y="416643"/>
                  <a:pt x="-4836" y="299897"/>
                  <a:pt x="0" y="118131"/>
                </a:cubicBezTo>
                <a:close/>
              </a:path>
              <a:path w="3728508" h="708771" stroke="0" extrusionOk="0">
                <a:moveTo>
                  <a:pt x="0" y="118131"/>
                </a:moveTo>
                <a:cubicBezTo>
                  <a:pt x="-973" y="47114"/>
                  <a:pt x="44985" y="4331"/>
                  <a:pt x="118131" y="0"/>
                </a:cubicBezTo>
                <a:cubicBezTo>
                  <a:pt x="337263" y="22654"/>
                  <a:pt x="650830" y="-4420"/>
                  <a:pt x="816580" y="0"/>
                </a:cubicBezTo>
                <a:cubicBezTo>
                  <a:pt x="982330" y="4420"/>
                  <a:pt x="1156309" y="-26320"/>
                  <a:pt x="1445184" y="0"/>
                </a:cubicBezTo>
                <a:cubicBezTo>
                  <a:pt x="1734059" y="26320"/>
                  <a:pt x="1787774" y="14620"/>
                  <a:pt x="2038866" y="0"/>
                </a:cubicBezTo>
                <a:cubicBezTo>
                  <a:pt x="2289958" y="-14620"/>
                  <a:pt x="2438136" y="36392"/>
                  <a:pt x="2772238" y="0"/>
                </a:cubicBezTo>
                <a:cubicBezTo>
                  <a:pt x="3106340" y="-36392"/>
                  <a:pt x="3209700" y="-39239"/>
                  <a:pt x="3610377" y="0"/>
                </a:cubicBezTo>
                <a:cubicBezTo>
                  <a:pt x="3672236" y="4188"/>
                  <a:pt x="3729787" y="44663"/>
                  <a:pt x="3728508" y="118131"/>
                </a:cubicBezTo>
                <a:cubicBezTo>
                  <a:pt x="3713040" y="316844"/>
                  <a:pt x="3716283" y="376286"/>
                  <a:pt x="3728508" y="590640"/>
                </a:cubicBezTo>
                <a:cubicBezTo>
                  <a:pt x="3715785" y="656970"/>
                  <a:pt x="3681341" y="711266"/>
                  <a:pt x="3610377" y="708771"/>
                </a:cubicBezTo>
                <a:cubicBezTo>
                  <a:pt x="3471916" y="739552"/>
                  <a:pt x="3103843" y="703428"/>
                  <a:pt x="2946850" y="708771"/>
                </a:cubicBezTo>
                <a:cubicBezTo>
                  <a:pt x="2789857" y="714114"/>
                  <a:pt x="2397830" y="733204"/>
                  <a:pt x="2178556" y="708771"/>
                </a:cubicBezTo>
                <a:cubicBezTo>
                  <a:pt x="1959282" y="684338"/>
                  <a:pt x="1852223" y="685575"/>
                  <a:pt x="1584874" y="708771"/>
                </a:cubicBezTo>
                <a:cubicBezTo>
                  <a:pt x="1317525" y="731967"/>
                  <a:pt x="1029427" y="686720"/>
                  <a:pt x="816580" y="708771"/>
                </a:cubicBezTo>
                <a:cubicBezTo>
                  <a:pt x="603733" y="730822"/>
                  <a:pt x="367547" y="712722"/>
                  <a:pt x="118131" y="708771"/>
                </a:cubicBezTo>
                <a:cubicBezTo>
                  <a:pt x="49136" y="701341"/>
                  <a:pt x="-2240" y="667942"/>
                  <a:pt x="0" y="590640"/>
                </a:cubicBezTo>
                <a:cubicBezTo>
                  <a:pt x="-14556" y="405083"/>
                  <a:pt x="18779" y="252854"/>
                  <a:pt x="0" y="118131"/>
                </a:cubicBezTo>
                <a:close/>
              </a:path>
            </a:pathLst>
          </a:cu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en-US" altLang="en-US" sz="3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    a) Hiện nay Mi đã được 6 năm 3 tháng tuổi. Hỏi sau bao nhiêu tháng nữa thì Mi tròn 7 tuổi?</a:t>
            </a:r>
            <a:endParaRPr kumimoji="0" lang="en-US" altLang="en-US" sz="30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en-US" altLang="en-US" sz="3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     b) Mai, Việt và Nam được sinh ra cùng năm nhưng khác tháng. Biết Mai được sinh ra sau Việt 3 tháng và trước Nam 8 tháng. Hỏi Mai được sinh ra vào tháng mấy?</a:t>
            </a:r>
            <a:endParaRPr kumimoji="0" lang="en-US" altLang="en-US" sz="3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6" name="Rectangle: Rounded Corners 25"/>
          <p:cNvSpPr/>
          <p:nvPr/>
        </p:nvSpPr>
        <p:spPr>
          <a:xfrm>
            <a:off x="1628140" y="3341370"/>
            <a:ext cx="9274810" cy="2948940"/>
          </a:xfrm>
          <a:custGeom>
            <a:avLst/>
            <a:gdLst>
              <a:gd name="connsiteX0" fmla="*/ 0 w 3728508"/>
              <a:gd name="connsiteY0" fmla="*/ 118131 h 708771"/>
              <a:gd name="connsiteX1" fmla="*/ 118131 w 3728508"/>
              <a:gd name="connsiteY1" fmla="*/ 0 h 708771"/>
              <a:gd name="connsiteX2" fmla="*/ 816580 w 3728508"/>
              <a:gd name="connsiteY2" fmla="*/ 0 h 708771"/>
              <a:gd name="connsiteX3" fmla="*/ 1410262 w 3728508"/>
              <a:gd name="connsiteY3" fmla="*/ 0 h 708771"/>
              <a:gd name="connsiteX4" fmla="*/ 2178556 w 3728508"/>
              <a:gd name="connsiteY4" fmla="*/ 0 h 708771"/>
              <a:gd name="connsiteX5" fmla="*/ 2842083 w 3728508"/>
              <a:gd name="connsiteY5" fmla="*/ 0 h 708771"/>
              <a:gd name="connsiteX6" fmla="*/ 3610377 w 3728508"/>
              <a:gd name="connsiteY6" fmla="*/ 0 h 708771"/>
              <a:gd name="connsiteX7" fmla="*/ 3728508 w 3728508"/>
              <a:gd name="connsiteY7" fmla="*/ 118131 h 708771"/>
              <a:gd name="connsiteX8" fmla="*/ 3728508 w 3728508"/>
              <a:gd name="connsiteY8" fmla="*/ 590640 h 708771"/>
              <a:gd name="connsiteX9" fmla="*/ 3610377 w 3728508"/>
              <a:gd name="connsiteY9" fmla="*/ 708771 h 708771"/>
              <a:gd name="connsiteX10" fmla="*/ 2981773 w 3728508"/>
              <a:gd name="connsiteY10" fmla="*/ 708771 h 708771"/>
              <a:gd name="connsiteX11" fmla="*/ 2353168 w 3728508"/>
              <a:gd name="connsiteY11" fmla="*/ 708771 h 708771"/>
              <a:gd name="connsiteX12" fmla="*/ 1619797 w 3728508"/>
              <a:gd name="connsiteY12" fmla="*/ 708771 h 708771"/>
              <a:gd name="connsiteX13" fmla="*/ 921348 w 3728508"/>
              <a:gd name="connsiteY13" fmla="*/ 708771 h 708771"/>
              <a:gd name="connsiteX14" fmla="*/ 118131 w 3728508"/>
              <a:gd name="connsiteY14" fmla="*/ 708771 h 708771"/>
              <a:gd name="connsiteX15" fmla="*/ 0 w 3728508"/>
              <a:gd name="connsiteY15" fmla="*/ 590640 h 708771"/>
              <a:gd name="connsiteX16" fmla="*/ 0 w 3728508"/>
              <a:gd name="connsiteY16" fmla="*/ 118131 h 708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728508" h="708771" fill="none" extrusionOk="0">
                <a:moveTo>
                  <a:pt x="0" y="118131"/>
                </a:moveTo>
                <a:cubicBezTo>
                  <a:pt x="-3697" y="55841"/>
                  <a:pt x="59348" y="-859"/>
                  <a:pt x="118131" y="0"/>
                </a:cubicBezTo>
                <a:cubicBezTo>
                  <a:pt x="433020" y="9258"/>
                  <a:pt x="592108" y="-2920"/>
                  <a:pt x="816580" y="0"/>
                </a:cubicBezTo>
                <a:cubicBezTo>
                  <a:pt x="1041052" y="2920"/>
                  <a:pt x="1254869" y="2802"/>
                  <a:pt x="1410262" y="0"/>
                </a:cubicBezTo>
                <a:cubicBezTo>
                  <a:pt x="1565655" y="-2802"/>
                  <a:pt x="1799348" y="37603"/>
                  <a:pt x="2178556" y="0"/>
                </a:cubicBezTo>
                <a:cubicBezTo>
                  <a:pt x="2557764" y="-37603"/>
                  <a:pt x="2651060" y="8667"/>
                  <a:pt x="2842083" y="0"/>
                </a:cubicBezTo>
                <a:cubicBezTo>
                  <a:pt x="3033106" y="-8667"/>
                  <a:pt x="3415656" y="36936"/>
                  <a:pt x="3610377" y="0"/>
                </a:cubicBezTo>
                <a:cubicBezTo>
                  <a:pt x="3680978" y="14655"/>
                  <a:pt x="3716058" y="51061"/>
                  <a:pt x="3728508" y="118131"/>
                </a:cubicBezTo>
                <a:cubicBezTo>
                  <a:pt x="3749466" y="272623"/>
                  <a:pt x="3729924" y="444476"/>
                  <a:pt x="3728508" y="590640"/>
                </a:cubicBezTo>
                <a:cubicBezTo>
                  <a:pt x="3735171" y="666244"/>
                  <a:pt x="3687564" y="710089"/>
                  <a:pt x="3610377" y="708771"/>
                </a:cubicBezTo>
                <a:cubicBezTo>
                  <a:pt x="3391807" y="690624"/>
                  <a:pt x="3181479" y="738905"/>
                  <a:pt x="2981773" y="708771"/>
                </a:cubicBezTo>
                <a:cubicBezTo>
                  <a:pt x="2782067" y="678637"/>
                  <a:pt x="2499169" y="718452"/>
                  <a:pt x="2353168" y="708771"/>
                </a:cubicBezTo>
                <a:cubicBezTo>
                  <a:pt x="2207168" y="699090"/>
                  <a:pt x="1878038" y="676097"/>
                  <a:pt x="1619797" y="708771"/>
                </a:cubicBezTo>
                <a:cubicBezTo>
                  <a:pt x="1361556" y="741445"/>
                  <a:pt x="1089739" y="684742"/>
                  <a:pt x="921348" y="708771"/>
                </a:cubicBezTo>
                <a:cubicBezTo>
                  <a:pt x="752957" y="732800"/>
                  <a:pt x="481671" y="712056"/>
                  <a:pt x="118131" y="708771"/>
                </a:cubicBezTo>
                <a:cubicBezTo>
                  <a:pt x="44164" y="705306"/>
                  <a:pt x="4973" y="646496"/>
                  <a:pt x="0" y="590640"/>
                </a:cubicBezTo>
                <a:cubicBezTo>
                  <a:pt x="17917" y="416643"/>
                  <a:pt x="-4836" y="299897"/>
                  <a:pt x="0" y="118131"/>
                </a:cubicBezTo>
                <a:close/>
              </a:path>
              <a:path w="3728508" h="708771" stroke="0" extrusionOk="0">
                <a:moveTo>
                  <a:pt x="0" y="118131"/>
                </a:moveTo>
                <a:cubicBezTo>
                  <a:pt x="-973" y="47114"/>
                  <a:pt x="44985" y="4331"/>
                  <a:pt x="118131" y="0"/>
                </a:cubicBezTo>
                <a:cubicBezTo>
                  <a:pt x="337263" y="22654"/>
                  <a:pt x="650830" y="-4420"/>
                  <a:pt x="816580" y="0"/>
                </a:cubicBezTo>
                <a:cubicBezTo>
                  <a:pt x="982330" y="4420"/>
                  <a:pt x="1156309" y="-26320"/>
                  <a:pt x="1445184" y="0"/>
                </a:cubicBezTo>
                <a:cubicBezTo>
                  <a:pt x="1734059" y="26320"/>
                  <a:pt x="1787774" y="14620"/>
                  <a:pt x="2038866" y="0"/>
                </a:cubicBezTo>
                <a:cubicBezTo>
                  <a:pt x="2289958" y="-14620"/>
                  <a:pt x="2438136" y="36392"/>
                  <a:pt x="2772238" y="0"/>
                </a:cubicBezTo>
                <a:cubicBezTo>
                  <a:pt x="3106340" y="-36392"/>
                  <a:pt x="3209700" y="-39239"/>
                  <a:pt x="3610377" y="0"/>
                </a:cubicBezTo>
                <a:cubicBezTo>
                  <a:pt x="3672236" y="4188"/>
                  <a:pt x="3729787" y="44663"/>
                  <a:pt x="3728508" y="118131"/>
                </a:cubicBezTo>
                <a:cubicBezTo>
                  <a:pt x="3713040" y="316844"/>
                  <a:pt x="3716283" y="376286"/>
                  <a:pt x="3728508" y="590640"/>
                </a:cubicBezTo>
                <a:cubicBezTo>
                  <a:pt x="3715785" y="656970"/>
                  <a:pt x="3681341" y="711266"/>
                  <a:pt x="3610377" y="708771"/>
                </a:cubicBezTo>
                <a:cubicBezTo>
                  <a:pt x="3471916" y="739552"/>
                  <a:pt x="3103843" y="703428"/>
                  <a:pt x="2946850" y="708771"/>
                </a:cubicBezTo>
                <a:cubicBezTo>
                  <a:pt x="2789857" y="714114"/>
                  <a:pt x="2397830" y="733204"/>
                  <a:pt x="2178556" y="708771"/>
                </a:cubicBezTo>
                <a:cubicBezTo>
                  <a:pt x="1959282" y="684338"/>
                  <a:pt x="1852223" y="685575"/>
                  <a:pt x="1584874" y="708771"/>
                </a:cubicBezTo>
                <a:cubicBezTo>
                  <a:pt x="1317525" y="731967"/>
                  <a:pt x="1029427" y="686720"/>
                  <a:pt x="816580" y="708771"/>
                </a:cubicBezTo>
                <a:cubicBezTo>
                  <a:pt x="603733" y="730822"/>
                  <a:pt x="367547" y="712722"/>
                  <a:pt x="118131" y="708771"/>
                </a:cubicBezTo>
                <a:cubicBezTo>
                  <a:pt x="49136" y="701341"/>
                  <a:pt x="-2240" y="667942"/>
                  <a:pt x="0" y="590640"/>
                </a:cubicBezTo>
                <a:cubicBezTo>
                  <a:pt x="-14556" y="405083"/>
                  <a:pt x="18779" y="252854"/>
                  <a:pt x="0" y="118131"/>
                </a:cubicBezTo>
                <a:close/>
              </a:path>
            </a:pathLst>
          </a:custGeom>
          <a:ln w="2857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en-US" altLang="en-US" sz="3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    </a:t>
            </a:r>
            <a:r>
              <a:rPr kumimoji="0" lang="en-US" altLang="en-US" sz="3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a) 7 n</a:t>
            </a:r>
            <a:r>
              <a:rPr kumimoji="0" lang="" altLang="en-US" sz="3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ă</a:t>
            </a:r>
            <a:r>
              <a:rPr kumimoji="0" lang="en-US" altLang="en-US" sz="3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m = 6 n</a:t>
            </a:r>
            <a:r>
              <a:rPr kumimoji="0" lang="" altLang="en-US" sz="3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ă</a:t>
            </a:r>
            <a:r>
              <a:rPr kumimoji="0" lang="en-US" altLang="en-US" sz="3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m + 1 n</a:t>
            </a:r>
            <a:r>
              <a:rPr kumimoji="0" lang="" altLang="en-US" sz="3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ă</a:t>
            </a:r>
            <a:r>
              <a:rPr kumimoji="0" lang="en-US" altLang="en-US" sz="3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m = 6 n</a:t>
            </a:r>
            <a:r>
              <a:rPr kumimoji="0" lang="" altLang="en-US" sz="3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ă</a:t>
            </a:r>
            <a:r>
              <a:rPr kumimoji="0" lang="en-US" altLang="en-US" sz="3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m + 12 tháng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altLang="en-US" sz="3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     Sau 9 tháng nữa thì Mi tròn 7 tuổi.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en-US" altLang="en-US" sz="3600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/>
            </a:endParaRP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kumimoji="0" lang="en-US" altLang="en-US" sz="3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/>
              </a:rPr>
              <a:t>     b) Mai sinh tháng 4.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" name="Picture 2"/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8879" b="36793"/>
          <a:stretch>
            <a:fillRect/>
          </a:stretch>
        </p:blipFill>
        <p:spPr>
          <a:xfrm>
            <a:off x="0" y="-254000"/>
            <a:ext cx="12770576" cy="7112000"/>
          </a:xfrm>
          <a:prstGeom prst="rect">
            <a:avLst/>
          </a:prstGeom>
        </p:spPr>
      </p:pic>
      <p:pic>
        <p:nvPicPr>
          <p:cNvPr id="4" name="Content Placeholder 3" descr="Ảnh chụp màn hình 2025-04-07 163503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654675" y="1888490"/>
            <a:ext cx="7299325" cy="5031105"/>
          </a:xfrm>
          <a:prstGeom prst="rect">
            <a:avLst/>
          </a:prstGeom>
        </p:spPr>
      </p:pic>
      <p:pic>
        <p:nvPicPr>
          <p:cNvPr id="7" name="Content Placeholder 1" descr="Ảnh chụp màn hình 2025-04-07 163445"/>
          <p:cNvPicPr>
            <a:picLocks noChangeAspect="1"/>
          </p:cNvPicPr>
          <p:nvPr/>
        </p:nvPicPr>
        <p:blipFill>
          <a:blip r:embed="rId6"/>
          <a:srcRect l="1510" r="49380" b="48632"/>
          <a:stretch>
            <a:fillRect/>
          </a:stretch>
        </p:blipFill>
        <p:spPr>
          <a:xfrm>
            <a:off x="753745" y="83185"/>
            <a:ext cx="10684510" cy="188912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>
            <a:off x="158115" y="1888490"/>
            <a:ext cx="6086475" cy="86620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Chơi theo cặp.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Người chơi bắt đầu với chiếc đồng hồ chỉ 3 giờ. Khi đến lượt, người chơi quay kim đồng hồ thêm 5 hoặc 10 phút. Đọc giờ tại thời điểm đó. 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Trò chơi kết thúc khi có người chơi quay kim đồng hồ đến đúng 4 giờ.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0338" y="0"/>
            <a:ext cx="6491662" cy="3526732"/>
          </a:xfrm>
          <a:prstGeom prst="rect">
            <a:avLst/>
          </a:prstGeom>
        </p:spPr>
      </p:pic>
      <p:pic>
        <p:nvPicPr>
          <p:cNvPr id="6" name="Google Shape;170;p11"/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325821"/>
            <a:ext cx="4722364" cy="6532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Text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064" y="399395"/>
            <a:ext cx="4574214" cy="2232994"/>
          </a:xfrm>
          <a:prstGeom prst="rect">
            <a:avLst/>
          </a:prstGeom>
        </p:spPr>
      </p:pic>
      <p:pic>
        <p:nvPicPr>
          <p:cNvPr id="5" name="Picture 4" descr="A picture containing toy, doll&#10;&#10;Description automatically generate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7468" y="3046353"/>
            <a:ext cx="3893249" cy="3893249"/>
          </a:xfrm>
          <a:prstGeom prst="rect">
            <a:avLst/>
          </a:prstGeom>
        </p:spPr>
      </p:pic>
      <p:pic>
        <p:nvPicPr>
          <p:cNvPr id="7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2620" y="3762375"/>
            <a:ext cx="2952991" cy="29529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</Words>
  <Application>WPS Slides</Application>
  <PresentationFormat>Custom</PresentationFormat>
  <Paragraphs>33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1_Office 主题</vt:lpstr>
      <vt:lpstr>5_Office 主题​​</vt:lpstr>
      <vt:lpstr>NHIỆT LIỆT CHÀO MỪNG QUÝ THẦY CÔ VỀ DỰ GIỜ </vt:lpstr>
      <vt:lpstr>Slide 2</vt:lpstr>
      <vt:lpstr>Môn : Toán Bài 69: Luyện tập chung (tiết 3)   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54</cp:revision>
  <dcterms:created xsi:type="dcterms:W3CDTF">2022-07-27T07:39:00Z</dcterms:created>
  <dcterms:modified xsi:type="dcterms:W3CDTF">2026-02-09T02:54:12Z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4BAA80522CF34B5C816D477FA2C5B86A_13</vt:lpwstr>
  </property>
  <property fmtid="{D5CDD505-2E9C-101B-9397-08002B2CF9AE}" pid="3" name="KSOProductBuildVer">
    <vt:lpwstr>1033-12.2.0.20782</vt:lpwstr>
  </property>
</Properties>
</file>