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68" r:id="rId3"/>
    <p:sldMasterId id="2147483669" r:id="rId4"/>
    <p:sldMasterId id="2147483670" r:id="rId5"/>
    <p:sldMasterId id="2147483671" r:id="rId6"/>
    <p:sldMasterId id="2147483672" r:id="rId7"/>
    <p:sldMasterId id="2147483673" r:id="rId8"/>
    <p:sldMasterId id="2147483674" r:id="rId9"/>
    <p:sldMasterId id="2147483675" r:id="rId10"/>
    <p:sldMasterId id="2147483676" r:id="rId11"/>
    <p:sldMasterId id="2147483677" r:id="rId12"/>
    <p:sldMasterId id="2147483678" r:id="rId13"/>
    <p:sldMasterId id="2147483679" r:id="rId14"/>
    <p:sldMasterId id="2147483680" r:id="rId15"/>
    <p:sldMasterId id="2147483681" r:id="rId16"/>
    <p:sldMasterId id="2147483682" r:id="rId17"/>
    <p:sldMasterId id="2147483683" r:id="rId18"/>
  </p:sldMasterIdLst>
  <p:notesMasterIdLst>
    <p:notesMasterId r:id="rId36"/>
  </p:notesMasterIdLst>
  <p:sldIdLst>
    <p:sldId id="256" r:id="rId19"/>
    <p:sldId id="257" r:id="rId20"/>
    <p:sldId id="263" r:id="rId21"/>
    <p:sldId id="258" r:id="rId22"/>
    <p:sldId id="259" r:id="rId23"/>
    <p:sldId id="272" r:id="rId24"/>
    <p:sldId id="331" r:id="rId25"/>
    <p:sldId id="332" r:id="rId26"/>
    <p:sldId id="279" r:id="rId27"/>
    <p:sldId id="336" r:id="rId28"/>
    <p:sldId id="337" r:id="rId29"/>
    <p:sldId id="338" r:id="rId30"/>
    <p:sldId id="390" r:id="rId31"/>
    <p:sldId id="391" r:id="rId32"/>
    <p:sldId id="392" r:id="rId33"/>
    <p:sldId id="315" r:id="rId34"/>
    <p:sldId id="3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324B4D-C6B4-2BCA-4E39-51ED5158C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432B4B-9834-CE24-BC52-F0B73606AD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2796F-8377-4CFB-92C2-5E0A0D86C416}" type="datetimeFigureOut">
              <a:rPr lang="en-US" smtClean="0"/>
              <a:t>1/29/2026</a:t>
            </a:fld>
            <a:endParaRPr lang="en-US"/>
          </a:p>
        </p:txBody>
      </p:sp>
      <p:sp>
        <p:nvSpPr>
          <p:cNvPr id="4" name="Slide Image Placeholder 3">
            <a:extLst>
              <a:ext uri="{FF2B5EF4-FFF2-40B4-BE49-F238E27FC236}">
                <a16:creationId xmlns:a16="http://schemas.microsoft.com/office/drawing/2014/main" id="{E1B032AB-0EA6-C1E9-2828-529B054CEFF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370F14F-1009-ABC5-517C-325CC785631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DE78112-ADC6-430B-C265-1D4BC574C7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0E0174A9-FC01-8C90-9F08-90AEF75DB5B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EEB01-0C68-4260-9943-9DD2FBFFC8F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9FF3-E3B6-4748-05FA-AE572306F1C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910657-2C32-71E0-5E9C-E06C8C99389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DA7B6-A23A-7874-C55D-C17707AF1D93}"/>
              </a:ext>
            </a:extLst>
          </p:cNvPr>
          <p:cNvSpPr>
            <a:spLocks noGrp="1"/>
          </p:cNvSpPr>
          <p:nvPr>
            <p:ph type="dt" sz="half" idx="10"/>
          </p:nvPr>
        </p:nvSpPr>
        <p:spPr/>
        <p:txBody>
          <a:body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35621159-F2F3-2323-0ECD-5682BF0A9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7CAAC-59C8-D46B-6326-37164FD5B11D}"/>
              </a:ext>
            </a:extLst>
          </p:cNvPr>
          <p:cNvSpPr>
            <a:spLocks noGrp="1"/>
          </p:cNvSpPr>
          <p:nvPr>
            <p:ph type="sldNum" sz="quarter" idx="12"/>
          </p:nvPr>
        </p:nvSpPr>
        <p:spPr/>
        <p:txBody>
          <a:bodyPr/>
          <a:lstStyle/>
          <a:p>
            <a:fld id="{C82ACC4F-F847-4228-A05F-565AC6C175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FB09-BC1E-F603-465B-BF92629D3BA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0E6253C-9449-5EC0-9E69-E9800DA474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9EB65-F603-4613-704A-E9DD56C6C0EC}"/>
              </a:ext>
            </a:extLst>
          </p:cNvPr>
          <p:cNvSpPr>
            <a:spLocks noGrp="1"/>
          </p:cNvSpPr>
          <p:nvPr>
            <p:ph type="dt" sz="half" idx="10"/>
          </p:nvPr>
        </p:nvSpPr>
        <p:spPr/>
        <p:txBody>
          <a:body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B3ECFAAE-22E5-D9DC-597D-49B23E3EB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95428-60D5-842A-6CAF-425977601A61}"/>
              </a:ext>
            </a:extLst>
          </p:cNvPr>
          <p:cNvSpPr>
            <a:spLocks noGrp="1"/>
          </p:cNvSpPr>
          <p:nvPr>
            <p:ph type="sldNum" sz="quarter" idx="12"/>
          </p:nvPr>
        </p:nvSpPr>
        <p:spPr/>
        <p:txBody>
          <a:bodyPr/>
          <a:lstStyle/>
          <a:p>
            <a:fld id="{C82ACC4F-F847-4228-A05F-565AC6C175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EB23-7734-AABE-8146-25880BBD9DB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A90E23A-7C87-5127-700C-7FBCB74DBEB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1552-3060-81B0-727A-4DBA62989325}"/>
              </a:ext>
            </a:extLst>
          </p:cNvPr>
          <p:cNvSpPr>
            <a:spLocks noGrp="1"/>
          </p:cNvSpPr>
          <p:nvPr>
            <p:ph type="dt" sz="half" idx="10"/>
          </p:nvPr>
        </p:nvSpPr>
        <p:spPr/>
        <p:txBody>
          <a:body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E3F4FD1D-BDA7-47C8-CDD6-4112936A8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0E14-8EB6-9A78-7B9B-CF04818D04DD}"/>
              </a:ext>
            </a:extLst>
          </p:cNvPr>
          <p:cNvSpPr>
            <a:spLocks noGrp="1"/>
          </p:cNvSpPr>
          <p:nvPr>
            <p:ph type="sldNum" sz="quarter" idx="12"/>
          </p:nvPr>
        </p:nvSpPr>
        <p:spPr/>
        <p:txBody>
          <a:bodyPr/>
          <a:lstStyle/>
          <a:p>
            <a:fld id="{C82ACC4F-F847-4228-A05F-565AC6C175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80B4-E732-98C3-CD09-6BFA42697A3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672F729-A5D7-36F6-A11F-E0D845D7AE7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49F37-275F-D03B-7120-1A34335408C0}"/>
              </a:ext>
            </a:extLst>
          </p:cNvPr>
          <p:cNvSpPr>
            <a:spLocks noGrp="1"/>
          </p:cNvSpPr>
          <p:nvPr>
            <p:ph type="dt" sz="half" idx="10"/>
          </p:nvPr>
        </p:nvSpPr>
        <p:spPr/>
        <p:txBody>
          <a:body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F805EA79-851E-F2EA-A054-93EA8744C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8B5BB-EF9B-BF24-1C66-EAAE1CAE496C}"/>
              </a:ext>
            </a:extLst>
          </p:cNvPr>
          <p:cNvSpPr>
            <a:spLocks noGrp="1"/>
          </p:cNvSpPr>
          <p:nvPr>
            <p:ph type="sldNum" sz="quarter" idx="12"/>
          </p:nvPr>
        </p:nvSpPr>
        <p:spPr/>
        <p:txBody>
          <a:bodyPr/>
          <a:lstStyle/>
          <a:p>
            <a:fld id="{C82ACC4F-F847-4228-A05F-565AC6C175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6330-EEC5-BC1B-750E-1C54A4F14D8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BB2381A-3E66-A861-A9DC-C7B71C31C766}"/>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5AC52-38EF-0EDC-9DB4-E96BBAF4F5A8}"/>
              </a:ext>
            </a:extLst>
          </p:cNvPr>
          <p:cNvSpPr>
            <a:spLocks noGrp="1"/>
          </p:cNvSpPr>
          <p:nvPr>
            <p:ph type="dt" sz="half" idx="10"/>
          </p:nvPr>
        </p:nvSpPr>
        <p:spPr/>
        <p:txBody>
          <a:body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51A23131-B0E5-BED2-D73B-4612C699E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0DA45-3E80-4FA5-FBB6-3D600050CC49}"/>
              </a:ext>
            </a:extLst>
          </p:cNvPr>
          <p:cNvSpPr>
            <a:spLocks noGrp="1"/>
          </p:cNvSpPr>
          <p:nvPr>
            <p:ph type="sldNum" sz="quarter" idx="12"/>
          </p:nvPr>
        </p:nvSpPr>
        <p:spPr/>
        <p:txBody>
          <a:bodyPr/>
          <a:lstStyle/>
          <a:p>
            <a:fld id="{C82ACC4F-F847-4228-A05F-565AC6C175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975EF-2A5B-737E-6AB1-392895AC2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17E520-8AB9-9CCF-A842-F99799E55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D409F-8693-FE1B-7D7D-C5E80E2C4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0FDA68-93DF-4A58-9A8C-C366F608EE20}" type="datetimeFigureOut">
              <a:rPr lang="en-US" smtClean="0"/>
              <a:t>1/29/2026</a:t>
            </a:fld>
            <a:endParaRPr lang="en-US"/>
          </a:p>
        </p:txBody>
      </p:sp>
      <p:sp>
        <p:nvSpPr>
          <p:cNvPr id="5" name="Footer Placeholder 4">
            <a:extLst>
              <a:ext uri="{FF2B5EF4-FFF2-40B4-BE49-F238E27FC236}">
                <a16:creationId xmlns:a16="http://schemas.microsoft.com/office/drawing/2014/main" id="{7E20E874-FF3D-1627-E8B7-35EF0E476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443AE4-2275-6716-C1F8-B3033A79C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2ACC4F-F847-4228-A05F-565AC6C17529}" type="slidenum">
              <a:rPr lang="en-US" smtClean="0"/>
              <a:t>‹#›</a:t>
            </a:fld>
            <a:endParaRPr lang="en-US"/>
          </a:p>
        </p:txBody>
      </p:sp>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2"/>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A7B7-2BCC-65CF-4EEC-D488EFE4B3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0F29FFA-79BB-06F6-8E2E-7BA7187768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385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2"/>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10</vt:i4>
      </vt:variant>
      <vt:variant>
        <vt:lpstr>Theme</vt:lpstr>
      </vt:variant>
      <vt:variant>
        <vt:i4>18</vt:i4>
      </vt:variant>
      <vt:variant>
        <vt:lpstr>Slide Titles</vt:lpstr>
      </vt:variant>
      <vt:variant>
        <vt:i4>17</vt:i4>
      </vt:variant>
    </vt:vector>
  </HeadingPairs>
  <TitlesOfParts>
    <vt:vector size="45" baseType="lpstr">
      <vt:lpstr>#9Slide02 Noi dung dai</vt:lpstr>
      <vt:lpstr>#9Slide03 AmpleSoft Bold</vt:lpstr>
      <vt:lpstr>#9Slide03 BoosterNextFYBlack</vt:lpstr>
      <vt:lpstr>Aptos</vt:lpstr>
      <vt:lpstr>Aptos Display</vt:lpstr>
      <vt:lpstr>Arial</vt:lpstr>
      <vt:lpstr>Calibri</vt:lpstr>
      <vt:lpstr>Cambria</vt:lpstr>
      <vt:lpstr>Cambria Math</vt:lpstr>
      <vt:lpstr>iCiel Cadena</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dat bui</cp:lastModifiedBy>
  <cp:revision>1</cp:revision>
  <dcterms:modified xsi:type="dcterms:W3CDTF">2026-01-29T13:18:24Z</dcterms:modified>
</cp:coreProperties>
</file>