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68" r:id="rId2"/>
    <p:sldId id="275" r:id="rId3"/>
    <p:sldId id="290" r:id="rId4"/>
    <p:sldId id="261" r:id="rId5"/>
    <p:sldId id="263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1" autoAdjust="0"/>
    <p:restoredTop sz="94660"/>
  </p:normalViewPr>
  <p:slideViewPr>
    <p:cSldViewPr snapToGrid="0">
      <p:cViewPr varScale="1">
        <p:scale>
          <a:sx n="91" d="100"/>
          <a:sy n="91" d="100"/>
        </p:scale>
        <p:origin x="-48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5E532-F2D6-479A-BCFA-D34D184E9490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4F0C8-B444-4448-97CB-68BB0E8AE5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7541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1851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1851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92133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0838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6562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71606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7160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7160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0838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6562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6562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18.jpe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notesSlide" Target="../notesSlides/notesSlide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microsoft.com/office/2007/relationships/media" Target="../media/media1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10" Type="http://schemas.openxmlformats.org/officeDocument/2006/relationships/image" Target="../media/image17.jpe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469" y="-133288"/>
            <a:ext cx="12203469" cy="684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40828" y="2774731"/>
            <a:ext cx="10278637" cy="3808827"/>
          </a:xfrm>
          <a:prstGeom prst="rect">
            <a:avLst/>
          </a:prstGeom>
        </p:spPr>
        <p:txBody>
          <a:bodyPr lIns="91377" tIns="45689" rIns="91377" bIns="45689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4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thể</a:t>
            </a:r>
            <a:r>
              <a:rPr lang="en-US" sz="4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sz="4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2B </a:t>
            </a:r>
            <a:r>
              <a:rPr lang="en-US" sz="44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kính</a:t>
            </a:r>
            <a:r>
              <a:rPr lang="en-US" sz="4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chào</a:t>
            </a:r>
            <a:r>
              <a:rPr lang="en-US" sz="4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quý</a:t>
            </a:r>
            <a:r>
              <a:rPr lang="en-US" sz="4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thầy</a:t>
            </a:r>
            <a:r>
              <a:rPr lang="en-US" sz="4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cô</a:t>
            </a:r>
            <a:r>
              <a:rPr lang="en-US" sz="4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về</a:t>
            </a:r>
            <a:r>
              <a:rPr lang="en-US" sz="4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dự</a:t>
            </a:r>
            <a:r>
              <a:rPr lang="en-US" sz="4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giờ</a:t>
            </a:r>
            <a:r>
              <a:rPr lang="en-US" sz="4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44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thăm</a:t>
            </a:r>
            <a:r>
              <a:rPr lang="en-US" sz="44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kern="10" dirty="0" err="1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lớp</a:t>
            </a:r>
            <a:endParaRPr lang="vi-VN" sz="4400" b="1" kern="10" dirty="0" smtClean="0">
              <a:ln w="12700">
                <a:solidFill>
                  <a:srgbClr val="FF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HP001 4 hàng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en-US" sz="4400" dirty="0">
              <a:latin typeface=".VnArabiaH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945" y="0"/>
            <a:ext cx="11277600" cy="282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3969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176"/>
            <a:ext cx="11662259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dirty="0"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6635"/>
            <a:ext cx="13102044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8" y="5983909"/>
            <a:ext cx="4942585" cy="87409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028503" y="1656744"/>
            <a:ext cx="4898627" cy="2762857"/>
            <a:chOff x="7675497" y="1612359"/>
            <a:chExt cx="6336704" cy="2762857"/>
          </a:xfrm>
        </p:grpSpPr>
        <p:sp>
          <p:nvSpPr>
            <p:cNvPr id="18" name="Rectangle 17"/>
            <p:cNvSpPr/>
            <p:nvPr/>
          </p:nvSpPr>
          <p:spPr>
            <a:xfrm>
              <a:off x="7675497" y="2276871"/>
              <a:ext cx="6336704" cy="209834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ctr"/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2: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quần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áo</a:t>
              </a:r>
              <a:endParaRPr lang="zh-CN" altLang="en-US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end="5476.8333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062194" y="-1683568"/>
            <a:ext cx="609441" cy="609600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6729"/>
            <a:ext cx="1015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zh-CN" sz="3600" b="1" dirty="0" smtClean="0"/>
              <a:t> </a:t>
            </a:r>
            <a:r>
              <a:rPr lang="en-US" altLang="zh-CN" sz="3600" dirty="0" err="1" smtClean="0"/>
              <a:t>Sắp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xếp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tranh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theo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thứ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tự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các</a:t>
            </a:r>
            <a:r>
              <a:rPr lang="en-US" altLang="zh-CN" sz="3600" dirty="0" smtClean="0"/>
              <a:t>  </a:t>
            </a:r>
            <a:r>
              <a:rPr lang="en-US" altLang="zh-CN" sz="3600" dirty="0" err="1" smtClean="0"/>
              <a:t>bước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thu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dọn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quần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áo</a:t>
            </a:r>
            <a:r>
              <a:rPr lang="en-US" altLang="zh-CN" sz="3600" dirty="0" smtClean="0"/>
              <a:t>.</a:t>
            </a:r>
            <a:endParaRPr lang="zh-CN" altLang="en-US" sz="3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871" y="1540203"/>
            <a:ext cx="6763632" cy="463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927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176"/>
            <a:ext cx="11662259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dirty="0"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6635"/>
            <a:ext cx="13102044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8" y="5983909"/>
            <a:ext cx="4942585" cy="87409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028503" y="1656744"/>
            <a:ext cx="4898627" cy="2762857"/>
            <a:chOff x="7675497" y="1612359"/>
            <a:chExt cx="6336704" cy="2762857"/>
          </a:xfrm>
        </p:grpSpPr>
        <p:sp>
          <p:nvSpPr>
            <p:cNvPr id="18" name="Rectangle 17"/>
            <p:cNvSpPr/>
            <p:nvPr/>
          </p:nvSpPr>
          <p:spPr>
            <a:xfrm>
              <a:off x="7675497" y="2276871"/>
              <a:ext cx="6336704" cy="209834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ctr"/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3: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quần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nơi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quy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định</a:t>
              </a:r>
              <a:endParaRPr lang="zh-CN" altLang="en-US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end="5476.8333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062194" y="-1683568"/>
            <a:ext cx="609441" cy="609600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6729"/>
            <a:ext cx="1015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zh-CN" sz="3600" b="1" dirty="0" smtClean="0"/>
              <a:t> </a:t>
            </a:r>
            <a:r>
              <a:rPr lang="en-US" altLang="zh-CN" sz="3600" dirty="0" err="1" smtClean="0"/>
              <a:t>Sắp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xếp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tranh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theo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thứ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tự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các</a:t>
            </a:r>
            <a:r>
              <a:rPr lang="en-US" altLang="zh-CN" sz="3600" dirty="0" smtClean="0"/>
              <a:t>  </a:t>
            </a:r>
            <a:r>
              <a:rPr lang="en-US" altLang="zh-CN" sz="3600" dirty="0" err="1" smtClean="0"/>
              <a:t>bước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thu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dọn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quần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áo</a:t>
            </a:r>
            <a:r>
              <a:rPr lang="en-US" altLang="zh-CN" sz="3600" dirty="0" smtClean="0"/>
              <a:t>.</a:t>
            </a:r>
            <a:endParaRPr lang="zh-CN" altLang="en-US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871" y="1468583"/>
            <a:ext cx="6551021" cy="462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237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8656" y="806892"/>
            <a:ext cx="11662259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6635"/>
            <a:ext cx="13102044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6729"/>
            <a:ext cx="1015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3600" b="1" dirty="0" smtClean="0"/>
              <a:t> </a:t>
            </a:r>
            <a:r>
              <a:rPr lang="en-US" altLang="zh-CN" sz="3600" dirty="0" err="1" smtClean="0"/>
              <a:t>Sắp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xếp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tranh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theo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thứ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tự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các</a:t>
            </a:r>
            <a:r>
              <a:rPr lang="en-US" altLang="zh-CN" sz="3600" dirty="0" smtClean="0"/>
              <a:t>  </a:t>
            </a:r>
            <a:r>
              <a:rPr lang="en-US" altLang="zh-CN" sz="3600" dirty="0" err="1" smtClean="0"/>
              <a:t>bước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dọn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dẹp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nhà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cửa</a:t>
            </a:r>
            <a:r>
              <a:rPr lang="en-US" altLang="zh-CN" sz="3600" dirty="0" smtClean="0"/>
              <a:t>.</a:t>
            </a:r>
            <a:endParaRPr lang="zh-CN" altLang="en-US" sz="3600" dirty="0"/>
          </a:p>
        </p:txBody>
      </p:sp>
      <p:pic>
        <p:nvPicPr>
          <p:cNvPr id="19" name="图片 19"/>
          <p:cNvPicPr>
            <a:picLocks noChangeAspect="1"/>
          </p:cNvPicPr>
          <p:nvPr/>
        </p:nvPicPr>
        <p:blipFill rotWithShape="1">
          <a:blip r:embed="rId3" cstate="screen"/>
          <a:srcRect l="1020" b="5828"/>
          <a:stretch>
            <a:fillRect/>
          </a:stretch>
        </p:blipFill>
        <p:spPr>
          <a:xfrm>
            <a:off x="1588" y="5983909"/>
            <a:ext cx="4942585" cy="87409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311056" y="2286000"/>
            <a:ext cx="3880944" cy="2160240"/>
            <a:chOff x="8147352" y="3147116"/>
            <a:chExt cx="3733799" cy="2472176"/>
          </a:xfrm>
        </p:grpSpPr>
        <p:pic>
          <p:nvPicPr>
            <p:cNvPr id="22" name="图片 40966" descr="1-39"/>
            <p:cNvPicPr>
              <a:picLocks noChangeAspect="1"/>
            </p:cNvPicPr>
            <p:nvPr/>
          </p:nvPicPr>
          <p:blipFill rotWithShape="1">
            <a:blip r:embed="rId4"/>
            <a:srcRect l="66799"/>
            <a:stretch/>
          </p:blipFill>
          <p:spPr>
            <a:xfrm>
              <a:off x="8147352" y="3147116"/>
              <a:ext cx="3733799" cy="24721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" name="文本框 18">
              <a:extLst>
                <a:ext uri="{FF2B5EF4-FFF2-40B4-BE49-F238E27FC236}">
                  <a16:creationId xmlns=""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8268070" y="3412722"/>
              <a:ext cx="2028970" cy="1232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仓耳今楷05-6763 W05" panose="02020400000000000000" pitchFamily="18" charset="-122"/>
                  <a:cs typeface="Times New Roman" pitchFamily="18" charset="0"/>
                </a:rPr>
                <a:t>Thảo</a:t>
              </a:r>
              <a:r>
                <a:rPr lang="en-US" altLang="zh-CN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仓耳今楷05-6763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仓耳今楷05-6763 W05" panose="02020400000000000000" pitchFamily="18" charset="-122"/>
                  <a:cs typeface="Times New Roman" pitchFamily="18" charset="0"/>
                </a:rPr>
                <a:t>luận</a:t>
              </a:r>
              <a:r>
                <a:rPr lang="en-US" altLang="zh-CN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仓耳今楷05-6763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仓耳今楷05-6763 W05" panose="02020400000000000000" pitchFamily="18" charset="-122"/>
                  <a:cs typeface="Times New Roman" pitchFamily="18" charset="0"/>
                </a:rPr>
                <a:t>nhóm</a:t>
              </a:r>
              <a:endPara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1528" y="2712372"/>
            <a:ext cx="1574800" cy="1181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56" y="1484786"/>
            <a:ext cx="8157877" cy="524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161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screen"/>
          <a:srcRect l="1020" b="5828"/>
          <a:stretch>
            <a:fillRect/>
          </a:stretch>
        </p:blipFill>
        <p:spPr>
          <a:xfrm>
            <a:off x="1588" y="4708286"/>
            <a:ext cx="12188825" cy="21497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241" y="2844770"/>
            <a:ext cx="810409" cy="957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98513">
            <a:off x="-138074" y="-39004"/>
            <a:ext cx="1525009" cy="2730479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21259" flipH="1">
            <a:off x="5024616" y="65323"/>
            <a:ext cx="1525009" cy="2730479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49" y="404664"/>
            <a:ext cx="4614304" cy="4365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525744" y="2297568"/>
            <a:ext cx="3240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Chia </a:t>
            </a:r>
            <a:r>
              <a:rPr lang="en-US" altLang="zh-CN" sz="4400" b="1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sẻ</a:t>
            </a:r>
            <a:endParaRPr lang="en-US" altLang="zh-CN" sz="4400" b="1" dirty="0" smtClean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  <a:p>
            <a:pPr algn="ctr"/>
            <a:r>
              <a:rPr lang="en-US" altLang="zh-CN" sz="4400" b="1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trước</a:t>
            </a:r>
            <a:r>
              <a:rPr lang="en-US" altLang="zh-CN" sz="4400" b="1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lớp</a:t>
            </a:r>
            <a:endParaRPr lang="zh-CN" altLang="en-US" sz="4400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5105" y="2297570"/>
            <a:ext cx="6781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536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61"/>
          <p:cNvGrpSpPr/>
          <p:nvPr/>
        </p:nvGrpSpPr>
        <p:grpSpPr>
          <a:xfrm>
            <a:off x="20061" y="45310"/>
            <a:ext cx="13102044" cy="1368151"/>
            <a:chOff x="1849115" y="3861048"/>
            <a:chExt cx="3213910" cy="1440160"/>
          </a:xfrm>
        </p:grpSpPr>
        <p:sp>
          <p:nvSpPr>
            <p:cNvPr id="5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75081" y="160614"/>
            <a:ext cx="10105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altLang="zh-CN" sz="3600" b="1" dirty="0" smtClean="0"/>
              <a:t> </a:t>
            </a:r>
            <a:r>
              <a:rPr lang="en-US" altLang="zh-CN" sz="3600" dirty="0" err="1" smtClean="0"/>
              <a:t>Sắp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xếp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tranh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theo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thứ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tự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các</a:t>
            </a:r>
            <a:r>
              <a:rPr lang="en-US" altLang="zh-CN" sz="3600" dirty="0" smtClean="0"/>
              <a:t>  </a:t>
            </a:r>
            <a:r>
              <a:rPr lang="en-US" altLang="zh-CN" sz="3600" dirty="0" err="1" smtClean="0"/>
              <a:t>bước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dọn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dẹp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nhà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cửa</a:t>
            </a:r>
            <a:r>
              <a:rPr lang="en-US" altLang="zh-CN" sz="3600" dirty="0" smtClean="0"/>
              <a:t>.</a:t>
            </a:r>
            <a:endParaRPr lang="zh-CN" alt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09" y="1524000"/>
            <a:ext cx="5052291" cy="236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1" y="1537856"/>
            <a:ext cx="4901100" cy="2348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17" y="4149437"/>
            <a:ext cx="5026481" cy="2722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5646" y="4114800"/>
            <a:ext cx="4861455" cy="27328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16" y="1503218"/>
            <a:ext cx="5026481" cy="23829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5646" y="1519714"/>
            <a:ext cx="4861455" cy="23664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698" y="4149437"/>
            <a:ext cx="5079996" cy="26981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7794" y="4114799"/>
            <a:ext cx="4849305" cy="273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222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screen"/>
          <a:srcRect l="1020" b="5828"/>
          <a:stretch>
            <a:fillRect/>
          </a:stretch>
        </p:blipFill>
        <p:spPr>
          <a:xfrm>
            <a:off x="1588" y="4708286"/>
            <a:ext cx="12188825" cy="21497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241" y="2844770"/>
            <a:ext cx="810409" cy="957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98513">
            <a:off x="-138074" y="-39004"/>
            <a:ext cx="1525009" cy="2730479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21259" flipH="1">
            <a:off x="5024616" y="65323"/>
            <a:ext cx="1525009" cy="2730479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49" y="404664"/>
            <a:ext cx="4614304" cy="4365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525744" y="2297568"/>
            <a:ext cx="3240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Chia </a:t>
            </a:r>
            <a:r>
              <a:rPr lang="en-US" altLang="zh-CN" sz="4400" b="1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sẻ</a:t>
            </a:r>
            <a:endParaRPr lang="en-US" altLang="zh-CN" sz="4400" b="1" dirty="0" smtClean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  <a:p>
            <a:pPr algn="ctr"/>
            <a:r>
              <a:rPr lang="en-US" altLang="zh-CN" sz="4400" b="1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trước</a:t>
            </a:r>
            <a:r>
              <a:rPr lang="en-US" altLang="zh-CN" sz="4400" b="1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lớp</a:t>
            </a:r>
            <a:endParaRPr lang="zh-CN" altLang="en-US" sz="4400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5105" y="2297570"/>
            <a:ext cx="6781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89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2340"/>
            <a:ext cx="4045463" cy="98909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063"/>
            <a:ext cx="8956372" cy="6494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68797" y="2780928"/>
            <a:ext cx="6536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Làm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dụng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cụ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gấp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quần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áo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.</a:t>
            </a:r>
            <a:endParaRPr lang="zh-CN" altLang="en-US" sz="4800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31203" y="363063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en-US" sz="11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66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61"/>
          <p:cNvGrpSpPr/>
          <p:nvPr/>
        </p:nvGrpSpPr>
        <p:grpSpPr>
          <a:xfrm>
            <a:off x="20061" y="45310"/>
            <a:ext cx="13102044" cy="1368151"/>
            <a:chOff x="1849115" y="3861048"/>
            <a:chExt cx="3213910" cy="1440160"/>
          </a:xfrm>
        </p:grpSpPr>
        <p:sp>
          <p:nvSpPr>
            <p:cNvPr id="5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75081" y="160614"/>
            <a:ext cx="10105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3600" b="1" dirty="0" smtClean="0"/>
              <a:t> </a:t>
            </a:r>
            <a:r>
              <a:rPr lang="en-US" altLang="zh-CN" sz="3600" dirty="0" err="1" smtClean="0"/>
              <a:t>Làm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dụng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cụ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gấp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quần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áo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theo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các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bước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sau</a:t>
            </a:r>
            <a:r>
              <a:rPr lang="en-US" altLang="zh-CN" sz="3600" dirty="0" smtClean="0"/>
              <a:t>:</a:t>
            </a:r>
            <a:endParaRPr lang="zh-CN" alt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61" y="1752600"/>
            <a:ext cx="5669540" cy="3581400"/>
          </a:xfrm>
          <a:prstGeom prst="rect">
            <a:avLst/>
          </a:prstGeom>
        </p:spPr>
      </p:pic>
      <p:pic>
        <p:nvPicPr>
          <p:cNvPr id="15" name="图片 19"/>
          <p:cNvPicPr>
            <a:picLocks noChangeAspect="1"/>
          </p:cNvPicPr>
          <p:nvPr/>
        </p:nvPicPr>
        <p:blipFill rotWithShape="1">
          <a:blip r:embed="rId3" cstate="screen"/>
          <a:srcRect l="1020" b="5828"/>
          <a:stretch>
            <a:fillRect/>
          </a:stretch>
        </p:blipFill>
        <p:spPr>
          <a:xfrm>
            <a:off x="1588" y="5334000"/>
            <a:ext cx="12188825" cy="1524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9199" y="1752600"/>
            <a:ext cx="5891212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423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61"/>
          <p:cNvGrpSpPr/>
          <p:nvPr/>
        </p:nvGrpSpPr>
        <p:grpSpPr>
          <a:xfrm>
            <a:off x="20061" y="45310"/>
            <a:ext cx="13102044" cy="1368151"/>
            <a:chOff x="1849115" y="3861048"/>
            <a:chExt cx="3213910" cy="1440160"/>
          </a:xfrm>
        </p:grpSpPr>
        <p:sp>
          <p:nvSpPr>
            <p:cNvPr id="5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75081" y="160614"/>
            <a:ext cx="10105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altLang="zh-CN" sz="3600" b="1" dirty="0" smtClean="0"/>
              <a:t> </a:t>
            </a:r>
            <a:r>
              <a:rPr lang="en-US" altLang="zh-CN" sz="3600" dirty="0" err="1" smtClean="0"/>
              <a:t>Thực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hành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gấp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quần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áo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với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dụng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cụ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vừa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làm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được</a:t>
            </a:r>
            <a:r>
              <a:rPr lang="en-US" altLang="zh-CN" sz="3600" dirty="0" smtClean="0"/>
              <a:t>.</a:t>
            </a:r>
            <a:endParaRPr lang="zh-CN" alt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643" y="1484589"/>
            <a:ext cx="3630557" cy="2472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1995" y="1489660"/>
            <a:ext cx="3548007" cy="2472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0104" y="1489660"/>
            <a:ext cx="3520297" cy="2472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5883" y="4119972"/>
            <a:ext cx="3919341" cy="2703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2943" y="4119972"/>
            <a:ext cx="4197308" cy="270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162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629"/>
            <a:ext cx="12192000" cy="67583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 rot="21173180">
            <a:off x="4666149" y="1448555"/>
            <a:ext cx="367977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zh-CN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altLang="zh-CN" sz="35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629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215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KHỞI ĐỘNG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062" y="927279"/>
            <a:ext cx="4945488" cy="4893972"/>
          </a:xfrm>
          <a:prstGeom prst="rect">
            <a:avLst/>
          </a:prstGeom>
        </p:spPr>
      </p:pic>
      <p:pic>
        <p:nvPicPr>
          <p:cNvPr id="7" name="têt_15012024.m4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21476" y="5357075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6097" y="1442434"/>
            <a:ext cx="6885904" cy="41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7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9308" y="-1385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956" y="1752607"/>
            <a:ext cx="7079737" cy="463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22400" y="-84100"/>
            <a:ext cx="978361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27" tIns="45460" rIns="90927" bIns="45460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24395" y="1147039"/>
            <a:ext cx="1080654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em chăm ngoan, học giỏi</a:t>
            </a:r>
            <a:endParaRPr lang="en-US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45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3100038592206538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9904"/>
            <a:ext cx="12192000" cy="6303088"/>
          </a:xfrm>
        </p:spPr>
      </p:pic>
    </p:spTree>
    <p:extLst>
      <p:ext uri="{BB962C8B-B14F-4D97-AF65-F5344CB8AC3E}">
        <p14:creationId xmlns:p14="http://schemas.microsoft.com/office/powerpoint/2010/main" xmlns="" val="3439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48410" y="181610"/>
            <a:ext cx="1085977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trải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nghiệm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32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CHỦ ĐỀ 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6: </a:t>
            </a:r>
          </a:p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CHĂM SÓC VÀ PHỤC VỤ BẢN THÂN</a:t>
            </a:r>
            <a:endParaRPr lang="en-US" sz="6000" b="1" dirty="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6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6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83820" y="873560"/>
            <a:ext cx="12024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/>
              <a:t> </a:t>
            </a:r>
            <a:r>
              <a:rPr lang="en-US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-</a:t>
            </a:r>
            <a:r>
              <a:rPr lang="en-US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ìm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hiểu</a:t>
            </a:r>
            <a:r>
              <a:rPr lang="en-US" altLang="zh-CN" sz="48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cách</a:t>
            </a:r>
            <a:r>
              <a:rPr lang="en-US" altLang="zh-CN" sz="48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làm</a:t>
            </a:r>
            <a:r>
              <a:rPr lang="en-US" altLang="zh-CN" sz="48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một</a:t>
            </a:r>
            <a:r>
              <a:rPr lang="en-US" altLang="zh-CN" sz="48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số</a:t>
            </a:r>
            <a:r>
              <a:rPr lang="en-US" altLang="zh-CN" sz="48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công</a:t>
            </a:r>
            <a:r>
              <a:rPr lang="en-US" altLang="zh-CN" sz="48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việc</a:t>
            </a:r>
            <a:r>
              <a:rPr lang="en-US" altLang="zh-CN" sz="48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nhà</a:t>
            </a:r>
            <a:r>
              <a:rPr lang="en-US" altLang="zh-CN" sz="48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phù</a:t>
            </a:r>
            <a:r>
              <a:rPr lang="en-US" altLang="zh-CN" sz="48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hợp</a:t>
            </a:r>
            <a:r>
              <a:rPr lang="en-US" altLang="zh-CN" sz="48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với</a:t>
            </a:r>
            <a:r>
              <a:rPr lang="en-US" altLang="zh-CN" sz="48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lứa</a:t>
            </a:r>
            <a:r>
              <a:rPr lang="en-US" altLang="zh-CN" sz="48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tuổi</a:t>
            </a:r>
            <a:r>
              <a:rPr lang="en-US" altLang="zh-CN" sz="4800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.</a:t>
            </a:r>
            <a:endParaRPr lang="zh-CN" altLang="en-US" sz="4800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  <a:p>
            <a:pPr algn="just"/>
            <a:endParaRPr lang="en-US" sz="4400" dirty="0"/>
          </a:p>
        </p:txBody>
      </p:sp>
      <p:sp>
        <p:nvSpPr>
          <p:cNvPr id="5" name="Text Box 4"/>
          <p:cNvSpPr txBox="1"/>
          <p:nvPr/>
        </p:nvSpPr>
        <p:spPr>
          <a:xfrm>
            <a:off x="335280" y="3194108"/>
            <a:ext cx="11520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- </a:t>
            </a:r>
            <a:r>
              <a:rPr lang="en-US" altLang="zh-CN" sz="48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Làm</a:t>
            </a:r>
            <a:r>
              <a:rPr lang="en-US" altLang="zh-CN" sz="48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dụng</a:t>
            </a:r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cụ</a:t>
            </a:r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gấp</a:t>
            </a:r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quần</a:t>
            </a:r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áo</a:t>
            </a:r>
            <a:r>
              <a:rPr lang="en-US" altLang="zh-CN" sz="4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.</a:t>
            </a:r>
            <a:endParaRPr lang="zh-CN" altLang="en-US" sz="4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  <a:p>
            <a:endParaRPr lang="en-US" sz="4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2340"/>
            <a:ext cx="4045463" cy="98909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063"/>
            <a:ext cx="8956372" cy="6494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68797" y="2780928"/>
            <a:ext cx="65360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Tìm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hiểu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cách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làm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một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số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công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việc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nhà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phù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hợp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với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lứa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800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tuổi</a:t>
            </a:r>
            <a:r>
              <a:rPr lang="en-US" altLang="zh-CN" sz="4800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.</a:t>
            </a:r>
            <a:endParaRPr lang="zh-CN" altLang="en-US" sz="4800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31203" y="363063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n-US" sz="11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37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806892"/>
            <a:ext cx="11662259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6635"/>
            <a:ext cx="13102044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6729"/>
            <a:ext cx="1015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zh-CN" sz="3600" b="1" dirty="0"/>
              <a:t> </a:t>
            </a:r>
            <a:r>
              <a:rPr lang="en-US" altLang="zh-CN" sz="3600" dirty="0" err="1" smtClean="0"/>
              <a:t>Sắp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xếp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tranh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theo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thứ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tự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các</a:t>
            </a:r>
            <a:r>
              <a:rPr lang="en-US" altLang="zh-CN" sz="3600" dirty="0" smtClean="0"/>
              <a:t>  </a:t>
            </a:r>
            <a:r>
              <a:rPr lang="en-US" altLang="zh-CN" sz="3600" dirty="0" err="1" smtClean="0"/>
              <a:t>bước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thu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dọn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quần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áo</a:t>
            </a:r>
            <a:r>
              <a:rPr lang="en-US" altLang="zh-CN" sz="3600" dirty="0" smtClean="0"/>
              <a:t>.</a:t>
            </a:r>
            <a:endParaRPr lang="zh-CN" altLang="en-US" sz="3600" dirty="0"/>
          </a:p>
        </p:txBody>
      </p:sp>
      <p:pic>
        <p:nvPicPr>
          <p:cNvPr id="19" name="图片 19"/>
          <p:cNvPicPr>
            <a:picLocks noChangeAspect="1"/>
          </p:cNvPicPr>
          <p:nvPr/>
        </p:nvPicPr>
        <p:blipFill rotWithShape="1">
          <a:blip r:embed="rId3" cstate="screen"/>
          <a:srcRect l="1020" b="5828"/>
          <a:stretch>
            <a:fillRect/>
          </a:stretch>
        </p:blipFill>
        <p:spPr>
          <a:xfrm>
            <a:off x="1588" y="5983909"/>
            <a:ext cx="4942585" cy="8740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872" y="1554494"/>
            <a:ext cx="8066329" cy="504285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311056" y="2286000"/>
            <a:ext cx="3880944" cy="2160240"/>
            <a:chOff x="8147352" y="3147116"/>
            <a:chExt cx="3733799" cy="2472176"/>
          </a:xfrm>
        </p:grpSpPr>
        <p:pic>
          <p:nvPicPr>
            <p:cNvPr id="22" name="图片 40966" descr="1-39"/>
            <p:cNvPicPr>
              <a:picLocks noChangeAspect="1"/>
            </p:cNvPicPr>
            <p:nvPr/>
          </p:nvPicPr>
          <p:blipFill rotWithShape="1">
            <a:blip r:embed="rId5"/>
            <a:srcRect l="66799"/>
            <a:stretch/>
          </p:blipFill>
          <p:spPr>
            <a:xfrm>
              <a:off x="8147352" y="3147116"/>
              <a:ext cx="3733799" cy="24721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" name="文本框 18">
              <a:extLst>
                <a:ext uri="{FF2B5EF4-FFF2-40B4-BE49-F238E27FC236}">
                  <a16:creationId xmlns="" xmlns:a16="http://schemas.microsoft.com/office/drawing/2014/main" id="{94AAAAED-4D83-41E3-BB60-D604328DBD4C}"/>
                </a:ext>
              </a:extLst>
            </p:cNvPr>
            <p:cNvSpPr txBox="1"/>
            <p:nvPr/>
          </p:nvSpPr>
          <p:spPr>
            <a:xfrm>
              <a:off x="8268070" y="3412722"/>
              <a:ext cx="2028970" cy="1232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仓耳今楷05-6763 W05" panose="02020400000000000000" pitchFamily="18" charset="-122"/>
                  <a:cs typeface="Times New Roman" pitchFamily="18" charset="0"/>
                </a:rPr>
                <a:t>Thảo</a:t>
              </a:r>
              <a:r>
                <a:rPr lang="en-US" altLang="zh-CN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仓耳今楷05-6763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仓耳今楷05-6763 W05" panose="02020400000000000000" pitchFamily="18" charset="-122"/>
                  <a:cs typeface="Times New Roman" pitchFamily="18" charset="0"/>
                </a:rPr>
                <a:t>luận</a:t>
              </a:r>
              <a:r>
                <a:rPr lang="en-US" altLang="zh-CN" sz="3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仓耳今楷05-6763 W05" panose="02020400000000000000" pitchFamily="18" charset="-122"/>
                  <a:cs typeface="Times New Roman" pitchFamily="18" charset="0"/>
                </a:rPr>
                <a:t> </a:t>
              </a:r>
              <a:r>
                <a:rPr lang="en-US" altLang="zh-CN" sz="32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仓耳今楷05-6763 W05" panose="02020400000000000000" pitchFamily="18" charset="-122"/>
                  <a:cs typeface="Times New Roman" pitchFamily="18" charset="0"/>
                </a:rPr>
                <a:t>nhóm</a:t>
              </a:r>
              <a:endPara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1528" y="2712372"/>
            <a:ext cx="15748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045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screen"/>
          <a:srcRect l="1020" b="5828"/>
          <a:stretch>
            <a:fillRect/>
          </a:stretch>
        </p:blipFill>
        <p:spPr>
          <a:xfrm>
            <a:off x="1588" y="4708286"/>
            <a:ext cx="12188825" cy="21497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241" y="2844770"/>
            <a:ext cx="810409" cy="957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98513">
            <a:off x="-138074" y="-39004"/>
            <a:ext cx="1525009" cy="2730479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21259" flipH="1">
            <a:off x="5024616" y="65323"/>
            <a:ext cx="1525009" cy="2730479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49" y="404664"/>
            <a:ext cx="4614304" cy="4365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525744" y="2297568"/>
            <a:ext cx="32401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Chia </a:t>
            </a:r>
            <a:r>
              <a:rPr lang="en-US" altLang="zh-CN" sz="4400" b="1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sẻ</a:t>
            </a:r>
            <a:endParaRPr lang="en-US" altLang="zh-CN" sz="4400" b="1" dirty="0" smtClean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  <a:p>
            <a:pPr algn="ctr"/>
            <a:r>
              <a:rPr lang="en-US" altLang="zh-CN" sz="4400" b="1" dirty="0" err="1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trước</a:t>
            </a:r>
            <a:r>
              <a:rPr lang="en-US" altLang="zh-CN" sz="4400" b="1" dirty="0" smtClean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lớp</a:t>
            </a:r>
            <a:endParaRPr lang="zh-CN" altLang="en-US" sz="4400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5105" y="2297570"/>
            <a:ext cx="6781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zh-CN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619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176"/>
            <a:ext cx="11662259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dirty="0"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6635"/>
            <a:ext cx="13102044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8" y="5983909"/>
            <a:ext cx="4942585" cy="87409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028503" y="1656744"/>
            <a:ext cx="4898627" cy="2762857"/>
            <a:chOff x="7675497" y="1612359"/>
            <a:chExt cx="6336704" cy="2762857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209834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ctr"/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1: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quần</a:t>
              </a:r>
              <a:r>
                <a:rPr lang="en-US" sz="3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áo</a:t>
              </a:r>
              <a:endParaRPr lang="zh-CN" altLang="en-US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endParaRPr lang="en-US" sz="3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end="5476.8333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062194" y="-1683568"/>
            <a:ext cx="609441" cy="609600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6729"/>
            <a:ext cx="1015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zh-CN" sz="3600" b="1" dirty="0" smtClean="0"/>
              <a:t> </a:t>
            </a:r>
            <a:r>
              <a:rPr lang="en-US" altLang="zh-CN" sz="3600" dirty="0" err="1" smtClean="0"/>
              <a:t>Sắp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xếp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tranh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theo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thứ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tự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các</a:t>
            </a:r>
            <a:r>
              <a:rPr lang="en-US" altLang="zh-CN" sz="3600" dirty="0" smtClean="0"/>
              <a:t>  </a:t>
            </a:r>
            <a:r>
              <a:rPr lang="en-US" altLang="zh-CN" sz="3600" dirty="0" err="1" smtClean="0"/>
              <a:t>bước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thu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dọn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quần</a:t>
            </a:r>
            <a:r>
              <a:rPr lang="en-US" altLang="zh-CN" sz="3600" dirty="0" smtClean="0"/>
              <a:t> </a:t>
            </a:r>
            <a:r>
              <a:rPr lang="en-US" altLang="zh-CN" sz="3600" dirty="0" err="1" smtClean="0"/>
              <a:t>áo</a:t>
            </a:r>
            <a:r>
              <a:rPr lang="en-US" altLang="zh-CN" sz="3600" dirty="0" smtClean="0"/>
              <a:t>.</a:t>
            </a:r>
            <a:endParaRPr lang="zh-CN" altLang="en-US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871" y="1674370"/>
            <a:ext cx="6763632" cy="45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30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365</Words>
  <Application>Microsoft Office PowerPoint</Application>
  <PresentationFormat>Custom</PresentationFormat>
  <Paragraphs>56</Paragraphs>
  <Slides>20</Slides>
  <Notes>11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KHỞI ĐỘNG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50</cp:revision>
  <dcterms:created xsi:type="dcterms:W3CDTF">2022-04-02T05:26:27Z</dcterms:created>
  <dcterms:modified xsi:type="dcterms:W3CDTF">2026-02-04T00:56:08Z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5B18145F99234839BAFF0B42B16F1A4A</vt:lpwstr>
  </property>
  <property fmtid="{D5CDD505-2E9C-101B-9397-08002B2CF9AE}" pid="3" name="KSOProductBuildVer">
    <vt:lpwstr>1033-11.2.0.11042</vt:lpwstr>
  </property>
</Properties>
</file>