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1"/>
  </p:sldMasterIdLst>
  <p:notesMasterIdLst>
    <p:notesMasterId r:id="rId31"/>
  </p:notesMasterIdLst>
  <p:handoutMasterIdLst>
    <p:handoutMasterId r:id="rId32"/>
  </p:handoutMasterIdLst>
  <p:sldIdLst>
    <p:sldId id="293" r:id="rId2"/>
    <p:sldId id="324" r:id="rId3"/>
    <p:sldId id="318" r:id="rId4"/>
    <p:sldId id="400" r:id="rId5"/>
    <p:sldId id="262" r:id="rId6"/>
    <p:sldId id="336" r:id="rId7"/>
    <p:sldId id="334" r:id="rId8"/>
    <p:sldId id="258" r:id="rId9"/>
    <p:sldId id="368" r:id="rId10"/>
    <p:sldId id="369" r:id="rId11"/>
    <p:sldId id="374" r:id="rId12"/>
    <p:sldId id="320" r:id="rId13"/>
    <p:sldId id="384" r:id="rId14"/>
    <p:sldId id="360" r:id="rId15"/>
    <p:sldId id="371" r:id="rId16"/>
    <p:sldId id="372" r:id="rId17"/>
    <p:sldId id="398" r:id="rId18"/>
    <p:sldId id="399" r:id="rId19"/>
    <p:sldId id="333" r:id="rId20"/>
    <p:sldId id="335" r:id="rId21"/>
    <p:sldId id="364" r:id="rId22"/>
    <p:sldId id="366" r:id="rId23"/>
    <p:sldId id="365" r:id="rId24"/>
    <p:sldId id="381" r:id="rId25"/>
    <p:sldId id="337" r:id="rId26"/>
    <p:sldId id="383" r:id="rId27"/>
    <p:sldId id="349" r:id="rId28"/>
    <p:sldId id="256" r:id="rId29"/>
    <p:sldId id="269" r:id="rId30"/>
  </p:sldIdLst>
  <p:sldSz cx="12192000" cy="6858000"/>
  <p:notesSz cx="6858000" cy="9144000"/>
  <p:embeddedFontLst>
    <p:embeddedFont>
      <p:font typeface="UTM Avo" panose="02040603050506020204" pitchFamily="18" charset="0"/>
      <p:regular r:id="rId33"/>
      <p:bold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959F"/>
    <a:srgbClr val="341213"/>
    <a:srgbClr val="4DC8F5"/>
    <a:srgbClr val="FFF9D1"/>
    <a:srgbClr val="FF5050"/>
    <a:srgbClr val="0099FF"/>
    <a:srgbClr val="F5750B"/>
    <a:srgbClr val="18ADB4"/>
    <a:srgbClr val="5CA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1" autoAdjust="0"/>
    <p:restoredTop sz="96691" autoAdjust="0"/>
  </p:normalViewPr>
  <p:slideViewPr>
    <p:cSldViewPr>
      <p:cViewPr varScale="1">
        <p:scale>
          <a:sx n="87" d="100"/>
          <a:sy n="87" d="100"/>
        </p:scale>
        <p:origin x="16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235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510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7757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018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6252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5487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4747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3995" algn="l" defTabSz="12185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FF2B29-145B-AA1A-5DA0-8560DC27B28E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0394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2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5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61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8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4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1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0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7EC65-28C7-4A6A-C331-0373D4A62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5BF26-0ABF-C353-5C9B-9BE675285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1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3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0F937-6278-2219-65E1-9F9B05549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9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3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0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2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16" r:id="rId14"/>
    <p:sldLayoutId id="2147483717" r:id="rId15"/>
    <p:sldLayoutId id="2147483718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slide" Target="slide8.xml"/><Relationship Id="rId5" Type="http://schemas.openxmlformats.org/officeDocument/2006/relationships/image" Target="../media/image18.png"/><Relationship Id="rId15" Type="http://schemas.openxmlformats.org/officeDocument/2006/relationships/slide" Target="slide6.xml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5774" y="1658361"/>
            <a:ext cx="12050094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Con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trâu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lông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mượt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163851" y="629331"/>
            <a:ext cx="1261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3B6C9D7-CF52-468E-88D5-8FD9AAEA6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1734"/>
          <a:stretch/>
        </p:blipFill>
        <p:spPr>
          <a:xfrm>
            <a:off x="1439144" y="284650"/>
            <a:ext cx="8448939" cy="5897256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0F935CC-EAB1-4922-A074-68C1363A432D}"/>
              </a:ext>
            </a:extLst>
          </p:cNvPr>
          <p:cNvSpPr/>
          <p:nvPr/>
        </p:nvSpPr>
        <p:spPr>
          <a:xfrm>
            <a:off x="8184232" y="5661248"/>
            <a:ext cx="3407701" cy="6446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Quan </a:t>
            </a:r>
            <a:r>
              <a:rPr lang="en-US" sz="3200" dirty="0" err="1">
                <a:solidFill>
                  <a:schemeClr val="tx1"/>
                </a:solidFill>
              </a:rPr>
              <a:t>sát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tranh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ảnh về hoa">
            <a:extLst>
              <a:ext uri="{FF2B5EF4-FFF2-40B4-BE49-F238E27FC236}">
                <a16:creationId xmlns:a16="http://schemas.microsoft.com/office/drawing/2014/main" id="{DDB6AC54-B89E-4B6B-98A8-CB1938C0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83765" y="2931440"/>
            <a:ext cx="9425936" cy="995187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sz="5867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Con </a:t>
            </a:r>
            <a:r>
              <a:rPr lang="en-US" sz="5867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trâu</a:t>
            </a:r>
            <a:r>
              <a:rPr lang="en-US" sz="5867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 </a:t>
            </a:r>
            <a:r>
              <a:rPr lang="en-US" sz="5867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đen</a:t>
            </a:r>
            <a:r>
              <a:rPr lang="en-US" sz="5867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 </a:t>
            </a:r>
            <a:r>
              <a:rPr lang="en-US" sz="5867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lông</a:t>
            </a:r>
            <a:r>
              <a:rPr lang="en-US" sz="5867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 </a:t>
            </a:r>
            <a:r>
              <a:rPr lang="en-US" sz="5867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mượt</a:t>
            </a:r>
            <a:endParaRPr lang="en-US" sz="5867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8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66E5BF-785A-497A-A1D8-7D6A179C5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0390" y="2750684"/>
            <a:ext cx="57898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3" y="3304668"/>
            <a:ext cx="3035203" cy="3327907"/>
          </a:xfrm>
          <a:prstGeom prst="rect">
            <a:avLst/>
          </a:prstGeom>
        </p:spPr>
      </p:pic>
      <p:pic>
        <p:nvPicPr>
          <p:cNvPr id="4" name="Google Shape;91;p61">
            <a:extLst>
              <a:ext uri="{FF2B5EF4-FFF2-40B4-BE49-F238E27FC236}">
                <a16:creationId xmlns:a16="http://schemas.microsoft.com/office/drawing/2014/main" id="{E95D0339-6E4D-A2A5-FC60-9062E21A9F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5214" y="4862919"/>
            <a:ext cx="1920213" cy="1062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34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6619DD8-36A7-4023-BCDD-A077C1CAFF34}"/>
              </a:ext>
            </a:extLst>
          </p:cNvPr>
          <p:cNvSpPr txBox="1"/>
          <p:nvPr/>
        </p:nvSpPr>
        <p:spPr>
          <a:xfrm>
            <a:off x="407368" y="811905"/>
            <a:ext cx="6240693" cy="533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lông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vi-VN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ợt</a:t>
            </a:r>
            <a:endParaRPr lang="en-US" sz="24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đen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lông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m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ợt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sừng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vênh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vênh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lênh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khênh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đập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cỏ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mật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cỏ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gà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Đừng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lúa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ta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Lúa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cha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cấy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cày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vất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vả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BF26C2-43E6-4055-B210-D2F9C51DF922}"/>
              </a:ext>
            </a:extLst>
          </p:cNvPr>
          <p:cNvSpPr txBox="1"/>
          <p:nvPr/>
        </p:nvSpPr>
        <p:spPr>
          <a:xfrm>
            <a:off x="6312024" y="1181622"/>
            <a:ext cx="5664629" cy="496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ơi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nhá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mương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trong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ánh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Trời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hồng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ánh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Trăng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tỏ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mương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mướt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cỏ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đấy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tha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hồ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cứ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chén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no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mai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cày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khỏe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               TRẦN ĐĂNG KHOA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29B0127-C274-44A1-BE53-CC2C7C111ADC}"/>
              </a:ext>
            </a:extLst>
          </p:cNvPr>
          <p:cNvSpPr/>
          <p:nvPr/>
        </p:nvSpPr>
        <p:spPr>
          <a:xfrm>
            <a:off x="8074914" y="160186"/>
            <a:ext cx="3888432" cy="11072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GV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mẫu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giọng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nhẹ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nhàng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tình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cảm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91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E784D9E-5735-429B-92EF-E00DC3079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60648"/>
            <a:ext cx="9894681" cy="5893623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CCCCC1F-0985-4B79-ABA6-11F0F5AC6C0D}"/>
              </a:ext>
            </a:extLst>
          </p:cNvPr>
          <p:cNvSpPr/>
          <p:nvPr/>
        </p:nvSpPr>
        <p:spPr>
          <a:xfrm>
            <a:off x="6798776" y="884846"/>
            <a:ext cx="524262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vi-VN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đ</a:t>
            </a:r>
            <a:r>
              <a:rPr lang="vi-VN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ợc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chia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mấy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2133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17435DF8-4BAA-4FB7-9BC9-13B85CB9BD7E}"/>
              </a:ext>
            </a:extLst>
          </p:cNvPr>
          <p:cNvCxnSpPr/>
          <p:nvPr/>
        </p:nvCxnSpPr>
        <p:spPr>
          <a:xfrm>
            <a:off x="983849" y="1612212"/>
            <a:ext cx="0" cy="4023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CFCE44E3-3115-477A-B219-37CD1EA2CB8B}"/>
              </a:ext>
            </a:extLst>
          </p:cNvPr>
          <p:cNvCxnSpPr/>
          <p:nvPr/>
        </p:nvCxnSpPr>
        <p:spPr>
          <a:xfrm>
            <a:off x="5530850" y="1746726"/>
            <a:ext cx="0" cy="4023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D3FF9E74-29D3-4804-B2A9-02A4DB77CA96}"/>
              </a:ext>
            </a:extLst>
          </p:cNvPr>
          <p:cNvSpPr/>
          <p:nvPr/>
        </p:nvSpPr>
        <p:spPr>
          <a:xfrm>
            <a:off x="500311" y="1367462"/>
            <a:ext cx="691889" cy="5716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CB64B305-CD58-4804-8008-CE8A010157A7}"/>
              </a:ext>
            </a:extLst>
          </p:cNvPr>
          <p:cNvSpPr/>
          <p:nvPr/>
        </p:nvSpPr>
        <p:spPr>
          <a:xfrm>
            <a:off x="5032627" y="1362699"/>
            <a:ext cx="691889" cy="5760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575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2FACD7E-AED1-4B7E-B0BF-C358AD6F2BA1}"/>
              </a:ext>
            </a:extLst>
          </p:cNvPr>
          <p:cNvSpPr txBox="1"/>
          <p:nvPr/>
        </p:nvSpPr>
        <p:spPr>
          <a:xfrm>
            <a:off x="4007768" y="44624"/>
            <a:ext cx="6240693" cy="631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đen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lông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vi-VN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ợt</a:t>
            </a:r>
            <a:endParaRPr lang="en-US" sz="28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đen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m</a:t>
            </a:r>
            <a:r>
              <a:rPr lang="vi-VN" sz="2800" dirty="0">
                <a:latin typeface="+mj-lt"/>
                <a:cs typeface="Arial" panose="020B0604020202020204" pitchFamily="34" charset="0"/>
              </a:rPr>
              <a:t>ư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ợt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sừng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vênh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vênh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lênh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khênh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+mj-lt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đập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+mj-lt"/>
                <a:cs typeface="Arial" panose="020B0604020202020204" pitchFamily="34" charset="0"/>
              </a:rPr>
              <a:t>ơ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mật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Đừng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lúa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ta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Lúa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cha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cấy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cày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vất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vả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).</a:t>
            </a: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64F95E1D-5501-4B64-8A67-EB9DBE22AE69}"/>
              </a:ext>
            </a:extLst>
          </p:cNvPr>
          <p:cNvCxnSpPr>
            <a:cxnSpLocks/>
          </p:cNvCxnSpPr>
          <p:nvPr/>
        </p:nvCxnSpPr>
        <p:spPr>
          <a:xfrm>
            <a:off x="7464152" y="1628800"/>
            <a:ext cx="911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4F2B2A0-1959-4F29-A7AF-FD83E6A089A6}"/>
              </a:ext>
            </a:extLst>
          </p:cNvPr>
          <p:cNvCxnSpPr>
            <a:cxnSpLocks/>
          </p:cNvCxnSpPr>
          <p:nvPr/>
        </p:nvCxnSpPr>
        <p:spPr>
          <a:xfrm>
            <a:off x="6456040" y="2215444"/>
            <a:ext cx="1728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A9D1F90B-41BE-48A8-AD10-9FE1BF98328B}"/>
              </a:ext>
            </a:extLst>
          </p:cNvPr>
          <p:cNvCxnSpPr>
            <a:cxnSpLocks/>
          </p:cNvCxnSpPr>
          <p:nvPr/>
        </p:nvCxnSpPr>
        <p:spPr>
          <a:xfrm>
            <a:off x="6240016" y="2791508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D8224E0-370D-4749-AC88-DA7C1F7BE6D2}"/>
              </a:ext>
            </a:extLst>
          </p:cNvPr>
          <p:cNvCxnSpPr>
            <a:cxnSpLocks/>
          </p:cNvCxnSpPr>
          <p:nvPr/>
        </p:nvCxnSpPr>
        <p:spPr>
          <a:xfrm>
            <a:off x="6456040" y="3367572"/>
            <a:ext cx="14636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AB642120-E30A-4A4B-A19D-400D81992DE8}"/>
              </a:ext>
            </a:extLst>
          </p:cNvPr>
          <p:cNvCxnSpPr>
            <a:cxnSpLocks/>
          </p:cNvCxnSpPr>
          <p:nvPr/>
        </p:nvCxnSpPr>
        <p:spPr>
          <a:xfrm>
            <a:off x="6672064" y="3943636"/>
            <a:ext cx="6461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E7F04E6-01A5-4509-9859-6B7B71C3D496}"/>
              </a:ext>
            </a:extLst>
          </p:cNvPr>
          <p:cNvCxnSpPr>
            <a:cxnSpLocks/>
          </p:cNvCxnSpPr>
          <p:nvPr/>
        </p:nvCxnSpPr>
        <p:spPr>
          <a:xfrm>
            <a:off x="6551874" y="6274396"/>
            <a:ext cx="112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8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139F156-9F9E-4C34-8BC4-5B84FD361042}"/>
              </a:ext>
            </a:extLst>
          </p:cNvPr>
          <p:cNvSpPr txBox="1"/>
          <p:nvPr/>
        </p:nvSpPr>
        <p:spPr>
          <a:xfrm>
            <a:off x="3719736" y="0"/>
            <a:ext cx="6720747" cy="646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đen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lông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vi-VN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ợt</a:t>
            </a:r>
            <a:endParaRPr lang="en-US" sz="28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uống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nhá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mương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trong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ánh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hồng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ánh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Trăng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tỏ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mương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mướt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cỏ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đấy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tha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hồ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cứ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chén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no</a:t>
            </a:r>
          </a:p>
          <a:p>
            <a:pPr algn="just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mai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cày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         TRẦN ĐĂNG KHOA</a:t>
            </a: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B8C2BD6D-7F0E-4300-8FB3-C94AEAFC1DB7}"/>
              </a:ext>
            </a:extLst>
          </p:cNvPr>
          <p:cNvCxnSpPr>
            <a:cxnSpLocks/>
          </p:cNvCxnSpPr>
          <p:nvPr/>
        </p:nvCxnSpPr>
        <p:spPr>
          <a:xfrm>
            <a:off x="5361446" y="2924944"/>
            <a:ext cx="12386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AB28DD8B-ED72-4451-A8C3-6C39FEC97186}"/>
              </a:ext>
            </a:extLst>
          </p:cNvPr>
          <p:cNvCxnSpPr>
            <a:cxnSpLocks/>
          </p:cNvCxnSpPr>
          <p:nvPr/>
        </p:nvCxnSpPr>
        <p:spPr>
          <a:xfrm>
            <a:off x="5361446" y="3501008"/>
            <a:ext cx="16078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C9534219-A0B0-47E2-B1B2-20C9782CA1EA}"/>
              </a:ext>
            </a:extLst>
          </p:cNvPr>
          <p:cNvCxnSpPr>
            <a:cxnSpLocks/>
          </p:cNvCxnSpPr>
          <p:nvPr/>
        </p:nvCxnSpPr>
        <p:spPr>
          <a:xfrm>
            <a:off x="5792118" y="4077072"/>
            <a:ext cx="1816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7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55E24A-5DD1-44CA-9A84-76AD75863B2A}"/>
              </a:ext>
            </a:extLst>
          </p:cNvPr>
          <p:cNvSpPr/>
          <p:nvPr/>
        </p:nvSpPr>
        <p:spPr>
          <a:xfrm>
            <a:off x="613116" y="1624995"/>
            <a:ext cx="4445708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mật</a:t>
            </a:r>
            <a:r>
              <a:rPr lang="vi-VN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vi-VN" sz="2667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667" dirty="0" err="1">
                <a:latin typeface="+mj-lt"/>
                <a:cs typeface="Times New Roman" pitchFamily="18" charset="0"/>
              </a:rPr>
              <a:t>cỏ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mọc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cao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thành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bụi</a:t>
            </a:r>
            <a:r>
              <a:rPr lang="en-US" sz="2667" dirty="0">
                <a:latin typeface="+mj-lt"/>
                <a:cs typeface="Times New Roman" pitchFamily="18" charset="0"/>
              </a:rPr>
              <a:t>, </a:t>
            </a:r>
            <a:r>
              <a:rPr lang="en-US" sz="2667" dirty="0" err="1">
                <a:latin typeface="+mj-lt"/>
                <a:cs typeface="Times New Roman" pitchFamily="18" charset="0"/>
              </a:rPr>
              <a:t>lá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khi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khô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có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mùi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thơm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như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mật</a:t>
            </a:r>
            <a:r>
              <a:rPr lang="en-US" sz="2667" dirty="0">
                <a:latin typeface="+mj-lt"/>
                <a:cs typeface="Times New Roman" pitchFamily="18" charset="0"/>
              </a:rPr>
              <a:t>.</a:t>
            </a:r>
            <a:endParaRPr lang="vi-VN" sz="2667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91652-90A4-48FC-86D8-8BBC2C4690D9}"/>
              </a:ext>
            </a:extLst>
          </p:cNvPr>
          <p:cNvSpPr/>
          <p:nvPr/>
        </p:nvSpPr>
        <p:spPr>
          <a:xfrm>
            <a:off x="6096000" y="1624995"/>
            <a:ext cx="5712788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gà</a:t>
            </a:r>
            <a:r>
              <a:rPr lang="vi-VN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en-US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cỏ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thường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có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chỗ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phình</a:t>
            </a:r>
            <a:r>
              <a:rPr lang="en-US" sz="2667" dirty="0">
                <a:latin typeface="+mj-lt"/>
                <a:cs typeface="Times New Roman" pitchFamily="18" charset="0"/>
              </a:rPr>
              <a:t> ra ở </a:t>
            </a:r>
            <a:r>
              <a:rPr lang="en-US" sz="2667" dirty="0" err="1">
                <a:latin typeface="+mj-lt"/>
                <a:cs typeface="Times New Roman" pitchFamily="18" charset="0"/>
              </a:rPr>
              <a:t>đầu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chồi</a:t>
            </a:r>
            <a:r>
              <a:rPr lang="en-US" sz="2667" dirty="0">
                <a:latin typeface="+mj-lt"/>
                <a:cs typeface="Times New Roman" pitchFamily="18" charset="0"/>
              </a:rPr>
              <a:t> non, </a:t>
            </a:r>
            <a:r>
              <a:rPr lang="en-US" sz="2667" dirty="0" err="1">
                <a:latin typeface="+mj-lt"/>
                <a:cs typeface="Times New Roman" pitchFamily="18" charset="0"/>
              </a:rPr>
              <a:t>trẻ</a:t>
            </a:r>
            <a:r>
              <a:rPr lang="en-US" sz="2667" dirty="0">
                <a:latin typeface="+mj-lt"/>
                <a:cs typeface="Times New Roman" pitchFamily="18" charset="0"/>
              </a:rPr>
              <a:t> con hay </a:t>
            </a:r>
            <a:r>
              <a:rPr lang="en-US" sz="2667" dirty="0" err="1">
                <a:latin typeface="+mj-lt"/>
                <a:cs typeface="Times New Roman" pitchFamily="18" charset="0"/>
              </a:rPr>
              <a:t>lấy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làm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trò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chơi</a:t>
            </a:r>
            <a:r>
              <a:rPr lang="en-US" sz="2667" dirty="0">
                <a:latin typeface="+mj-lt"/>
                <a:cs typeface="Times New Roman" pitchFamily="18" charset="0"/>
              </a:rPr>
              <a:t> “</a:t>
            </a:r>
            <a:r>
              <a:rPr lang="en-US" sz="2667" dirty="0" err="1">
                <a:latin typeface="+mj-lt"/>
                <a:cs typeface="Times New Roman" pitchFamily="18" charset="0"/>
              </a:rPr>
              <a:t>chọi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gà</a:t>
            </a:r>
            <a:r>
              <a:rPr lang="en-US" sz="2667" dirty="0">
                <a:latin typeface="+mj-lt"/>
                <a:cs typeface="Times New Roman" pitchFamily="18" charset="0"/>
              </a:rPr>
              <a:t>”.</a:t>
            </a:r>
          </a:p>
          <a:p>
            <a:pPr algn="just"/>
            <a:r>
              <a:rPr lang="vi-VN" sz="2667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723687-472E-4351-B825-3F889E64D6A3}"/>
              </a:ext>
            </a:extLst>
          </p:cNvPr>
          <p:cNvGrpSpPr/>
          <p:nvPr/>
        </p:nvGrpSpPr>
        <p:grpSpPr>
          <a:xfrm>
            <a:off x="3936240" y="0"/>
            <a:ext cx="4549424" cy="1422400"/>
            <a:chOff x="2971800" y="0"/>
            <a:chExt cx="3412068" cy="10668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C72157-1F8A-4F07-AB62-168B0EDF1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250" b="46500" l="50917" r="95917">
                          <a14:foregroundMark x1="67750" y1="33500" x2="60083" y2="26583"/>
                          <a14:foregroundMark x1="66000" y1="33750" x2="79083" y2="29083"/>
                          <a14:foregroundMark x1="71417" y1="38500" x2="85000" y2="30333"/>
                          <a14:foregroundMark x1="86750" y1="28833" x2="83333" y2="37750"/>
                          <a14:foregroundMark x1="86500" y1="33500" x2="64500" y2="39000"/>
                          <a14:foregroundMark x1="63833" y1="35750" x2="79583" y2="40167"/>
                          <a14:foregroundMark x1="84083" y1="40167" x2="86250" y2="35500"/>
                          <a14:foregroundMark x1="86250" y1="32750" x2="86750" y2="39250"/>
                          <a14:foregroundMark x1="88000" y1="39917" x2="88750" y2="41167"/>
                          <a14:foregroundMark x1="87000" y1="35000" x2="88500" y2="26583"/>
                          <a14:foregroundMark x1="58583" y1="28833" x2="85750" y2="26583"/>
                          <a14:foregroundMark x1="61583" y1="33250" x2="56667" y2="26333"/>
                          <a14:foregroundMark x1="56417" y1="26833" x2="82833" y2="26583"/>
                          <a14:foregroundMark x1="55667" y1="28083" x2="56667" y2="33250"/>
                          <a14:foregroundMark x1="86417" y1="28833" x2="89333" y2="31667"/>
                          <a14:foregroundMark x1="90333" y1="26583" x2="89000" y2="37000"/>
                          <a14:foregroundMark x1="91417" y1="26750" x2="90250" y2="31250"/>
                          <a14:foregroundMark x1="55333" y1="26167" x2="56333" y2="30333"/>
                          <a14:foregroundMark x1="56333" y1="30417" x2="58417" y2="35167"/>
                          <a14:foregroundMark x1="58417" y1="35167" x2="60500" y2="37833"/>
                          <a14:foregroundMark x1="60500" y1="37833" x2="63583" y2="40000"/>
                          <a14:foregroundMark x1="63583" y1="40000" x2="69167" y2="42583"/>
                          <a14:foregroundMark x1="69167" y1="42583" x2="75167" y2="43000"/>
                          <a14:foregroundMark x1="75167" y1="43000" x2="85583" y2="44333"/>
                          <a14:foregroundMark x1="89250" y1="39250" x2="89500" y2="40250"/>
                          <a14:foregroundMark x1="89000" y1="39333" x2="88083" y2="43000"/>
                          <a14:foregroundMark x1="88083" y1="43000" x2="86500" y2="44333"/>
                          <a14:foregroundMark x1="56333" y1="32333" x2="59083" y2="37833"/>
                          <a14:foregroundMark x1="59167" y1="38250" x2="64250" y2="42833"/>
                          <a14:foregroundMark x1="64250" y1="42833" x2="69333" y2="44333"/>
                          <a14:foregroundMark x1="69333" y1="44333" x2="74083" y2="44667"/>
                          <a14:foregroundMark x1="74083" y1="44667" x2="78000" y2="43750"/>
                          <a14:foregroundMark x1="80500" y1="41500" x2="84500" y2="43750"/>
                          <a14:foregroundMark x1="68500" y1="42167" x2="74083" y2="42500"/>
                          <a14:foregroundMark x1="75833" y1="42417" x2="58917" y2="34917"/>
                          <a14:foregroundMark x1="58333" y1="34333" x2="61083" y2="37667"/>
                          <a14:foregroundMark x1="60917" y1="37417" x2="61917" y2="3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7" t="25823" b="53437"/>
            <a:stretch/>
          </p:blipFill>
          <p:spPr>
            <a:xfrm>
              <a:off x="2971800" y="0"/>
              <a:ext cx="3412068" cy="1066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B52FC7-A2E5-4763-9FBC-7F5490B38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7624" t="7229" r="36013" b="62920"/>
            <a:stretch/>
          </p:blipFill>
          <p:spPr>
            <a:xfrm>
              <a:off x="3881267" y="151946"/>
              <a:ext cx="1593133" cy="645688"/>
            </a:xfrm>
            <a:prstGeom prst="rect">
              <a:avLst/>
            </a:prstGeom>
          </p:spPr>
        </p:pic>
      </p:grpSp>
      <p:pic>
        <p:nvPicPr>
          <p:cNvPr id="16" name="Hình ảnh 6">
            <a:extLst>
              <a:ext uri="{FF2B5EF4-FFF2-40B4-BE49-F238E27FC236}">
                <a16:creationId xmlns:a16="http://schemas.microsoft.com/office/drawing/2014/main" id="{655268A3-1D15-4C8A-B3FF-4BD9419C8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5" y="3050572"/>
            <a:ext cx="4101673" cy="2315203"/>
          </a:xfrm>
          <a:prstGeom prst="rect">
            <a:avLst/>
          </a:prstGeom>
        </p:spPr>
      </p:pic>
      <p:pic>
        <p:nvPicPr>
          <p:cNvPr id="17" name="Hình ảnh 8">
            <a:extLst>
              <a:ext uri="{FF2B5EF4-FFF2-40B4-BE49-F238E27FC236}">
                <a16:creationId xmlns:a16="http://schemas.microsoft.com/office/drawing/2014/main" id="{F3C9CFE0-4CC6-4009-98A4-D35FE519A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08" y="3054375"/>
            <a:ext cx="4101673" cy="2311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D85DC6-C368-4E8F-9B01-FF9B26918CE5}"/>
              </a:ext>
            </a:extLst>
          </p:cNvPr>
          <p:cNvSpPr/>
          <p:nvPr/>
        </p:nvSpPr>
        <p:spPr>
          <a:xfrm>
            <a:off x="450312" y="5595668"/>
            <a:ext cx="5760639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Uống</a:t>
            </a:r>
            <a:r>
              <a:rPr lang="en-US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nhá</a:t>
            </a:r>
            <a:r>
              <a:rPr lang="vi-VN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 </a:t>
            </a:r>
            <a:r>
              <a:rPr lang="en-US" sz="2667" dirty="0" err="1">
                <a:latin typeface="+mj-lt"/>
                <a:cs typeface="Times New Roman" pitchFamily="18" charset="0"/>
              </a:rPr>
              <a:t>uống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nước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nhé</a:t>
            </a:r>
            <a:r>
              <a:rPr lang="en-US" sz="2667" dirty="0">
                <a:latin typeface="+mj-lt"/>
                <a:cs typeface="Times New Roman" pitchFamily="18" charset="0"/>
              </a:rPr>
              <a:t>.</a:t>
            </a:r>
            <a:endParaRPr lang="vi-VN" sz="2667" dirty="0">
              <a:latin typeface="+mj-lt"/>
              <a:cs typeface="Times New Roman" pitchFamily="18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6F921BB-F388-4A17-AEEA-1730B0C787B4}"/>
              </a:ext>
            </a:extLst>
          </p:cNvPr>
          <p:cNvSpPr/>
          <p:nvPr/>
        </p:nvSpPr>
        <p:spPr>
          <a:xfrm>
            <a:off x="6992559" y="5595668"/>
            <a:ext cx="390397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Tỏ</a:t>
            </a:r>
            <a:r>
              <a:rPr lang="vi-VN" sz="2667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vi-VN" sz="2667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667" dirty="0" err="1">
                <a:latin typeface="+mj-lt"/>
                <a:cs typeface="Times New Roman" pitchFamily="18" charset="0"/>
              </a:rPr>
              <a:t>sáng</a:t>
            </a:r>
            <a:r>
              <a:rPr lang="en-US" sz="2667" dirty="0">
                <a:latin typeface="+mj-lt"/>
                <a:cs typeface="Times New Roman" pitchFamily="18" charset="0"/>
              </a:rPr>
              <a:t> </a:t>
            </a:r>
            <a:r>
              <a:rPr lang="en-US" sz="2667" dirty="0" err="1">
                <a:latin typeface="+mj-lt"/>
                <a:cs typeface="Times New Roman" pitchFamily="18" charset="0"/>
              </a:rPr>
              <a:t>rõ</a:t>
            </a:r>
            <a:r>
              <a:rPr lang="en-US" sz="2667" dirty="0">
                <a:latin typeface="+mj-lt"/>
                <a:cs typeface="Times New Roman" pitchFamily="18" charset="0"/>
              </a:rPr>
              <a:t>, soi </a:t>
            </a:r>
            <a:r>
              <a:rPr lang="en-US" sz="2667" dirty="0" err="1">
                <a:latin typeface="+mj-lt"/>
                <a:cs typeface="Times New Roman" pitchFamily="18" charset="0"/>
              </a:rPr>
              <a:t>rõ</a:t>
            </a:r>
            <a:r>
              <a:rPr lang="vi-VN" sz="2667" dirty="0">
                <a:latin typeface="+mj-lt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180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6619DD8-36A7-4023-BCDD-A077C1CAFF34}"/>
              </a:ext>
            </a:extLst>
          </p:cNvPr>
          <p:cNvSpPr txBox="1"/>
          <p:nvPr/>
        </p:nvSpPr>
        <p:spPr>
          <a:xfrm>
            <a:off x="367184" y="828003"/>
            <a:ext cx="6240693" cy="533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lông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vi-VN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ợt</a:t>
            </a:r>
            <a:endParaRPr lang="en-US" sz="24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đen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lông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m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ợt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sừng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vênh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vênh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lênh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khênh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đập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ơ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cỏ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mật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cỏ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gà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Đừng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lúa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ta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Lúa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cha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cấy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cày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vất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vả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BF26C2-43E6-4055-B210-D2F9C51DF922}"/>
              </a:ext>
            </a:extLst>
          </p:cNvPr>
          <p:cNvSpPr txBox="1"/>
          <p:nvPr/>
        </p:nvSpPr>
        <p:spPr>
          <a:xfrm>
            <a:off x="6511867" y="1196752"/>
            <a:ext cx="5664629" cy="496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</a:pP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ơi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nhá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mương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trong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ánh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Trời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hồng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ánh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Trăng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tỏ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mương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mướt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cỏ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đấy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tha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hồ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cứ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chén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no</a:t>
            </a:r>
          </a:p>
          <a:p>
            <a:pPr algn="just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mai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cày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khỏe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14000"/>
              </a:lnSpc>
              <a:spcBef>
                <a:spcPts val="267"/>
              </a:spcBef>
              <a:spcAft>
                <a:spcPts val="267"/>
              </a:spcAf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               TRẦN ĐĂNG KHOA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9C1FCC07-B982-442A-AC59-E1066EE4CFF4}"/>
              </a:ext>
            </a:extLst>
          </p:cNvPr>
          <p:cNvSpPr/>
          <p:nvPr/>
        </p:nvSpPr>
        <p:spPr>
          <a:xfrm>
            <a:off x="8496267" y="519528"/>
            <a:ext cx="3695733" cy="10561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2667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toàn</a:t>
            </a:r>
            <a:r>
              <a:rPr lang="en-US" sz="2667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endParaRPr lang="en-US" sz="2667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90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26" y="452669"/>
            <a:ext cx="8020404" cy="58566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3208" y="3477005"/>
            <a:ext cx="43412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HIỂU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  <p:pic>
        <p:nvPicPr>
          <p:cNvPr id="5" name="Google Shape;91;p61">
            <a:extLst>
              <a:ext uri="{FF2B5EF4-FFF2-40B4-BE49-F238E27FC236}">
                <a16:creationId xmlns:a16="http://schemas.microsoft.com/office/drawing/2014/main" id="{66297CF5-AF83-758D-4D1D-74FD96B80F3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8199" y="3628463"/>
            <a:ext cx="1561853" cy="864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2472B6C8-779B-AD9A-C1E2-1411C0A43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3" y="2340633"/>
            <a:ext cx="8004529" cy="2404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8" y="4251214"/>
            <a:ext cx="2592476" cy="2592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60" y="115815"/>
            <a:ext cx="3543627" cy="17718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78" y="4023753"/>
            <a:ext cx="495300" cy="438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1" y="3848122"/>
            <a:ext cx="495300" cy="438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1" y="2177717"/>
            <a:ext cx="495300" cy="4381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9" y="1739566"/>
            <a:ext cx="495300" cy="4381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30" y="3966654"/>
            <a:ext cx="495300" cy="4381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42" y="3726975"/>
            <a:ext cx="495300" cy="4381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5" y="3918743"/>
            <a:ext cx="495300" cy="4381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79" y="4030899"/>
            <a:ext cx="495300" cy="438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62" y="2340634"/>
            <a:ext cx="495300" cy="438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B5D4A-6FF2-8A51-5312-CDB17738E4D8}"/>
              </a:ext>
            </a:extLst>
          </p:cNvPr>
          <p:cNvSpPr txBox="1"/>
          <p:nvPr/>
        </p:nvSpPr>
        <p:spPr>
          <a:xfrm>
            <a:off x="6494359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[Karaoke guitar] Ngày Xuân Long Phụng Sum Vầy -Bích Phương , Muoi Music _ Mây Guitar">
            <a:hlinkClick r:id="" action="ppaction://media"/>
            <a:extLst>
              <a:ext uri="{FF2B5EF4-FFF2-40B4-BE49-F238E27FC236}">
                <a16:creationId xmlns:a16="http://schemas.microsoft.com/office/drawing/2014/main" id="{72699912-258D-B42C-1D6C-12617DA66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10069" y="-21523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339" y="728017"/>
            <a:ext cx="4273525" cy="553939"/>
          </a:xfrm>
          <a:prstGeom prst="rect">
            <a:avLst/>
          </a:prstGeom>
        </p:spPr>
        <p:txBody>
          <a:bodyPr wrap="square" lIns="121861" tIns="60931" rIns="121861" bIns="6093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ai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8339" y="1772816"/>
            <a:ext cx="6074203" cy="1152565"/>
          </a:xfrm>
          <a:prstGeom prst="rect">
            <a:avLst/>
          </a:prstGeom>
        </p:spPr>
        <p:txBody>
          <a:bodyPr wrap="square" lIns="121861" tIns="60931" rIns="121861" bIns="6093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  <a:cs typeface="Times New Roman" pitchFamily="18" charset="0"/>
              </a:rPr>
              <a:t>- </a:t>
            </a:r>
            <a:r>
              <a:rPr lang="en-US" sz="2400" dirty="0" err="1">
                <a:latin typeface="+mj-lt"/>
                <a:cs typeface="Times New Roman" pitchFamily="18" charset="0"/>
              </a:rPr>
              <a:t>Bài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thơ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lời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bạn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nhỏ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chăn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trâu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nói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với</a:t>
            </a:r>
            <a:r>
              <a:rPr lang="en-US" sz="2400" dirty="0">
                <a:latin typeface="+mj-lt"/>
                <a:cs typeface="Times New Roman" pitchFamily="18" charset="0"/>
              </a:rPr>
              <a:t> con </a:t>
            </a:r>
            <a:r>
              <a:rPr lang="en-US" sz="2400" dirty="0" err="1">
                <a:latin typeface="+mj-lt"/>
                <a:cs typeface="Times New Roman" pitchFamily="18" charset="0"/>
              </a:rPr>
              <a:t>trâu</a:t>
            </a:r>
            <a:r>
              <a:rPr lang="en-US" sz="2400" dirty="0">
                <a:latin typeface="+mj-lt"/>
                <a:cs typeface="Times New Roman" pitchFamily="18" charset="0"/>
              </a:rPr>
              <a:t>.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08568AD-3A2C-4ACF-8B49-897EF86EE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33" y="1076800"/>
            <a:ext cx="5336548" cy="518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99EC313-70F5-4E95-A7ED-C70E1F508A9E}"/>
              </a:ext>
            </a:extLst>
          </p:cNvPr>
          <p:cNvSpPr/>
          <p:nvPr/>
        </p:nvSpPr>
        <p:spPr>
          <a:xfrm>
            <a:off x="186870" y="366421"/>
            <a:ext cx="11760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 Tìm từ ngữ tả hình dáng con trâu trong 4 dòng thơ đầu.</a:t>
            </a:r>
          </a:p>
        </p:txBody>
      </p: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5175" y="-1452398"/>
            <a:ext cx="812800" cy="812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0A0223-39B9-4407-BAD2-A02D72012B19}"/>
              </a:ext>
            </a:extLst>
          </p:cNvPr>
          <p:cNvSpPr txBox="1"/>
          <p:nvPr/>
        </p:nvSpPr>
        <p:spPr>
          <a:xfrm>
            <a:off x="2217573" y="1196752"/>
            <a:ext cx="4608512" cy="3501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400" dirty="0">
                <a:latin typeface="+mj-lt"/>
                <a:cs typeface="Arial" panose="020B0604020202020204" pitchFamily="34" charset="0"/>
              </a:rPr>
              <a:t>Con trâu đen lông mượt </a:t>
            </a:r>
          </a:p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400" dirty="0">
                <a:latin typeface="+mj-lt"/>
                <a:cs typeface="Arial" panose="020B0604020202020204" pitchFamily="34" charset="0"/>
              </a:rPr>
              <a:t>Cái sừng nó vênh vênh </a:t>
            </a:r>
          </a:p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400" dirty="0">
                <a:latin typeface="+mj-lt"/>
                <a:cs typeface="Arial" panose="020B0604020202020204" pitchFamily="34" charset="0"/>
              </a:rPr>
              <a:t>Nó cao lớn lênh khênh </a:t>
            </a:r>
          </a:p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400" dirty="0">
                <a:latin typeface="+mj-lt"/>
                <a:cs typeface="Arial" panose="020B0604020202020204" pitchFamily="34" charset="0"/>
              </a:rPr>
              <a:t>Chân đi như đập đất.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AA783AAC-29D8-4DE3-A94E-8DDF59A444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3288" y="4079545"/>
            <a:ext cx="3480252" cy="2387420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44B1ACC-D1F8-451D-B04D-A3888DA79DB0}"/>
              </a:ext>
            </a:extLst>
          </p:cNvPr>
          <p:cNvCxnSpPr>
            <a:cxnSpLocks/>
          </p:cNvCxnSpPr>
          <p:nvPr/>
        </p:nvCxnSpPr>
        <p:spPr>
          <a:xfrm>
            <a:off x="3683471" y="1760320"/>
            <a:ext cx="5403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8FCA4789-1E6C-4F3D-A288-1054C6A6E85D}"/>
              </a:ext>
            </a:extLst>
          </p:cNvPr>
          <p:cNvCxnSpPr>
            <a:cxnSpLocks/>
          </p:cNvCxnSpPr>
          <p:nvPr/>
        </p:nvCxnSpPr>
        <p:spPr>
          <a:xfrm>
            <a:off x="4319802" y="1760320"/>
            <a:ext cx="14881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FC78F60E-872A-40EC-9674-39D83C3FEAD2}"/>
              </a:ext>
            </a:extLst>
          </p:cNvPr>
          <p:cNvCxnSpPr>
            <a:cxnSpLocks/>
          </p:cNvCxnSpPr>
          <p:nvPr/>
        </p:nvCxnSpPr>
        <p:spPr>
          <a:xfrm>
            <a:off x="4151783" y="2492896"/>
            <a:ext cx="15121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3F3E2D4A-AD47-4C0F-8C89-413DE425221E}"/>
              </a:ext>
            </a:extLst>
          </p:cNvPr>
          <p:cNvCxnSpPr>
            <a:cxnSpLocks/>
          </p:cNvCxnSpPr>
          <p:nvPr/>
        </p:nvCxnSpPr>
        <p:spPr>
          <a:xfrm>
            <a:off x="4007768" y="3284984"/>
            <a:ext cx="1512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FF78402F-9F75-4D6F-BC31-96E0C61A2A59}"/>
              </a:ext>
            </a:extLst>
          </p:cNvPr>
          <p:cNvCxnSpPr>
            <a:cxnSpLocks/>
          </p:cNvCxnSpPr>
          <p:nvPr/>
        </p:nvCxnSpPr>
        <p:spPr>
          <a:xfrm>
            <a:off x="2783632" y="3284984"/>
            <a:ext cx="10979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4">
            <a:extLst>
              <a:ext uri="{FF2B5EF4-FFF2-40B4-BE49-F238E27FC236}">
                <a16:creationId xmlns:a16="http://schemas.microsoft.com/office/drawing/2014/main" id="{93142FA4-F869-4385-BF50-379A3BD0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4" b="40043"/>
          <a:stretch/>
        </p:blipFill>
        <p:spPr>
          <a:xfrm>
            <a:off x="6826085" y="1204287"/>
            <a:ext cx="4714528" cy="38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7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181" y="-1169271"/>
            <a:ext cx="812800" cy="81280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139CBE9-56D8-4C2A-878D-A85462263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628800"/>
            <a:ext cx="3600400" cy="4605917"/>
          </a:xfrm>
          <a:prstGeom prst="rect">
            <a:avLst/>
          </a:prstGeom>
        </p:spPr>
      </p:pic>
      <p:sp>
        <p:nvSpPr>
          <p:cNvPr id="28" name="Rectangle 44">
            <a:extLst>
              <a:ext uri="{FF2B5EF4-FFF2-40B4-BE49-F238E27FC236}">
                <a16:creationId xmlns:a16="http://schemas.microsoft.com/office/drawing/2014/main" id="{04FEB5FF-9502-4965-9853-D4D7FA5907DF}"/>
              </a:ext>
            </a:extLst>
          </p:cNvPr>
          <p:cNvSpPr/>
          <p:nvPr/>
        </p:nvSpPr>
        <p:spPr>
          <a:xfrm>
            <a:off x="585561" y="764704"/>
            <a:ext cx="11020877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0DFF8A24-A289-4257-85F5-B036001B5D0A}"/>
              </a:ext>
            </a:extLst>
          </p:cNvPr>
          <p:cNvSpPr/>
          <p:nvPr/>
        </p:nvSpPr>
        <p:spPr>
          <a:xfrm>
            <a:off x="945602" y="2779193"/>
            <a:ext cx="6700397" cy="1152565"/>
          </a:xfrm>
          <a:prstGeom prst="rect">
            <a:avLst/>
          </a:prstGeom>
        </p:spPr>
        <p:txBody>
          <a:bodyPr wrap="square" lIns="121861" tIns="60931" rIns="121861" bIns="6093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quý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282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1424" y="332656"/>
            <a:ext cx="6467659" cy="553939"/>
          </a:xfrm>
          <a:prstGeom prst="rect">
            <a:avLst/>
          </a:prstGeom>
        </p:spPr>
        <p:txBody>
          <a:bodyPr wrap="square" lIns="121861" tIns="60931" rIns="121861" bIns="6093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- Qua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Đám mây 5">
            <a:extLst>
              <a:ext uri="{FF2B5EF4-FFF2-40B4-BE49-F238E27FC236}">
                <a16:creationId xmlns:a16="http://schemas.microsoft.com/office/drawing/2014/main" id="{3935D0B9-1238-400F-ABEF-86745EC7F55A}"/>
              </a:ext>
            </a:extLst>
          </p:cNvPr>
          <p:cNvSpPr/>
          <p:nvPr/>
        </p:nvSpPr>
        <p:spPr>
          <a:xfrm>
            <a:off x="1091444" y="1074861"/>
            <a:ext cx="10009112" cy="504056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bó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bó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- con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nuôi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đỡ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vất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cày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bừa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kéo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4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BB07FB2-8834-429A-8C51-9636CAAB12DB}"/>
              </a:ext>
            </a:extLst>
          </p:cNvPr>
          <p:cNvSpPr txBox="1"/>
          <p:nvPr/>
        </p:nvSpPr>
        <p:spPr>
          <a:xfrm>
            <a:off x="4991879" y="188640"/>
            <a:ext cx="5952661" cy="608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3733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trâu</a:t>
            </a:r>
            <a:r>
              <a:rPr lang="en-US" sz="3733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đen</a:t>
            </a:r>
            <a:r>
              <a:rPr lang="en-US" sz="3733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lông</a:t>
            </a:r>
            <a:r>
              <a:rPr lang="en-US" sz="3733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m</a:t>
            </a:r>
            <a:r>
              <a:rPr lang="vi-VN" sz="3733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3733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ợt</a:t>
            </a:r>
            <a:endParaRPr lang="en-US" sz="3733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3733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</a:t>
            </a:r>
            <a:r>
              <a:rPr lang="en-US" sz="2667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667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667" dirty="0">
                <a:latin typeface="+mj-lt"/>
                <a:cs typeface="Arial" panose="020B0604020202020204" pitchFamily="34" charset="0"/>
              </a:rPr>
              <a:t>)</a:t>
            </a:r>
          </a:p>
          <a:p>
            <a:endParaRPr lang="en-US" sz="2667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Con</a:t>
            </a: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Cái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Nó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Chân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ơ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i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Hay</a:t>
            </a: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Đừng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Lúa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Phải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D131E9F-E464-4F3F-8F77-860EDFE9C34D}"/>
              </a:ext>
            </a:extLst>
          </p:cNvPr>
          <p:cNvSpPr/>
          <p:nvPr/>
        </p:nvSpPr>
        <p:spPr>
          <a:xfrm>
            <a:off x="479376" y="980728"/>
            <a:ext cx="3744416" cy="67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lòng</a:t>
            </a:r>
            <a:endParaRPr lang="en-US" sz="32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9164E53-54AD-4F8E-8A8B-D32E780C97D4}"/>
              </a:ext>
            </a:extLst>
          </p:cNvPr>
          <p:cNvSpPr txBox="1"/>
          <p:nvPr/>
        </p:nvSpPr>
        <p:spPr>
          <a:xfrm>
            <a:off x="7888707" y="1762263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lông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m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ợt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61E944D-F800-4E08-AE39-68B31F7AAEC3}"/>
              </a:ext>
            </a:extLst>
          </p:cNvPr>
          <p:cNvSpPr txBox="1"/>
          <p:nvPr/>
        </p:nvSpPr>
        <p:spPr>
          <a:xfrm>
            <a:off x="7547334" y="2196369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cs typeface="Arial" panose="020B0604020202020204" pitchFamily="34" charset="0"/>
              </a:rPr>
              <a:t>vênh vênh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F78D97-8879-4542-B7E8-B17D5C35DEDB}"/>
              </a:ext>
            </a:extLst>
          </p:cNvPr>
          <p:cNvSpPr txBox="1"/>
          <p:nvPr/>
        </p:nvSpPr>
        <p:spPr>
          <a:xfrm>
            <a:off x="7504664" y="2735101"/>
            <a:ext cx="2548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lênh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khênh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2407B95-805B-4766-9B97-B3444E2985C8}"/>
              </a:ext>
            </a:extLst>
          </p:cNvPr>
          <p:cNvSpPr txBox="1"/>
          <p:nvPr/>
        </p:nvSpPr>
        <p:spPr>
          <a:xfrm>
            <a:off x="7625292" y="3182980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+mj-lt"/>
                <a:cs typeface="Arial" panose="020B0604020202020204" pitchFamily="34" charset="0"/>
              </a:rPr>
              <a:t>đập đất.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D5418C4-AE8D-48DE-933B-08B5E34D5979}"/>
              </a:ext>
            </a:extLst>
          </p:cNvPr>
          <p:cNvSpPr txBox="1"/>
          <p:nvPr/>
        </p:nvSpPr>
        <p:spPr>
          <a:xfrm>
            <a:off x="7186872" y="3649782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cỏ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mật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93C022B-4EAF-469B-9F13-3A33F795160E}"/>
              </a:ext>
            </a:extLst>
          </p:cNvPr>
          <p:cNvSpPr txBox="1"/>
          <p:nvPr/>
        </p:nvSpPr>
        <p:spPr>
          <a:xfrm>
            <a:off x="7024611" y="4198981"/>
            <a:ext cx="180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+mj-lt"/>
                <a:cs typeface="Arial" panose="020B0604020202020204" pitchFamily="34" charset="0"/>
              </a:rPr>
              <a:t>cỏ gà?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0D0FB6B-6281-4765-B20D-284A9B9A88D4}"/>
              </a:ext>
            </a:extLst>
          </p:cNvPr>
          <p:cNvSpPr txBox="1"/>
          <p:nvPr/>
        </p:nvSpPr>
        <p:spPr>
          <a:xfrm>
            <a:off x="7568664" y="4694231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cs typeface="Arial" panose="020B0604020202020204" pitchFamily="34" charset="0"/>
              </a:rPr>
              <a:t>đồng ta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6626AF-0908-41BB-B1DA-29651220D6C5}"/>
              </a:ext>
            </a:extLst>
          </p:cNvPr>
          <p:cNvSpPr txBox="1"/>
          <p:nvPr/>
        </p:nvSpPr>
        <p:spPr>
          <a:xfrm>
            <a:off x="7726427" y="5165723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cs typeface="Arial" panose="020B0604020202020204" pitchFamily="34" charset="0"/>
              </a:rPr>
              <a:t>của cha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D6C2212-6B95-4359-B69D-F6B75A37ADAB}"/>
              </a:ext>
            </a:extLst>
          </p:cNvPr>
          <p:cNvSpPr txBox="1"/>
          <p:nvPr/>
        </p:nvSpPr>
        <p:spPr>
          <a:xfrm>
            <a:off x="7808859" y="5657577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cs typeface="Arial" panose="020B0604020202020204" pitchFamily="34" charset="0"/>
              </a:rPr>
              <a:t>vất vả).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CD65003-979B-46A3-BC07-3E475B3F410F}"/>
              </a:ext>
            </a:extLst>
          </p:cNvPr>
          <p:cNvSpPr txBox="1"/>
          <p:nvPr/>
        </p:nvSpPr>
        <p:spPr>
          <a:xfrm>
            <a:off x="6046408" y="1742820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trâu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đen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CCD063-C277-41E4-9AA4-A36A6C359948}"/>
              </a:ext>
            </a:extLst>
          </p:cNvPr>
          <p:cNvSpPr txBox="1"/>
          <p:nvPr/>
        </p:nvSpPr>
        <p:spPr>
          <a:xfrm>
            <a:off x="5925483" y="2209501"/>
            <a:ext cx="2019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sừng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nó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EED1AA6-99D3-4EE4-AC99-4447C0D1DC80}"/>
              </a:ext>
            </a:extLst>
          </p:cNvPr>
          <p:cNvSpPr txBox="1"/>
          <p:nvPr/>
        </p:nvSpPr>
        <p:spPr>
          <a:xfrm>
            <a:off x="5882479" y="2725619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lớn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09402D1-30CD-4A97-998D-AD6DE71A5624}"/>
              </a:ext>
            </a:extLst>
          </p:cNvPr>
          <p:cNvSpPr txBox="1"/>
          <p:nvPr/>
        </p:nvSpPr>
        <p:spPr>
          <a:xfrm>
            <a:off x="6336028" y="3186709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ư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C6736F-30B2-4711-A358-6137158A8FE5}"/>
              </a:ext>
            </a:extLst>
          </p:cNvPr>
          <p:cNvSpPr txBox="1"/>
          <p:nvPr/>
        </p:nvSpPr>
        <p:spPr>
          <a:xfrm>
            <a:off x="6584304" y="3666374"/>
            <a:ext cx="198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  <a:cs typeface="Arial" panose="020B0604020202020204" pitchFamily="34" charset="0"/>
              </a:rPr>
              <a:t>ăn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89E7DD3-C897-40A1-804E-3FECEC072BC0}"/>
              </a:ext>
            </a:extLst>
          </p:cNvPr>
          <p:cNvSpPr txBox="1"/>
          <p:nvPr/>
        </p:nvSpPr>
        <p:spPr>
          <a:xfrm>
            <a:off x="6240018" y="4677162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lúa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DF13129-56E5-4831-AF1F-E37A92374039}"/>
              </a:ext>
            </a:extLst>
          </p:cNvPr>
          <p:cNvSpPr txBox="1"/>
          <p:nvPr/>
        </p:nvSpPr>
        <p:spPr>
          <a:xfrm>
            <a:off x="6071972" y="5153625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mẹ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160B09B-E52C-4A69-975E-7BC2D59EA5D2}"/>
              </a:ext>
            </a:extLst>
          </p:cNvPr>
          <p:cNvSpPr txBox="1"/>
          <p:nvPr/>
        </p:nvSpPr>
        <p:spPr>
          <a:xfrm>
            <a:off x="5951986" y="4184898"/>
            <a:ext cx="180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ăn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BFB63CC-E55F-4DE0-A438-2526B4CD1540}"/>
              </a:ext>
            </a:extLst>
          </p:cNvPr>
          <p:cNvSpPr txBox="1"/>
          <p:nvPr/>
        </p:nvSpPr>
        <p:spPr>
          <a:xfrm>
            <a:off x="6098834" y="5647013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cs typeface="Arial" panose="020B0604020202020204" pitchFamily="34" charset="0"/>
              </a:rPr>
              <a:t>cấy cày</a:t>
            </a:r>
          </a:p>
        </p:txBody>
      </p:sp>
    </p:spTree>
    <p:extLst>
      <p:ext uri="{BB962C8B-B14F-4D97-AF65-F5344CB8AC3E}">
        <p14:creationId xmlns:p14="http://schemas.microsoft.com/office/powerpoint/2010/main" val="110481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819395"/>
            <a:ext cx="9709220" cy="5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80261" y="3583640"/>
            <a:ext cx="6229535" cy="1477269"/>
          </a:xfrm>
          <a:prstGeom prst="rect">
            <a:avLst/>
          </a:prstGeom>
          <a:noFill/>
        </p:spPr>
        <p:txBody>
          <a:bodyPr wrap="none" lIns="121861" tIns="60931" rIns="121861" bIns="6093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88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8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88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" name="Google Shape;91;p61">
            <a:extLst>
              <a:ext uri="{FF2B5EF4-FFF2-40B4-BE49-F238E27FC236}">
                <a16:creationId xmlns:a16="http://schemas.microsoft.com/office/drawing/2014/main" id="{A8E50207-D1E4-1F0D-1D64-3F80C92005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6267" y="4005065"/>
            <a:ext cx="1688863" cy="934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ó thể là hình ảnh về hoa và văn bản">
            <a:extLst>
              <a:ext uri="{FF2B5EF4-FFF2-40B4-BE49-F238E27FC236}">
                <a16:creationId xmlns:a16="http://schemas.microsoft.com/office/drawing/2014/main" id="{D7F3378B-9676-4E06-8466-45D71BA3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" y="461338"/>
            <a:ext cx="12180975" cy="64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077465" y="1931383"/>
            <a:ext cx="3365329" cy="3826736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00561" y="1908433"/>
            <a:ext cx="3365329" cy="3871396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4" r="25789" b="37143"/>
          <a:stretch/>
        </p:blipFill>
        <p:spPr>
          <a:xfrm>
            <a:off x="152705" y="3504059"/>
            <a:ext cx="11588444" cy="31330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90448" y="3794662"/>
            <a:ext cx="3961483" cy="2895724"/>
            <a:chOff x="3511337" y="4461914"/>
            <a:chExt cx="3962400" cy="28963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3" t="37846" r="51287" b="37143"/>
            <a:stretch/>
          </p:blipFill>
          <p:spPr>
            <a:xfrm>
              <a:off x="3511337" y="4461914"/>
              <a:ext cx="3962400" cy="2896394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3845952" y="5021078"/>
              <a:ext cx="3352800" cy="121919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Từ chỉ sự vật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729810" y="3520799"/>
            <a:ext cx="4127335" cy="3152847"/>
            <a:chOff x="2818606" y="93203"/>
            <a:chExt cx="4128289" cy="31535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2" t="35344" r="25789" b="37143"/>
            <a:stretch/>
          </p:blipFill>
          <p:spPr>
            <a:xfrm>
              <a:off x="2818606" y="93203"/>
              <a:ext cx="4128289" cy="3153575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3199606" y="838994"/>
              <a:ext cx="3428999" cy="12644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Từ chỉ đặc điểm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105773" y="3748348"/>
            <a:ext cx="11664536" cy="3183381"/>
            <a:chOff x="232568" y="3877073"/>
            <a:chExt cx="11667236" cy="318411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4" r="25789" b="37143"/>
            <a:stretch/>
          </p:blipFill>
          <p:spPr>
            <a:xfrm>
              <a:off x="232568" y="3886995"/>
              <a:ext cx="11591127" cy="313373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885406" y="4164797"/>
              <a:ext cx="3962400" cy="2896394"/>
              <a:chOff x="3733006" y="4012397"/>
              <a:chExt cx="3962400" cy="2896394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3" t="37846" r="51287" b="37143"/>
              <a:stretch/>
            </p:blipFill>
            <p:spPr>
              <a:xfrm>
                <a:off x="3733006" y="4012397"/>
                <a:ext cx="3962400" cy="2896394"/>
              </a:xfrm>
              <a:prstGeom prst="rect">
                <a:avLst/>
              </a:prstGeom>
            </p:spPr>
          </p:pic>
          <p:sp>
            <p:nvSpPr>
              <p:cNvPr id="34" name="Rounded Rectangle 33"/>
              <p:cNvSpPr/>
              <p:nvPr/>
            </p:nvSpPr>
            <p:spPr>
              <a:xfrm>
                <a:off x="4037806" y="4496594"/>
                <a:ext cx="3352800" cy="121919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việc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tốt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đối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chị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endParaRPr lang="vi-VN" sz="1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771515" y="3877073"/>
              <a:ext cx="4128289" cy="3153576"/>
              <a:chOff x="2818606" y="93203"/>
              <a:chExt cx="4128289" cy="315357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22" t="35344" r="25789" b="37143"/>
              <a:stretch/>
            </p:blipFill>
            <p:spPr>
              <a:xfrm>
                <a:off x="2818606" y="93203"/>
                <a:ext cx="4128289" cy="3153576"/>
              </a:xfrm>
              <a:prstGeom prst="rect">
                <a:avLst/>
              </a:prstGeom>
            </p:spPr>
          </p:pic>
          <p:sp>
            <p:nvSpPr>
              <p:cNvPr id="37" name="Rounded Rectangle 36"/>
              <p:cNvSpPr/>
              <p:nvPr/>
            </p:nvSpPr>
            <p:spPr>
              <a:xfrm>
                <a:off x="3199606" y="838994"/>
                <a:ext cx="3429000" cy="12644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tình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cảm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chị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endParaRPr lang="vi-VN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2" name="Hình chữ nhật: Góc Tròn 61">
            <a:extLst>
              <a:ext uri="{FF2B5EF4-FFF2-40B4-BE49-F238E27FC236}">
                <a16:creationId xmlns:a16="http://schemas.microsoft.com/office/drawing/2014/main" id="{D62A43D5-21FE-41EB-9411-E5FE1106FC51}"/>
              </a:ext>
            </a:extLst>
          </p:cNvPr>
          <p:cNvSpPr/>
          <p:nvPr/>
        </p:nvSpPr>
        <p:spPr>
          <a:xfrm>
            <a:off x="8933493" y="786273"/>
            <a:ext cx="1364332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vi-VN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63" name="Hình chữ nhật: Góc Tròn 62">
            <a:extLst>
              <a:ext uri="{FF2B5EF4-FFF2-40B4-BE49-F238E27FC236}">
                <a16:creationId xmlns:a16="http://schemas.microsoft.com/office/drawing/2014/main" id="{9E20C164-B902-4D06-9C0A-7AAB2C076B62}"/>
              </a:ext>
            </a:extLst>
          </p:cNvPr>
          <p:cNvSpPr/>
          <p:nvPr/>
        </p:nvSpPr>
        <p:spPr>
          <a:xfrm>
            <a:off x="10407467" y="784856"/>
            <a:ext cx="1248139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</a:p>
        </p:txBody>
      </p:sp>
      <p:sp>
        <p:nvSpPr>
          <p:cNvPr id="64" name="Hình chữ nhật: Góc Tròn 63">
            <a:extLst>
              <a:ext uri="{FF2B5EF4-FFF2-40B4-BE49-F238E27FC236}">
                <a16:creationId xmlns:a16="http://schemas.microsoft.com/office/drawing/2014/main" id="{1343A529-175D-4C1E-80D9-E88132575420}"/>
              </a:ext>
            </a:extLst>
          </p:cNvPr>
          <p:cNvSpPr/>
          <p:nvPr/>
        </p:nvSpPr>
        <p:spPr>
          <a:xfrm>
            <a:off x="9524681" y="1316765"/>
            <a:ext cx="1248139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xanh</a:t>
            </a:r>
          </a:p>
        </p:txBody>
      </p:sp>
      <p:sp>
        <p:nvSpPr>
          <p:cNvPr id="65" name="Hình chữ nhật: Góc Tròn 64">
            <a:extLst>
              <a:ext uri="{FF2B5EF4-FFF2-40B4-BE49-F238E27FC236}">
                <a16:creationId xmlns:a16="http://schemas.microsoft.com/office/drawing/2014/main" id="{53AEDEE0-C528-4555-B14B-680CE7C605CA}"/>
              </a:ext>
            </a:extLst>
          </p:cNvPr>
          <p:cNvSpPr/>
          <p:nvPr/>
        </p:nvSpPr>
        <p:spPr>
          <a:xfrm>
            <a:off x="2071283" y="1363605"/>
            <a:ext cx="1888979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 trời</a:t>
            </a:r>
          </a:p>
        </p:txBody>
      </p:sp>
      <p:sp>
        <p:nvSpPr>
          <p:cNvPr id="66" name="Hình chữ nhật: Góc Tròn 65">
            <a:extLst>
              <a:ext uri="{FF2B5EF4-FFF2-40B4-BE49-F238E27FC236}">
                <a16:creationId xmlns:a16="http://schemas.microsoft.com/office/drawing/2014/main" id="{B9CB2280-7CC0-42B2-A457-1637C9C6D100}"/>
              </a:ext>
            </a:extLst>
          </p:cNvPr>
          <p:cNvSpPr/>
          <p:nvPr/>
        </p:nvSpPr>
        <p:spPr>
          <a:xfrm>
            <a:off x="4213520" y="1340749"/>
            <a:ext cx="1440160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hồng</a:t>
            </a:r>
          </a:p>
        </p:txBody>
      </p:sp>
      <p:sp>
        <p:nvSpPr>
          <p:cNvPr id="67" name="Hình chữ nhật: Góc Tròn 66">
            <a:extLst>
              <a:ext uri="{FF2B5EF4-FFF2-40B4-BE49-F238E27FC236}">
                <a16:creationId xmlns:a16="http://schemas.microsoft.com/office/drawing/2014/main" id="{C53475A4-FDCD-4318-8728-813805505474}"/>
              </a:ext>
            </a:extLst>
          </p:cNvPr>
          <p:cNvSpPr/>
          <p:nvPr/>
        </p:nvSpPr>
        <p:spPr>
          <a:xfrm>
            <a:off x="5827396" y="1328905"/>
            <a:ext cx="2136533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 trăng</a:t>
            </a:r>
          </a:p>
        </p:txBody>
      </p:sp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0C259DAB-0AA2-40E7-AB6D-566DBDF374E0}"/>
              </a:ext>
            </a:extLst>
          </p:cNvPr>
          <p:cNvSpPr/>
          <p:nvPr/>
        </p:nvSpPr>
        <p:spPr>
          <a:xfrm>
            <a:off x="8120236" y="1328905"/>
            <a:ext cx="1248139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tỏ</a:t>
            </a:r>
          </a:p>
        </p:txBody>
      </p:sp>
      <p:sp>
        <p:nvSpPr>
          <p:cNvPr id="69" name="Hình chữ nhật: Góc Tròn 68">
            <a:extLst>
              <a:ext uri="{FF2B5EF4-FFF2-40B4-BE49-F238E27FC236}">
                <a16:creationId xmlns:a16="http://schemas.microsoft.com/office/drawing/2014/main" id="{A22354AE-DC9F-4BBE-A22E-2B36059D7BA5}"/>
              </a:ext>
            </a:extLst>
          </p:cNvPr>
          <p:cNvSpPr/>
          <p:nvPr/>
        </p:nvSpPr>
        <p:spPr>
          <a:xfrm>
            <a:off x="885809" y="773875"/>
            <a:ext cx="1248139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trâu</a:t>
            </a:r>
            <a:endParaRPr lang="en-US" sz="2667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0" name="Hình chữ nhật: Góc Tròn 69">
            <a:extLst>
              <a:ext uri="{FF2B5EF4-FFF2-40B4-BE49-F238E27FC236}">
                <a16:creationId xmlns:a16="http://schemas.microsoft.com/office/drawing/2014/main" id="{871C9CC7-57E9-4F00-BAF1-4320DAF1E2D9}"/>
              </a:ext>
            </a:extLst>
          </p:cNvPr>
          <p:cNvSpPr/>
          <p:nvPr/>
        </p:nvSpPr>
        <p:spPr>
          <a:xfrm>
            <a:off x="2206193" y="740701"/>
            <a:ext cx="1248139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đen</a:t>
            </a:r>
          </a:p>
        </p:txBody>
      </p:sp>
      <p:sp>
        <p:nvSpPr>
          <p:cNvPr id="71" name="Hình chữ nhật: Góc Tròn 70">
            <a:extLst>
              <a:ext uri="{FF2B5EF4-FFF2-40B4-BE49-F238E27FC236}">
                <a16:creationId xmlns:a16="http://schemas.microsoft.com/office/drawing/2014/main" id="{D1B47EE7-B182-4F4F-B4EF-649E1365D83A}"/>
              </a:ext>
            </a:extLst>
          </p:cNvPr>
          <p:cNvSpPr/>
          <p:nvPr/>
        </p:nvSpPr>
        <p:spPr>
          <a:xfrm>
            <a:off x="3549825" y="760411"/>
            <a:ext cx="1313240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</a:t>
            </a:r>
            <a:r>
              <a:rPr lang="vi-VN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ợt</a:t>
            </a:r>
          </a:p>
        </p:txBody>
      </p:sp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DF26805C-BFD6-4C6A-89E7-503035284AB0}"/>
              </a:ext>
            </a:extLst>
          </p:cNvPr>
          <p:cNvSpPr/>
          <p:nvPr/>
        </p:nvSpPr>
        <p:spPr>
          <a:xfrm>
            <a:off x="4925445" y="740701"/>
            <a:ext cx="1440161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sừng</a:t>
            </a:r>
          </a:p>
        </p:txBody>
      </p:sp>
      <p:sp>
        <p:nvSpPr>
          <p:cNvPr id="73" name="Hình chữ nhật: Góc Tròn 72">
            <a:extLst>
              <a:ext uri="{FF2B5EF4-FFF2-40B4-BE49-F238E27FC236}">
                <a16:creationId xmlns:a16="http://schemas.microsoft.com/office/drawing/2014/main" id="{5E4B6F79-9CDC-4EFB-8922-644DD424DF6D}"/>
              </a:ext>
            </a:extLst>
          </p:cNvPr>
          <p:cNvSpPr/>
          <p:nvPr/>
        </p:nvSpPr>
        <p:spPr>
          <a:xfrm>
            <a:off x="6509062" y="762296"/>
            <a:ext cx="2314788" cy="5055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vênh vênh</a:t>
            </a:r>
          </a:p>
        </p:txBody>
      </p:sp>
    </p:spTree>
    <p:extLst>
      <p:ext uri="{BB962C8B-B14F-4D97-AF65-F5344CB8AC3E}">
        <p14:creationId xmlns:p14="http://schemas.microsoft.com/office/powerpoint/2010/main" val="316590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35802E-6 L -4.72222E-6 0.19969 C -4.72222E-6 0.28951 0.07049 0.40031 0.12813 0.40031 L 0.25799 0.40031 " pathEditMode="relative" rAng="0" ptsTypes="AAAA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9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1173 C 0.00781 0.00062 0.03906 -0.00833 0.04965 -0.00833 C 0.11857 -0.00833 0.18923 0.16544 0.18923 0.34568 C 0.18923 0.2534 0.22482 0.16544 0.25798 0.16544 C 0.29357 0.16544 0.32673 0.25463 0.32673 0.34568 C 0.32673 0.29908 0.34444 0.2534 0.36232 0.2534 C 0.38003 0.2534 0.39722 0.29753 0.39722 0.34568 C 0.39722 0.32006 0.40642 0.29908 0.41528 0.29908 C 0.42378 0.29908 0.43316 0.32161 0.43316 0.34568 C 0.43316 0.33056 0.43767 0.32006 0.44184 0.32006 C 0.4441 0.32006 0.45035 0.33056 0.45035 0.34568 C 0.45035 0.33735 0.4526 0.33056 0.45503 0.33056 C 0.45503 0.33272 0.45989 0.33735 0.45989 0.34568 C 0.45989 0.34013 0.45989 0.33735 0.46198 0.33735 C 0.46198 0.33797 0.46423 0.33951 0.46423 0.34568 C 0.46423 0.34167 0.46423 0.34013 0.46423 0.33797 C 0.46649 0.33797 0.46649 0.33951 0.46649 0.34105 C 0.46927 0.34105 0.46927 0.33951 0.46927 0.33797 C 0.47239 0.33797 0.47239 0.33951 0.47239 0.34105 " pathEditMode="relative" rAng="0" ptsTypes="AAAAAAAAAAAAAAAAAAA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1" y="1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8.64198E-7 C 0.00659 -0.01451 0.03072 -0.0287 0.03871 -0.0287 C 0.09201 -0.0287 0.14652 0.19877 0.14652 0.42747 C 0.14652 0.31204 0.17378 0.19877 0.19965 0.19877 C 0.22708 0.19877 0.2526 0.31358 0.2526 0.42747 C 0.2526 0.37068 0.26631 0.31204 0.28003 0.31204 C 0.29375 0.31204 0.30729 0.36852 0.30729 0.42747 C 0.30729 0.39722 0.31406 0.37068 0.321 0.37068 C 0.32777 0.37068 0.33454 0.4 0.33454 0.42747 C 0.33454 0.41204 0.33802 0.39722 0.34149 0.39722 C 0.3434 0.39722 0.34809 0.41204 0.34809 0.42747 C 0.34809 0.41945 0.35017 0.41204 0.35191 0.41204 C 0.35191 0.4142 0.3552 0.41945 0.3552 0.42747 C 0.3552 0.42377 0.3552 0.41945 0.35729 0.41945 C 0.35729 0.4213 0.35885 0.42315 0.35885 0.42747 C 0.35885 0.42531 0.35885 0.42377 0.35885 0.4213 C 0.36076 0.4213 0.36076 0.42315 0.36076 0.42469 C 0.3625 0.42469 0.3625 0.42315 0.3625 0.4213 C 0.36458 0.4213 0.36458 0.42315 0.36458 0.42469 " pathEditMode="relative" rAng="0" ptsTypes="AAAAAAAAAAAAAAAAAAA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1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08642E-6 L -0.0368 -3.08642E-6 C -0.0533 -3.08642E-6 -0.07326 0.08673 -0.07326 0.15679 L -0.07326 0.31482 " pathEditMode="relative" rAng="0" ptsTypes="AAAA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93827E-7 L 0.23351 0.4222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5679E-6 L 4.72222E-6 0.19877 C 4.72222E-6 0.28797 -0.07014 0.39877 -0.12726 0.39877 L -0.25382 0.39877 " pathEditMode="relative" rAng="0" ptsTypes="AAAA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1" y="1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679E-6 L -0.00347 -4.5679E-6 L -0.00347 0.04599 L -0.00677 0.04599 L -0.00677 0.0926 L -0.01024 0.0926 L -0.01024 0.1392 L -0.01371 0.1392 L -0.01371 0.18581 L -0.01719 0.18581 L -0.01719 0.23241 L -0.02048 0.23241 L -0.02048 0.27902 L -0.02396 0.27902 L -0.02396 0.32593 " pathEditMode="relative" rAng="0" ptsTypes="AAAAAAAAAAAAAAA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82716E-6 L 0.2684 0.2240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0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3457E-6 L 0.31909 0.1817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0809 0.117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13646 0.16543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-0.10869 0.1179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C">
            <a:extLst>
              <a:ext uri="{FF2B5EF4-FFF2-40B4-BE49-F238E27FC236}">
                <a16:creationId xmlns:a16="http://schemas.microsoft.com/office/drawing/2014/main" id="{44A47BF2-CA4B-4E70-A5FE-C38B67FD474B}"/>
              </a:ext>
            </a:extLst>
          </p:cNvPr>
          <p:cNvGrpSpPr/>
          <p:nvPr/>
        </p:nvGrpSpPr>
        <p:grpSpPr>
          <a:xfrm>
            <a:off x="981989" y="3498244"/>
            <a:ext cx="7554035" cy="1363784"/>
            <a:chOff x="866077" y="483519"/>
            <a:chExt cx="5665526" cy="1022838"/>
          </a:xfrm>
        </p:grpSpPr>
        <p:pic>
          <p:nvPicPr>
            <p:cNvPr id="31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45ED485B-B7B8-439B-A031-0B93706A6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3E13BD-A0D2-4188-BCAC-58007F80E6BC}"/>
                </a:ext>
              </a:extLst>
            </p:cNvPr>
            <p:cNvSpPr txBox="1"/>
            <p:nvPr/>
          </p:nvSpPr>
          <p:spPr>
            <a:xfrm>
              <a:off x="1009923" y="505270"/>
              <a:ext cx="866785" cy="70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267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33" name="textbox1">
              <a:extLst>
                <a:ext uri="{FF2B5EF4-FFF2-40B4-BE49-F238E27FC236}">
                  <a16:creationId xmlns:a16="http://schemas.microsoft.com/office/drawing/2014/main" id="{26769DE2-D410-4EC8-B6E4-9AC10F590844}"/>
                </a:ext>
              </a:extLst>
            </p:cNvPr>
            <p:cNvSpPr/>
            <p:nvPr/>
          </p:nvSpPr>
          <p:spPr>
            <a:xfrm>
              <a:off x="2079659" y="832017"/>
              <a:ext cx="4451944" cy="438581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Trâu </a:t>
              </a:r>
              <a:r>
                <a:rPr lang="vi-VN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ơ</a:t>
              </a:r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i, uống n</a:t>
              </a:r>
              <a:r>
                <a:rPr lang="vi-VN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ư</a:t>
              </a:r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ớc nhá?</a:t>
              </a:r>
              <a:endParaRPr lang="zh-CN" altLang="en-US" sz="32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4" name="A">
            <a:extLst>
              <a:ext uri="{FF2B5EF4-FFF2-40B4-BE49-F238E27FC236}">
                <a16:creationId xmlns:a16="http://schemas.microsoft.com/office/drawing/2014/main" id="{3EFA96BD-412A-40DF-940F-C938BBEC2973}"/>
              </a:ext>
            </a:extLst>
          </p:cNvPr>
          <p:cNvGrpSpPr/>
          <p:nvPr/>
        </p:nvGrpSpPr>
        <p:grpSpPr>
          <a:xfrm>
            <a:off x="1966472" y="1388841"/>
            <a:ext cx="6569553" cy="1363784"/>
            <a:chOff x="866077" y="483519"/>
            <a:chExt cx="4389135" cy="1022838"/>
          </a:xfrm>
        </p:grpSpPr>
        <p:pic>
          <p:nvPicPr>
            <p:cNvPr id="35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1E0EE2EE-D18C-4971-B78C-DBBA0A978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F3C00E-CD3E-4EE2-999E-B84C895CB82E}"/>
                </a:ext>
              </a:extLst>
            </p:cNvPr>
            <p:cNvSpPr txBox="1"/>
            <p:nvPr/>
          </p:nvSpPr>
          <p:spPr>
            <a:xfrm>
              <a:off x="998477" y="526736"/>
              <a:ext cx="866785" cy="70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267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37" name="textbox1">
              <a:extLst>
                <a:ext uri="{FF2B5EF4-FFF2-40B4-BE49-F238E27FC236}">
                  <a16:creationId xmlns:a16="http://schemas.microsoft.com/office/drawing/2014/main" id="{BD39EB16-9D7F-46EF-9534-1B3AAF519F54}"/>
                </a:ext>
              </a:extLst>
            </p:cNvPr>
            <p:cNvSpPr/>
            <p:nvPr/>
          </p:nvSpPr>
          <p:spPr>
            <a:xfrm>
              <a:off x="2042792" y="560236"/>
              <a:ext cx="3212420" cy="80791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Trâu </a:t>
              </a:r>
              <a:r>
                <a:rPr lang="vi-VN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ơ</a:t>
              </a:r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i, ăn cỏ mật</a:t>
              </a:r>
            </a:p>
            <a:p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Hay là ăn cỏ gà?</a:t>
              </a:r>
              <a:endParaRPr lang="zh-CN" altLang="en-US" sz="32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8" name="B">
            <a:extLst>
              <a:ext uri="{FF2B5EF4-FFF2-40B4-BE49-F238E27FC236}">
                <a16:creationId xmlns:a16="http://schemas.microsoft.com/office/drawing/2014/main" id="{E7D4A85E-BF32-4AAA-8F24-26148FB45311}"/>
              </a:ext>
            </a:extLst>
          </p:cNvPr>
          <p:cNvGrpSpPr/>
          <p:nvPr/>
        </p:nvGrpSpPr>
        <p:grpSpPr>
          <a:xfrm>
            <a:off x="3727749" y="2421985"/>
            <a:ext cx="6692904" cy="1363784"/>
            <a:chOff x="1807451" y="461768"/>
            <a:chExt cx="4318082" cy="1022838"/>
          </a:xfrm>
        </p:grpSpPr>
        <p:pic>
          <p:nvPicPr>
            <p:cNvPr id="3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8D9E3AA2-EC4D-4F45-A36B-8690763DF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218" y="461768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649585B-F74B-4E89-89CF-EE609747BD11}"/>
                </a:ext>
              </a:extLst>
            </p:cNvPr>
            <p:cNvSpPr txBox="1"/>
            <p:nvPr/>
          </p:nvSpPr>
          <p:spPr>
            <a:xfrm>
              <a:off x="5225064" y="483519"/>
              <a:ext cx="866785" cy="70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267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41" name="textbox1">
              <a:extLst>
                <a:ext uri="{FF2B5EF4-FFF2-40B4-BE49-F238E27FC236}">
                  <a16:creationId xmlns:a16="http://schemas.microsoft.com/office/drawing/2014/main" id="{E0386452-7B53-446F-AC63-34A63975795C}"/>
                </a:ext>
              </a:extLst>
            </p:cNvPr>
            <p:cNvSpPr/>
            <p:nvPr/>
          </p:nvSpPr>
          <p:spPr>
            <a:xfrm>
              <a:off x="1807451" y="854774"/>
              <a:ext cx="3212420" cy="438581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Đừng ăn lúa đồng ta.</a:t>
              </a:r>
              <a:endParaRPr lang="zh-CN" altLang="en-US" sz="32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690F06F-1A39-42D7-97C5-345B7F5679E2}"/>
              </a:ext>
            </a:extLst>
          </p:cNvPr>
          <p:cNvSpPr/>
          <p:nvPr/>
        </p:nvSpPr>
        <p:spPr>
          <a:xfrm>
            <a:off x="320400" y="525393"/>
            <a:ext cx="11793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trâu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4ADBB5-F9F0-4B95-8E74-F45F54EF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181" y="-1169271"/>
            <a:ext cx="812800" cy="812800"/>
          </a:xfrm>
          <a:prstGeom prst="rect">
            <a:avLst/>
          </a:prstGeom>
        </p:spPr>
      </p:pic>
      <p:grpSp>
        <p:nvGrpSpPr>
          <p:cNvPr id="17" name="A">
            <a:extLst>
              <a:ext uri="{FF2B5EF4-FFF2-40B4-BE49-F238E27FC236}">
                <a16:creationId xmlns:a16="http://schemas.microsoft.com/office/drawing/2014/main" id="{B682D013-D580-44BC-A0D6-8B3646516A4C}"/>
              </a:ext>
            </a:extLst>
          </p:cNvPr>
          <p:cNvGrpSpPr/>
          <p:nvPr/>
        </p:nvGrpSpPr>
        <p:grpSpPr>
          <a:xfrm>
            <a:off x="4640458" y="5120552"/>
            <a:ext cx="6928151" cy="1403537"/>
            <a:chOff x="866077" y="483519"/>
            <a:chExt cx="4628715" cy="1052653"/>
          </a:xfrm>
        </p:grpSpPr>
        <p:pic>
          <p:nvPicPr>
            <p:cNvPr id="18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8F6C1F09-9036-4C90-AD4C-E14C9D219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35">
              <a:extLst>
                <a:ext uri="{FF2B5EF4-FFF2-40B4-BE49-F238E27FC236}">
                  <a16:creationId xmlns:a16="http://schemas.microsoft.com/office/drawing/2014/main" id="{C56802D4-C46F-4238-B953-208101B76C0D}"/>
                </a:ext>
              </a:extLst>
            </p:cNvPr>
            <p:cNvSpPr txBox="1"/>
            <p:nvPr/>
          </p:nvSpPr>
          <p:spPr>
            <a:xfrm>
              <a:off x="998477" y="526736"/>
              <a:ext cx="866785" cy="70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267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D</a:t>
              </a:r>
              <a:r>
                <a:rPr lang="en-US" altLang="zh-CN" sz="4267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.</a:t>
              </a:r>
              <a:endParaRPr lang="en-US" altLang="zh-CN" sz="4267" dirty="0">
                <a:solidFill>
                  <a:schemeClr val="bg1"/>
                </a:solidFill>
                <a:latin typeface="UTM Avo" panose="02040603050506020204" pitchFamily="18" charset="0"/>
                <a:ea typeface="华康海报体W12(P)" pitchFamily="82" charset="-122"/>
                <a:cs typeface="Times New Roman" pitchFamily="18" charset="0"/>
              </a:endParaRPr>
            </a:p>
          </p:txBody>
        </p:sp>
        <p:sp>
          <p:nvSpPr>
            <p:cNvPr id="20" name="textbox1">
              <a:extLst>
                <a:ext uri="{FF2B5EF4-FFF2-40B4-BE49-F238E27FC236}">
                  <a16:creationId xmlns:a16="http://schemas.microsoft.com/office/drawing/2014/main" id="{F723814A-E341-4E1C-BB22-79F04934C524}"/>
                </a:ext>
              </a:extLst>
            </p:cNvPr>
            <p:cNvSpPr/>
            <p:nvPr/>
          </p:nvSpPr>
          <p:spPr>
            <a:xfrm>
              <a:off x="2042792" y="728258"/>
              <a:ext cx="3452000" cy="80791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Trâu cứ chén cho no</a:t>
              </a:r>
            </a:p>
            <a:p>
              <a:r>
                <a:rPr lang="en-US" altLang="zh-CN" sz="32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Ngày mai cày cho khỏe.</a:t>
              </a:r>
              <a:endParaRPr lang="zh-CN" altLang="en-US" sz="32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3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93594 -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09877E-6 L 0.88316 2.09877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orange background&#10;&#10;Description automatically generated">
            <a:extLst>
              <a:ext uri="{FF2B5EF4-FFF2-40B4-BE49-F238E27FC236}">
                <a16:creationId xmlns:a16="http://schemas.microsoft.com/office/drawing/2014/main" id="{CDE67E86-7362-C598-3169-419DD040F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78045882-CA3B-9F38-4F9E-67E4C6521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0B8EC7-FE14-1C1E-756D-0D4F38B0DCD4}"/>
              </a:ext>
            </a:extLst>
          </p:cNvPr>
          <p:cNvSpPr/>
          <p:nvPr/>
        </p:nvSpPr>
        <p:spPr>
          <a:xfrm>
            <a:off x="613733" y="780412"/>
            <a:ext cx="10791476" cy="5483485"/>
          </a:xfrm>
          <a:prstGeom prst="roundRect">
            <a:avLst>
              <a:gd name="adj" fmla="val 7959"/>
            </a:avLst>
          </a:prstGeom>
          <a:solidFill>
            <a:srgbClr val="FFCC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-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Mỗi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với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1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xong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- Click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rồi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nhận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đồng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xu,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theo.</a:t>
            </a:r>
            <a:endParaRPr lang="en-US" sz="3200" kern="100" dirty="0" err="1">
              <a:solidFill>
                <a:schemeClr val="tx1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- Sau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các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, Click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tục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học</a:t>
            </a:r>
            <a:r>
              <a:rPr lang="en-US" sz="3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>
              <a:solidFill>
                <a:schemeClr val="tx1"/>
              </a:solidFill>
              <a:latin typeface="Aptos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929" y="-176045"/>
            <a:ext cx="3543627" cy="177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13" y="1037047"/>
            <a:ext cx="2451380" cy="24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and gold chinese lanterns and flowers&#10;&#10;Description automatically generated">
            <a:extLst>
              <a:ext uri="{FF2B5EF4-FFF2-40B4-BE49-F238E27FC236}">
                <a16:creationId xmlns:a16="http://schemas.microsoft.com/office/drawing/2014/main" id="{CA082C1F-AB31-ECDD-6A2D-7B3E3B28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505013" y="-111337"/>
            <a:ext cx="8707293" cy="4882725"/>
          </a:xfrm>
          <a:prstGeom prst="rect">
            <a:avLst/>
          </a:prstGeom>
        </p:spPr>
      </p:pic>
      <p:pic>
        <p:nvPicPr>
          <p:cNvPr id="41" name="1"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7"/>
            <a:ext cx="607536" cy="1232097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5" y="3551693"/>
            <a:ext cx="603799" cy="1232097"/>
          </a:xfrm>
          <a:prstGeom prst="rect">
            <a:avLst/>
          </a:prstGeom>
        </p:spPr>
      </p:pic>
      <p:pic>
        <p:nvPicPr>
          <p:cNvPr id="66" name="2"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08" y="1452261"/>
            <a:ext cx="585649" cy="1154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3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777564" y="2133885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515700" y="4386241"/>
            <a:ext cx="454357" cy="4724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4DC38B9-C7A5-4F89-942D-21668710E7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8399" y="133894"/>
            <a:ext cx="1195532" cy="157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CAE86-97A0-24D3-1714-A8C6CC96CA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Oval 1">
            <a:hlinkClick r:id="rId14" action="ppaction://hlinksldjump"/>
            <a:extLst>
              <a:ext uri="{FF2B5EF4-FFF2-40B4-BE49-F238E27FC236}">
                <a16:creationId xmlns:a16="http://schemas.microsoft.com/office/drawing/2014/main" id="{6E8F218B-FDC4-22BC-E402-47C417F92891}"/>
              </a:ext>
            </a:extLst>
          </p:cNvPr>
          <p:cNvSpPr/>
          <p:nvPr/>
        </p:nvSpPr>
        <p:spPr>
          <a:xfrm>
            <a:off x="292435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hlinkClick r:id="rId15" action="ppaction://hlinksldjump"/>
            <a:extLst>
              <a:ext uri="{FF2B5EF4-FFF2-40B4-BE49-F238E27FC236}">
                <a16:creationId xmlns:a16="http://schemas.microsoft.com/office/drawing/2014/main" id="{54D575DF-554A-88A1-FC19-9FD880F28A3B}"/>
              </a:ext>
            </a:extLst>
          </p:cNvPr>
          <p:cNvSpPr/>
          <p:nvPr/>
        </p:nvSpPr>
        <p:spPr>
          <a:xfrm>
            <a:off x="1283035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hlinkClick r:id="rId16" action="ppaction://hlinksldjump"/>
            <a:extLst>
              <a:ext uri="{FF2B5EF4-FFF2-40B4-BE49-F238E27FC236}">
                <a16:creationId xmlns:a16="http://schemas.microsoft.com/office/drawing/2014/main" id="{9451E5FF-70C2-0895-699C-6E39BBB0BEA5}"/>
              </a:ext>
            </a:extLst>
          </p:cNvPr>
          <p:cNvSpPr/>
          <p:nvPr/>
        </p:nvSpPr>
        <p:spPr>
          <a:xfrm>
            <a:off x="2273635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DB72577-D1BD-2011-54C6-0CC1AFC1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5" cy="6218035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1031" y="705738"/>
            <a:ext cx="9143085" cy="2207444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14000"/>
                </a:lnSpc>
                <a:defRPr/>
              </a:pP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 hỏi s</a:t>
              </a:r>
              <a:r>
                <a:rPr lang="en-US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ố 1: </a:t>
              </a: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 câu dưới đây, bộ phận </a:t>
              </a:r>
              <a:endParaRPr lang="en-US" sz="2667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lnSpc>
                  <a:spcPct val="114000"/>
                </a:lnSpc>
                <a:defRPr/>
              </a:pPr>
              <a:r>
                <a:rPr lang="en-US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ào</a:t>
              </a:r>
              <a:r>
                <a:rPr lang="en-US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trả lời cho câu hỏi thế nào?</a:t>
              </a:r>
            </a:p>
            <a:p>
              <a:pPr algn="ctr" defTabSz="914377">
                <a:lnSpc>
                  <a:spcPct val="114000"/>
                </a:lnSpc>
                <a:defRPr/>
              </a:pP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- Những chùm phượng vĩ rực rỡ như lửa.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3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466" y="837453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10" y="3944819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>
                <a:latin typeface="UTM Avo" panose="02040603050506020204" pitchFamily="18" charset="0"/>
                <a:cs typeface="Times New Roman" panose="02020603050405020304" pitchFamily="18" charset="0"/>
              </a:rPr>
              <a:t>rực rỡ như lửa.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0A8F400E-048E-E753-EC8E-252A28A022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5" y="3633197"/>
            <a:ext cx="2550841" cy="2550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73071-DC48-A7AC-0074-C1D4B93E85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DD362916-EBB1-D46B-416F-DF76C50B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5" cy="6218035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2663" y="663984"/>
            <a:ext cx="9840823" cy="2380203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2: Trong câu dưới đây, bộ phận </a:t>
              </a:r>
              <a:endParaRPr lang="en-US" sz="2667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defRPr/>
              </a:pP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nào trả lời cho câu hỏi là gì?</a:t>
              </a:r>
            </a:p>
            <a:p>
              <a:pPr algn="ctr" defTabSz="914377">
                <a:defRPr/>
              </a:pP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- Cúc vàng là biểu tượng của mùa thu.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3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6" y="77955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10" y="3944819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803171" y="41021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>
                <a:latin typeface="UTM Avo" panose="02040603050506020204" pitchFamily="18" charset="0"/>
                <a:cs typeface="Times New Roman" panose="02020603050405020304" pitchFamily="18" charset="0"/>
              </a:rPr>
              <a:t>là biểu tượng của mùa thu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3F9FC39-0ABE-19D7-508B-3F0B58991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73" y="3257417"/>
            <a:ext cx="2550841" cy="255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3C4BE-F81F-D1F3-906B-4B29D4931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2288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AD8BCCE-7841-7273-499F-61EDB9694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5" cy="6218035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476261" y="663985"/>
            <a:ext cx="9597225" cy="2017487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3: Đặt một câu kiểu </a:t>
              </a:r>
              <a:endParaRPr lang="en-US" sz="2667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defRPr/>
              </a:pPr>
              <a:r>
                <a:rPr lang="vi-VN" sz="2667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“Ai thế nào?” để nói về mùa đông. 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3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538" y="664734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10" y="3944819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502987" y="3974030"/>
            <a:ext cx="63899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M: -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BDD1E-97B6-0D6F-E3AF-785997F06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CEFCFED-B5E4-CDA7-949D-8B59A6FAD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9" y="364363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6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3">
            <a:extLst>
              <a:ext uri="{FF2B5EF4-FFF2-40B4-BE49-F238E27FC236}">
                <a16:creationId xmlns:a16="http://schemas.microsoft.com/office/drawing/2014/main" id="{BB61C1BE-0986-459E-8FE7-F2DA7839F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9099" r="10211" b="4486"/>
          <a:stretch/>
        </p:blipFill>
        <p:spPr>
          <a:xfrm>
            <a:off x="3071664" y="1666711"/>
            <a:ext cx="5954533" cy="4729156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25AC6A9-F2D3-4926-96A7-38538B840CE6}"/>
              </a:ext>
            </a:extLst>
          </p:cNvPr>
          <p:cNvSpPr/>
          <p:nvPr/>
        </p:nvSpPr>
        <p:spPr>
          <a:xfrm>
            <a:off x="1197587" y="716069"/>
            <a:ext cx="10082989" cy="697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E965A6F-3D98-42BD-9C8C-1CE5144FDB11}"/>
              </a:ext>
            </a:extLst>
          </p:cNvPr>
          <p:cNvSpPr/>
          <p:nvPr/>
        </p:nvSpPr>
        <p:spPr>
          <a:xfrm>
            <a:off x="4942003" y="5163283"/>
            <a:ext cx="1920213" cy="1056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37F27991-8C8F-4337-8F1D-1F11231E6ED7}"/>
              </a:ext>
            </a:extLst>
          </p:cNvPr>
          <p:cNvSpPr/>
          <p:nvPr/>
        </p:nvSpPr>
        <p:spPr>
          <a:xfrm>
            <a:off x="5134024" y="3909053"/>
            <a:ext cx="1728192" cy="15361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08F51247-D5FF-4667-BE89-6F7293E9F194}"/>
              </a:ext>
            </a:extLst>
          </p:cNvPr>
          <p:cNvSpPr/>
          <p:nvPr/>
        </p:nvSpPr>
        <p:spPr>
          <a:xfrm>
            <a:off x="5162801" y="3134877"/>
            <a:ext cx="1465287" cy="850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1FA60716-85CE-4626-B75C-125267D5D143}"/>
              </a:ext>
            </a:extLst>
          </p:cNvPr>
          <p:cNvSpPr/>
          <p:nvPr/>
        </p:nvSpPr>
        <p:spPr>
          <a:xfrm>
            <a:off x="2897479" y="2468893"/>
            <a:ext cx="2031191" cy="12481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B0CC622A-5EC7-47C3-8181-057D9EDB06F9}"/>
              </a:ext>
            </a:extLst>
          </p:cNvPr>
          <p:cNvSpPr/>
          <p:nvPr/>
        </p:nvSpPr>
        <p:spPr>
          <a:xfrm>
            <a:off x="2866146" y="3675460"/>
            <a:ext cx="1465287" cy="850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5294F2E-DEEE-4A49-B310-3F5E5D284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16" y="1752443"/>
            <a:ext cx="6186023" cy="456254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92E0349-168D-409D-B53B-23C284E50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94" y="1777654"/>
            <a:ext cx="6854272" cy="462413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A5366-EC06-42F7-AE6E-24CB012C2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15" y="1612875"/>
            <a:ext cx="5664629" cy="470027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897E10D-034E-4CDE-A85F-49126AB7E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90" y="1725675"/>
            <a:ext cx="7179820" cy="463926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229D436-D367-4DAC-8AC7-0A988779A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76" y="1688831"/>
            <a:ext cx="7179819" cy="4612989"/>
          </a:xfrm>
          <a:prstGeom prst="rect">
            <a:avLst/>
          </a:prstGeom>
        </p:spPr>
      </p:pic>
      <p:sp>
        <p:nvSpPr>
          <p:cNvPr id="2" name="文本框 32">
            <a:extLst>
              <a:ext uri="{FF2B5EF4-FFF2-40B4-BE49-F238E27FC236}">
                <a16:creationId xmlns:a16="http://schemas.microsoft.com/office/drawing/2014/main" id="{375FD872-DFCB-D12E-53F1-C5A3D9C1411A}"/>
              </a:ext>
            </a:extLst>
          </p:cNvPr>
          <p:cNvSpPr txBox="1">
            <a:spLocks/>
          </p:cNvSpPr>
          <p:nvPr/>
        </p:nvSpPr>
        <p:spPr>
          <a:xfrm>
            <a:off x="0" y="119063"/>
            <a:ext cx="7681913" cy="56673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09" lvl="8" indent="0" algn="ctr" defTabSz="609509"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2">
            <a:extLst>
              <a:ext uri="{FF2B5EF4-FFF2-40B4-BE49-F238E27FC236}">
                <a16:creationId xmlns:a16="http://schemas.microsoft.com/office/drawing/2014/main" id="{9160F304-D3FE-44CE-A91E-4B34DBB1045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0" y="119063"/>
            <a:ext cx="7681913" cy="566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3657509" lvl="8" indent="0" algn="ctr" defTabSz="609509">
              <a:buNone/>
              <a:defRPr/>
            </a:pPr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B61C1BE-0986-459E-8FE7-F2DA7839F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9364" r="10237" b="3750"/>
          <a:stretch/>
        </p:blipFill>
        <p:spPr>
          <a:xfrm>
            <a:off x="3119670" y="1310581"/>
            <a:ext cx="5952661" cy="499255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25AC6A9-F2D3-4926-96A7-38538B840CE6}"/>
              </a:ext>
            </a:extLst>
          </p:cNvPr>
          <p:cNvSpPr/>
          <p:nvPr/>
        </p:nvSpPr>
        <p:spPr>
          <a:xfrm>
            <a:off x="2135229" y="659213"/>
            <a:ext cx="6624736" cy="46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601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3484</TotalTime>
  <Words>1168</Words>
  <Application>Microsoft Office PowerPoint</Application>
  <PresentationFormat>Widescreen</PresentationFormat>
  <Paragraphs>188</Paragraphs>
  <Slides>29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Times New Roman</vt:lpstr>
      <vt:lpstr>UTM Avo</vt:lpstr>
      <vt:lpstr>Calibri</vt:lpstr>
      <vt:lpstr>Arial</vt:lpstr>
      <vt:lpstr>Aptos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nt Hoa</cp:lastModifiedBy>
  <cp:revision>354</cp:revision>
  <dcterms:created xsi:type="dcterms:W3CDTF">2015-09-25T00:55:29Z</dcterms:created>
  <dcterms:modified xsi:type="dcterms:W3CDTF">2024-12-23T04:56:02Z</dcterms:modified>
</cp:coreProperties>
</file>