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19" r:id="rId5"/>
    <p:sldMasterId id="2147483731" r:id="rId6"/>
  </p:sldMasterIdLst>
  <p:notesMasterIdLst>
    <p:notesMasterId r:id="rId29"/>
  </p:notesMasterIdLst>
  <p:handoutMasterIdLst>
    <p:handoutMasterId r:id="rId30"/>
  </p:handoutMasterIdLst>
  <p:sldIdLst>
    <p:sldId id="261" r:id="rId7"/>
    <p:sldId id="256" r:id="rId8"/>
    <p:sldId id="263" r:id="rId9"/>
    <p:sldId id="264" r:id="rId10"/>
    <p:sldId id="265" r:id="rId11"/>
    <p:sldId id="266" r:id="rId12"/>
    <p:sldId id="2007577095" r:id="rId13"/>
    <p:sldId id="636" r:id="rId14"/>
    <p:sldId id="2007577112" r:id="rId15"/>
    <p:sldId id="340" r:id="rId16"/>
    <p:sldId id="2007577111" r:id="rId17"/>
    <p:sldId id="2007577113" r:id="rId18"/>
    <p:sldId id="2007577114" r:id="rId19"/>
    <p:sldId id="2007577115" r:id="rId20"/>
    <p:sldId id="2007577117" r:id="rId21"/>
    <p:sldId id="2007577118" r:id="rId22"/>
    <p:sldId id="2007577119" r:id="rId23"/>
    <p:sldId id="2007577120" r:id="rId24"/>
    <p:sldId id="2007577121" r:id="rId25"/>
    <p:sldId id="2007577122" r:id="rId26"/>
    <p:sldId id="2007577123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5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2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2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1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5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8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75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75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82012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3653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55704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2090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97999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3578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93313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5999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5361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88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27996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09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81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2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40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79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gif"/><Relationship Id="rId18" Type="http://schemas.openxmlformats.org/officeDocument/2006/relationships/slide" Target="slide4.xml"/><Relationship Id="rId26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51.png"/><Relationship Id="rId7" Type="http://schemas.openxmlformats.org/officeDocument/2006/relationships/image" Target="../media/image35.png"/><Relationship Id="rId12" Type="http://schemas.openxmlformats.org/officeDocument/2006/relationships/image" Target="../media/image46.gif"/><Relationship Id="rId17" Type="http://schemas.openxmlformats.org/officeDocument/2006/relationships/image" Target="../media/image49.gif"/><Relationship Id="rId25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48.gif"/><Relationship Id="rId20" Type="http://schemas.openxmlformats.org/officeDocument/2006/relationships/slide" Target="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45.gif"/><Relationship Id="rId24" Type="http://schemas.openxmlformats.org/officeDocument/2006/relationships/slide" Target="slide3.xml"/><Relationship Id="rId5" Type="http://schemas.openxmlformats.org/officeDocument/2006/relationships/image" Target="../media/image43.png"/><Relationship Id="rId15" Type="http://schemas.openxmlformats.org/officeDocument/2006/relationships/image" Target="../media/image41.gif"/><Relationship Id="rId23" Type="http://schemas.openxmlformats.org/officeDocument/2006/relationships/image" Target="../media/image52.png"/><Relationship Id="rId10" Type="http://schemas.openxmlformats.org/officeDocument/2006/relationships/image" Target="../media/image44.gif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37.gif"/><Relationship Id="rId14" Type="http://schemas.openxmlformats.org/officeDocument/2006/relationships/image" Target="../media/image40.png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svg"/><Relationship Id="rId18" Type="http://schemas.openxmlformats.org/officeDocument/2006/relationships/image" Target="../media/image124.png"/><Relationship Id="rId3" Type="http://schemas.openxmlformats.org/officeDocument/2006/relationships/image" Target="../media/image109.svg"/><Relationship Id="rId21" Type="http://schemas.openxmlformats.org/officeDocument/2006/relationships/image" Target="../media/image127.svg"/><Relationship Id="rId7" Type="http://schemas.openxmlformats.org/officeDocument/2006/relationships/image" Target="../media/image113.svg"/><Relationship Id="rId12" Type="http://schemas.openxmlformats.org/officeDocument/2006/relationships/image" Target="../media/image118.png"/><Relationship Id="rId17" Type="http://schemas.openxmlformats.org/officeDocument/2006/relationships/image" Target="../media/image123.sv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2.png"/><Relationship Id="rId11" Type="http://schemas.openxmlformats.org/officeDocument/2006/relationships/image" Target="../media/image117.svg"/><Relationship Id="rId24" Type="http://schemas.openxmlformats.org/officeDocument/2006/relationships/image" Target="../media/image130.png"/><Relationship Id="rId5" Type="http://schemas.openxmlformats.org/officeDocument/2006/relationships/image" Target="../media/image111.svg"/><Relationship Id="rId15" Type="http://schemas.openxmlformats.org/officeDocument/2006/relationships/image" Target="../media/image121.svg"/><Relationship Id="rId23" Type="http://schemas.openxmlformats.org/officeDocument/2006/relationships/image" Target="../media/image129.svg"/><Relationship Id="rId10" Type="http://schemas.openxmlformats.org/officeDocument/2006/relationships/image" Target="../media/image116.png"/><Relationship Id="rId19" Type="http://schemas.openxmlformats.org/officeDocument/2006/relationships/image" Target="../media/image125.svg"/><Relationship Id="rId4" Type="http://schemas.openxmlformats.org/officeDocument/2006/relationships/image" Target="../media/image110.png"/><Relationship Id="rId9" Type="http://schemas.openxmlformats.org/officeDocument/2006/relationships/image" Target="../media/image115.sv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2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2.xml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6BCDC1-5A1E-9A3A-5114-9E9D41A8A5A5}"/>
              </a:ext>
            </a:extLst>
          </p:cNvPr>
          <p:cNvSpPr/>
          <p:nvPr/>
        </p:nvSpPr>
        <p:spPr>
          <a:xfrm>
            <a:off x="1263865" y="908720"/>
            <a:ext cx="9664271" cy="2148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VN" sz="5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Khi đếm số cá ở cả hai bể, ta đã thực hiện “gộp số”.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1D1C4-7941-32AE-A0DD-8A0FC3F5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35" y="3284985"/>
            <a:ext cx="1792718" cy="186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4C5D4-0063-7D8E-F96A-47465095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15" y="3142599"/>
            <a:ext cx="2199916" cy="2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219272" y="3411020"/>
            <a:ext cx="676185" cy="522335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397393" y="3339102"/>
            <a:ext cx="574013" cy="63208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9945384" y="3431569"/>
            <a:ext cx="537442" cy="581773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188449" y="3318553"/>
            <a:ext cx="719191" cy="656914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335747" y="3328828"/>
            <a:ext cx="656207" cy="662904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9904288" y="3380199"/>
            <a:ext cx="650457" cy="714116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164441" y="4428163"/>
            <a:ext cx="662835" cy="667820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7148" y="3358761"/>
            <a:ext cx="1504413" cy="1826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373441" y="1767505"/>
            <a:ext cx="1055043" cy="5090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D6BB-7024-0D10-27CD-E782641393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85754" y="1917061"/>
            <a:ext cx="862049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0985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84" y="-3283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338</Words>
  <Application>Microsoft Office PowerPoint</Application>
  <PresentationFormat>Widescreen</PresentationFormat>
  <Paragraphs>132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等线</vt:lpstr>
      <vt:lpstr>微软雅黑</vt:lpstr>
      <vt:lpstr>Arial</vt:lpstr>
      <vt:lpstr>Arial-Rounded</vt:lpstr>
      <vt:lpstr>Bebas Neue</vt:lpstr>
      <vt:lpstr>Calibri</vt:lpstr>
      <vt:lpstr>Calibri Light</vt:lpstr>
      <vt:lpstr>Fredoka One</vt:lpstr>
      <vt:lpstr>Lato</vt:lpstr>
      <vt:lpstr>Mulish</vt:lpstr>
      <vt:lpstr>Neucha</vt:lpstr>
      <vt:lpstr>Raleway</vt:lpstr>
      <vt:lpstr>Tahoma</vt:lpstr>
      <vt:lpstr>Times New Roman</vt:lpstr>
      <vt:lpstr>Titan One</vt:lpstr>
      <vt:lpstr>Office Theme</vt:lpstr>
      <vt:lpstr>自定义设计方案</vt:lpstr>
      <vt:lpstr>1_Office Theme</vt:lpstr>
      <vt:lpstr>2_Office Theme</vt:lpstr>
      <vt:lpstr>3_Office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45</cp:revision>
  <dcterms:created xsi:type="dcterms:W3CDTF">2021-07-24T01:07:49Z</dcterms:created>
  <dcterms:modified xsi:type="dcterms:W3CDTF">2025-12-03T15:53:48Z</dcterms:modified>
</cp:coreProperties>
</file>