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700" r:id="rId4"/>
    <p:sldMasterId id="2147483746" r:id="rId5"/>
    <p:sldMasterId id="2147483771" r:id="rId6"/>
    <p:sldMasterId id="2147483777" r:id="rId7"/>
  </p:sldMasterIdLst>
  <p:notesMasterIdLst>
    <p:notesMasterId r:id="rId36"/>
  </p:notesMasterIdLst>
  <p:sldIdLst>
    <p:sldId id="2007577113" r:id="rId8"/>
    <p:sldId id="347" r:id="rId9"/>
    <p:sldId id="257" r:id="rId10"/>
    <p:sldId id="25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319" r:id="rId34"/>
    <p:sldId id="116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26" Type="http://schemas.openxmlformats.org/officeDocument/2006/relationships/image" Target="../media/image101.png"/><Relationship Id="rId3" Type="http://schemas.openxmlformats.org/officeDocument/2006/relationships/image" Target="../media/image84.png"/><Relationship Id="rId21" Type="http://schemas.openxmlformats.org/officeDocument/2006/relationships/slide" Target="slide24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5" Type="http://schemas.openxmlformats.org/officeDocument/2006/relationships/image" Target="../media/image100.png"/><Relationship Id="rId2" Type="http://schemas.openxmlformats.org/officeDocument/2006/relationships/slide" Target="slide19.xml"/><Relationship Id="rId16" Type="http://schemas.openxmlformats.org/officeDocument/2006/relationships/image" Target="../media/image94.png"/><Relationship Id="rId20" Type="http://schemas.openxmlformats.org/officeDocument/2006/relationships/image" Target="../media/image97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image" Target="../media/image99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slide" Target="slide25.xml"/><Relationship Id="rId28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6.png"/><Relationship Id="rId4" Type="http://schemas.openxmlformats.org/officeDocument/2006/relationships/slide" Target="slide20.xml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98.png"/><Relationship Id="rId27" Type="http://schemas.openxmlformats.org/officeDocument/2006/relationships/slide" Target="slide26.xml"/><Relationship Id="rId30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" Target="slide18.xm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1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5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2.wdp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289</Words>
  <Application>Microsoft Office PowerPoint</Application>
  <PresentationFormat>Widescreen</PresentationFormat>
  <Paragraphs>81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字魂64号-萌趣软糖体</vt:lpstr>
      <vt:lpstr>Office Theme</vt:lpstr>
      <vt:lpstr>1_Office Theme</vt:lpstr>
      <vt:lpstr>3_Office Theme</vt:lpstr>
      <vt:lpstr>4_Office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</cp:revision>
  <dcterms:created xsi:type="dcterms:W3CDTF">2021-08-12T09:46:42Z</dcterms:created>
  <dcterms:modified xsi:type="dcterms:W3CDTF">2025-12-03T15:53:20Z</dcterms:modified>
</cp:coreProperties>
</file>