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2"/>
  </p:notesMasterIdLst>
  <p:sldIdLst>
    <p:sldId id="282" r:id="rId4"/>
    <p:sldId id="280" r:id="rId5"/>
    <p:sldId id="293" r:id="rId6"/>
    <p:sldId id="294" r:id="rId7"/>
    <p:sldId id="256" r:id="rId8"/>
    <p:sldId id="258" r:id="rId9"/>
    <p:sldId id="259" r:id="rId10"/>
    <p:sldId id="284" r:id="rId11"/>
    <p:sldId id="295" r:id="rId12"/>
    <p:sldId id="296" r:id="rId13"/>
    <p:sldId id="297" r:id="rId14"/>
    <p:sldId id="288" r:id="rId15"/>
    <p:sldId id="298" r:id="rId16"/>
    <p:sldId id="290" r:id="rId17"/>
    <p:sldId id="291" r:id="rId18"/>
    <p:sldId id="299" r:id="rId19"/>
    <p:sldId id="300" r:id="rId20"/>
    <p:sldId id="30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376"/>
    <a:srgbClr val="73C8DC"/>
    <a:srgbClr val="B01306"/>
    <a:srgbClr val="BEEEFF"/>
    <a:srgbClr val="D8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38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A53F1-2035-4AFC-BB0B-AE95C29722C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A61C-23BB-41A0-8F1E-38DDB2439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7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02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69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35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0831F-54C3-4BD0-A848-736C4325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60AC97-1BB0-488B-8AE7-41BD2C245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B59FBB-D756-44F5-BD6E-6B4667CF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4CA1DD-A94A-4F0E-8747-2359A6D3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0D481F-AE9A-4EBD-A11B-C6DC6D21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279963-8A4A-4D77-AB6F-1B178082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1A1C63-B356-422C-ACC9-55EA210C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90DA39-E5B7-4545-9813-9CBF96B8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3DF876-B805-46B2-88D7-45629505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62CA98-D722-4E55-8FD2-DBB871E6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9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D6E58-E154-4AF1-82B7-838AD560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1853C0-CFD6-4C98-9CCE-E425D049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48B6AA-9572-4ADA-8FEC-7BAE928E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7B6802-DEA0-47FA-86B5-7C3ABA9B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CD6DFA-A0D9-462B-AE91-10B7A4F3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2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964C9-C9E5-4C8E-9144-0F7964F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B1B4D0-8034-4BC3-A8E1-4EBCE5C5E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2B4218-D4DD-4A4B-B8E1-822C5748B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538D96-EC6C-4A6C-AE48-2B700CDF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27DF50-90A1-4843-B58B-03060FEE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05D784-47AB-4A11-9C81-326C8D0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3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B243B8-CCA4-4A2E-A7A3-B0D9B44E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229F49-3C22-41BE-93CD-6ED92CED6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DF83BC-B8B0-420A-A9EE-0476EF3A4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9B068E-7C7B-4733-9119-7627851C1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1D9374-9398-451F-A1D3-BCD9B89E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48028FF-5CCE-4495-A1DA-8B750950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384892-93C8-40C7-8C08-A7A5DE28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C5620E-D691-4A29-A6E6-251F0A4A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9982EF-D727-4620-B84A-7124CB1C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747D22-8F86-4DDF-BDB0-87BC12B9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CE4ABE-7B60-4080-BBBA-0910930D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C741DA-DE8E-4E9D-BF53-D439150B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4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2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3262DE-6603-4E54-B010-CBB9852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D02D97-C412-4443-A84E-55153E981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0B4894-9B00-4E0C-BB60-93B2B4801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C794ED-F310-4B67-8DF4-A40CA884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D60488-0B8B-47ED-B366-B6F635C7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0E5273-358B-46F2-A004-B4C6C514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7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15C39-3E88-4AE2-8E6F-93973329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ED7173-3777-4319-A81D-C2FC7F20B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CCC543-8539-4ADF-B25F-FB8549B2A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C1E8D4-60C9-4A87-879E-6A6CA3F8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083193-30ED-474D-9012-9918738C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94B06A-1549-47E0-813C-AA752BF8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F70F2-675B-44CB-AB0A-F2ADF45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00B18C-CD2F-4BAE-AD53-7FFFC666A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5EE1CB-8E8A-44A1-B422-8DACEBC8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B130AB-5057-4435-8A75-A2F81311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48871E-C381-4465-BD1E-A39A87B7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0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4F4FE1-32F8-4892-B3AF-F1963D9A3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5D2378-1AEA-402A-9447-424348DC7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295921-9985-47F5-9578-3733615E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40CC7F-60B1-44A7-AC8E-D9453FC9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73883-360E-455A-97CB-E4375314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6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8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7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8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0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5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6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8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4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5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8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9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5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8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1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11F41BD-F90C-8BF8-3AB7-076471506F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105" y="1"/>
            <a:ext cx="1482264" cy="14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69B5639-3E05-B33B-8F32-54BD7D40AA8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640" y="0"/>
            <a:ext cx="1670799" cy="16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3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4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31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702" r:id="rId15"/>
    <p:sldLayoutId id="2147483701" r:id="rId16"/>
    <p:sldLayoutId id="2147483700" r:id="rId17"/>
    <p:sldLayoutId id="2147483699" r:id="rId18"/>
    <p:sldLayoutId id="2147483698" r:id="rId19"/>
    <p:sldLayoutId id="2147483697" r:id="rId20"/>
    <p:sldLayoutId id="2147483696" r:id="rId21"/>
    <p:sldLayoutId id="2147483695" r:id="rId22"/>
    <p:sldLayoutId id="2147483693" r:id="rId23"/>
    <p:sldLayoutId id="2147483692" r:id="rId24"/>
    <p:sldLayoutId id="2147483689" r:id="rId25"/>
    <p:sldLayoutId id="2147483688" r:id="rId26"/>
    <p:sldLayoutId id="2147483687" r:id="rId27"/>
    <p:sldLayoutId id="2147483686" r:id="rId28"/>
    <p:sldLayoutId id="2147483681" r:id="rId29"/>
    <p:sldLayoutId id="2147483682" r:id="rId30"/>
    <p:sldLayoutId id="2147483683" r:id="rId31"/>
    <p:sldLayoutId id="2147483684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Theo hành trình Đại Tây Dương – Thái Bình Dương, đoàn thám hiểm đã thực hiện chuyến vòng quanh thế giới bằng đường biển.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(Ngọc Quảng)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nối các từ ngữ trong một liên danh.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Trong cuốn Sống một đời tựa biển khơi, các tác giả đã vẽ nên một đại dương với vô vàn sinh vật kì thú: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San hô có muôn hình muôn dạng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Cá hề và hải quỳ có màu sắc sặc sỡ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Tôm gõ mõ tạo ra bản hợp xướng vang động biển khơi,...</a:t>
            </a:r>
          </a:p>
          <a:p>
            <a:pPr lvl="0" algn="r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Cao Sơn)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239766" y="3628113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chuỗi liệt kê.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469204" y="415077"/>
            <a:ext cx="102774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Cần thêm dấu gạch ngang vào những vị trí nào trong đoạn văn dưới đây?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E52632-629D-4EB3-8135-AF50704BC82C}"/>
              </a:ext>
            </a:extLst>
          </p:cNvPr>
          <p:cNvSpPr txBox="1"/>
          <p:nvPr/>
        </p:nvSpPr>
        <p:spPr>
          <a:xfrm>
            <a:off x="256572" y="1708894"/>
            <a:ext cx="11678855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trí tuệ vĩ đại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bộ sách viết về một số nhà khoa học nổi tiếng thế giới gồm 5 cuốn. Các bạn nhỏ có thể tìm thấy nhiều thông tin thú vị trong mỗi cuốn sách nhỏ ấy: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Tét-xla một kĩ sư diện người Mỹ đã phát minh ra dòng điện xoay chiều, Ma-ri Quy-ri người phụ nữ gốc Ba Lan đã khám phá ra chất phóng xạ...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Nguyễn Bảo Ngân)</a:t>
            </a:r>
          </a:p>
        </p:txBody>
      </p:sp>
    </p:spTree>
    <p:extLst>
      <p:ext uri="{BB962C8B-B14F-4D97-AF65-F5344CB8AC3E}">
        <p14:creationId xmlns:p14="http://schemas.microsoft.com/office/powerpoint/2010/main" val="24398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E52632-629D-4EB3-8135-AF50704BC82C}"/>
              </a:ext>
            </a:extLst>
          </p:cNvPr>
          <p:cNvSpPr txBox="1"/>
          <p:nvPr/>
        </p:nvSpPr>
        <p:spPr>
          <a:xfrm>
            <a:off x="246297" y="167770"/>
            <a:ext cx="1167885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trí tuệ vĩ đại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bộ sách viết về một số nhà khoa học nổi tiếng thế giới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gồm 5 cuốn. Các bạn nhỏ có thể tìm thấy nhiều thông tin thú vị trong mỗi cuốn sách nhỏ ấy: Tét-xla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kỹ sư điện người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ỹ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phát minh ra dòng điện xoay chiều, Ma-ri Quy-ri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người phụ nữ gốc Ba Lan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khám phá ra chất phóng xạ,…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06EE1-9B10-BF54-FB6B-83704F7514A5}"/>
              </a:ext>
            </a:extLst>
          </p:cNvPr>
          <p:cNvSpPr/>
          <p:nvPr/>
        </p:nvSpPr>
        <p:spPr>
          <a:xfrm>
            <a:off x="1506985" y="4056656"/>
            <a:ext cx="9537734" cy="1360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Lí do: </a:t>
            </a: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Đó là vị trí đánh dấu bộ phận chú thích, giải thích.</a:t>
            </a:r>
          </a:p>
        </p:txBody>
      </p:sp>
    </p:spTree>
    <p:extLst>
      <p:ext uri="{BB962C8B-B14F-4D97-AF65-F5344CB8AC3E}">
        <p14:creationId xmlns:p14="http://schemas.microsoft.com/office/powerpoint/2010/main" val="22485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441960" y="1756881"/>
            <a:ext cx="11414760" cy="4963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75274" y="-187569"/>
            <a:ext cx="3905968" cy="3250101"/>
            <a:chOff x="9275274" y="-187569"/>
            <a:chExt cx="3905968" cy="32501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4CA79B-7D8A-4A34-A19B-260981D1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EF478D4-7089-4E49-BD5D-F8D7F7D078FE}"/>
                </a:ext>
              </a:extLst>
            </p:cNvPr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9" y="297256"/>
            <a:ext cx="8637418" cy="1200329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1 – 2 câu có sử dụng dấu gạch ngang với một trong những công dụng sau: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B34FF-031D-3FDF-89A5-86BF51F3BEF0}"/>
              </a:ext>
            </a:extLst>
          </p:cNvPr>
          <p:cNvSpPr/>
          <p:nvPr/>
        </p:nvSpPr>
        <p:spPr>
          <a:xfrm>
            <a:off x="1275088" y="1952357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C32EE-7CB8-23B6-B07C-0C4DC36E1D67}"/>
              </a:ext>
            </a:extLst>
          </p:cNvPr>
          <p:cNvSpPr/>
          <p:nvPr/>
        </p:nvSpPr>
        <p:spPr>
          <a:xfrm>
            <a:off x="1244266" y="3432004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E88874-3386-547A-8EF5-1AD76C854254}"/>
              </a:ext>
            </a:extLst>
          </p:cNvPr>
          <p:cNvSpPr/>
          <p:nvPr/>
        </p:nvSpPr>
        <p:spPr>
          <a:xfrm>
            <a:off x="1203169" y="4993675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4EC94-D80E-266E-F9B2-73BF6E33136E}"/>
              </a:ext>
            </a:extLst>
          </p:cNvPr>
          <p:cNvSpPr/>
          <p:nvPr/>
        </p:nvSpPr>
        <p:spPr>
          <a:xfrm>
            <a:off x="2312778" y="462604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F1E12-58FB-D983-A195-05789E37620E}"/>
              </a:ext>
            </a:extLst>
          </p:cNvPr>
          <p:cNvSpPr txBox="1"/>
          <p:nvPr/>
        </p:nvSpPr>
        <p:spPr>
          <a:xfrm>
            <a:off x="1530849" y="1428108"/>
            <a:ext cx="9411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180D-EEB4-1EEF-DF1A-D5CBBD8DE489}"/>
              </a:ext>
            </a:extLst>
          </p:cNvPr>
          <p:cNvSpPr/>
          <p:nvPr/>
        </p:nvSpPr>
        <p:spPr>
          <a:xfrm>
            <a:off x="1891537" y="3698964"/>
            <a:ext cx="773534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0A71-583C-8B86-6FB6-EFD2678BFAB6}"/>
              </a:ext>
            </a:extLst>
          </p:cNvPr>
          <p:cNvSpPr txBox="1"/>
          <p:nvPr/>
        </p:nvSpPr>
        <p:spPr>
          <a:xfrm>
            <a:off x="986320" y="4890499"/>
            <a:ext cx="1016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Vinh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6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180D-EEB4-1EEF-DF1A-D5CBBD8DE489}"/>
              </a:ext>
            </a:extLst>
          </p:cNvPr>
          <p:cNvSpPr/>
          <p:nvPr/>
        </p:nvSpPr>
        <p:spPr>
          <a:xfrm>
            <a:off x="1799069" y="853022"/>
            <a:ext cx="872166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0A71-583C-8B86-6FB6-EFD2678BFAB6}"/>
              </a:ext>
            </a:extLst>
          </p:cNvPr>
          <p:cNvSpPr txBox="1"/>
          <p:nvPr/>
        </p:nvSpPr>
        <p:spPr>
          <a:xfrm>
            <a:off x="1150706" y="1972638"/>
            <a:ext cx="10161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– cô bạn thân nhất của tôi – đã xuất sắc giành được huy chương vàng môn điền kinh.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A40054B1-B7F0-0AD7-241D-49C498B84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79" y="2318533"/>
            <a:ext cx="7726166" cy="25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77A7B-5003-08CD-DA97-A539DBA83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99" y="379710"/>
            <a:ext cx="7187277" cy="5785757"/>
          </a:xfrm>
          <a:prstGeom prst="rect">
            <a:avLst/>
          </a:prstGeom>
          <a:ln>
            <a:noFill/>
          </a:ln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DFE2DA2B-0729-A647-AC0F-07E7BA3708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413" y="2552942"/>
            <a:ext cx="1497369" cy="3814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0E57D-1541-ED36-9E52-D5A69131F1D1}"/>
              </a:ext>
            </a:extLst>
          </p:cNvPr>
          <p:cNvSpPr txBox="1"/>
          <p:nvPr/>
        </p:nvSpPr>
        <p:spPr>
          <a:xfrm>
            <a:off x="3801618" y="2584611"/>
            <a:ext cx="4684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kìm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thép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646843" y="3841679"/>
            <a:ext cx="10058829" cy="1531705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Em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100D7E-F0F1-2616-7BB1-ED1499C6B620}"/>
              </a:ext>
            </a:extLst>
          </p:cNvPr>
          <p:cNvSpPr/>
          <p:nvPr/>
        </p:nvSpPr>
        <p:spPr>
          <a:xfrm>
            <a:off x="832207" y="1931542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B91275-3DB9-A0DC-3896-6C1C84840CE6}"/>
              </a:ext>
            </a:extLst>
          </p:cNvPr>
          <p:cNvSpPr/>
          <p:nvPr/>
        </p:nvSpPr>
        <p:spPr>
          <a:xfrm>
            <a:off x="842481" y="3000055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Em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023994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58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3: Ngoài công dụng trên, dấu gạch ngang còn dùng để làm gì nữa?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424686" cy="1544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Ngoài ra, dấu gạch ngang còn dùng để đánh dấu chỗ bắt đầu lời nói của nhân vật và nối các từ ngữ trong một liên danh.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7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3A6537-AFE7-4C72-8D5B-8030C89F9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2122AE-2C63-4476-A488-121CF7EE8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148231-90FA-45FF-A003-31641AE9B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51F534-8342-46C3-851E-F571FBADBE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289225-26DF-4632-89E1-70FA3603B7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405695-C3EB-4AB3-A262-C2C755C50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5E2E05-809A-4DEC-8AC1-D14AF99BE1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727C80-BA09-40F4-B7D8-59B22BA397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98C197-5498-415E-B0EE-9A83C3AC2E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8BE3D6-08B4-41A3-B4B0-8C252B4E1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599" y="4564478"/>
            <a:ext cx="950744" cy="10014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06B5C3-4C38-479F-B87B-CA57F01119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D77264-9EBC-420F-A3E1-306895F85A7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0C0603-7C09-476A-847D-430892FC96E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49E2A7F-0E0B-4C4A-9283-FE4A2E5B0DB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76EEB3-FA04-4E96-8D0C-30DE0B28E6B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086" y="3028797"/>
            <a:ext cx="1114029" cy="10994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0AAB0A-2507-4F0A-86D5-67DF6E209B9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4055C42-907C-4F0A-8670-90109A38A12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BAE110D-AAEE-41A7-BB86-7BE746758BC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7" y="4096897"/>
            <a:ext cx="3131194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-14721"/>
            <a:ext cx="1630815" cy="16308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57" y="5245173"/>
            <a:ext cx="574168" cy="976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71B6CD-8DD4-8789-3492-CFD58350C9B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88395" y="3102865"/>
            <a:ext cx="9615945" cy="294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90406E-E322-A300-5E98-AC159B4CE82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58095" y="2068216"/>
            <a:ext cx="4334632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32A0516-48DC-2D6D-8115-F22FBEA1E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22" y="1818526"/>
            <a:ext cx="6800406" cy="52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544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 công dụng của dấu gạch ngang trong mỗi trường hợp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AE1CD-FDF5-EF4A-F86C-89628606B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16" y="1802248"/>
            <a:ext cx="7005529" cy="49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Thầy Ngô Thì Sĩ nhà nghèo, lại hay mượn sách vào ban đêm, các bạn hỏi cậu lấy đèn dầu mà đọc. Cậu vui vẻ chỉ lên mặt trăng:</a:t>
            </a:r>
          </a:p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Đã có ngọn đèn lớn, ngọn đèn vĩnh cửu kia.</a:t>
            </a: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558265" y="3237695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Việt Nam tự hào về Giáo sư Tạ Quang Bửu – nhà khoa học, nhà giáo dục đa tài, uyên bác.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(Gia Huy)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bộ phận chú thích, giải thích.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3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04409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846</Words>
  <Application>Microsoft Office PowerPoint</Application>
  <PresentationFormat>Widescreen</PresentationFormat>
  <Paragraphs>65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等线</vt:lpstr>
      <vt:lpstr>#9Slide07 FS North Land Sans</vt:lpstr>
      <vt:lpstr>Arial</vt:lpstr>
      <vt:lpstr>Calibri</vt:lpstr>
      <vt:lpstr>Cambria</vt:lpstr>
      <vt:lpstr>SVN-Poky's</vt:lpstr>
      <vt:lpstr>字魂115号-刀刀体</vt:lpstr>
      <vt:lpstr>字魂70号-灵悦黑体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MANG NON</Manager>
  <Company>MANG 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subject>10NA</dc:subject>
  <dc:creator>Huong Thao - 0972115126</dc:creator>
  <cp:keywords>10NA</cp:keywords>
  <dc:description>10NA</dc:description>
  <cp:lastModifiedBy>phanthiletram82@gmail.com</cp:lastModifiedBy>
  <cp:revision>11</cp:revision>
  <dcterms:created xsi:type="dcterms:W3CDTF">2022-09-22T15:43:53Z</dcterms:created>
  <dcterms:modified xsi:type="dcterms:W3CDTF">2025-12-03T08:33:45Z</dcterms:modified>
  <cp:category>10NA</cp:category>
  <cp:version>10NA</cp:version>
</cp:coreProperties>
</file>