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6"/>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957" autoAdjust="0"/>
  </p:normalViewPr>
  <p:slideViewPr>
    <p:cSldViewPr>
      <p:cViewPr varScale="1">
        <p:scale>
          <a:sx n="40" d="100"/>
          <a:sy n="40" d="100"/>
        </p:scale>
        <p:origin x="11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03/11/2025</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11/3/2025</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49.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13.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25.GIF"/><Relationship Id="rId3" Type="http://schemas.openxmlformats.org/officeDocument/2006/relationships/slideLayout" Target="../slideLayouts/slideLayout18.xml"/><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8.jpeg"/><Relationship Id="rId15" Type="http://schemas.openxmlformats.org/officeDocument/2006/relationships/slide" Target="slide7.xml"/><Relationship Id="rId23"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26.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2.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13.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104</TotalTime>
  <Words>820</Words>
  <Application>Microsoft Office PowerPoint</Application>
  <PresentationFormat>Custom</PresentationFormat>
  <Paragraphs>55</Paragraphs>
  <Slides>22</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#9Slide07 HoneyCream</vt:lpstr>
      <vt:lpstr>Arial</vt:lpstr>
      <vt:lpstr>Arial-Rounded</vt:lpstr>
      <vt:lpstr>Calibri</vt:lpstr>
      <vt:lpstr>Cambria</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phanthiletram82@gmail.com</cp:lastModifiedBy>
  <cp:revision>24</cp:revision>
  <dcterms:created xsi:type="dcterms:W3CDTF">2006-08-16T00:00:00Z</dcterms:created>
  <dcterms:modified xsi:type="dcterms:W3CDTF">2025-11-03T08:50:02Z</dcterms:modified>
  <cp:category>9Slide.vn</cp:category>
  <dc:identifier>DAGGBMTwqNQ</dc:identifier>
</cp:coreProperties>
</file>