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6" r:id="rId3"/>
    <p:sldMasterId id="2147483699" r:id="rId4"/>
    <p:sldMasterId id="2147483713" r:id="rId5"/>
    <p:sldMasterId id="2147483725" r:id="rId6"/>
  </p:sldMasterIdLst>
  <p:notesMasterIdLst>
    <p:notesMasterId r:id="rId20"/>
  </p:notesMasterIdLst>
  <p:sldIdLst>
    <p:sldId id="347" r:id="rId7"/>
    <p:sldId id="348" r:id="rId8"/>
    <p:sldId id="349" r:id="rId9"/>
    <p:sldId id="350" r:id="rId10"/>
    <p:sldId id="340" r:id="rId11"/>
    <p:sldId id="345" r:id="rId12"/>
    <p:sldId id="333" r:id="rId13"/>
    <p:sldId id="334" r:id="rId14"/>
    <p:sldId id="342" r:id="rId15"/>
    <p:sldId id="324" r:id="rId16"/>
    <p:sldId id="343" r:id="rId17"/>
    <p:sldId id="310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37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78" algn="l" defTabSz="9137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63" algn="l" defTabSz="9137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641" algn="l" defTabSz="9137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523" algn="l" defTabSz="9137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403" algn="l" defTabSz="9137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282" algn="l" defTabSz="9137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160" algn="l" defTabSz="9137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038" algn="l" defTabSz="9137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EF7E9"/>
    <a:srgbClr val="93E3FF"/>
    <a:srgbClr val="EDF1F9"/>
    <a:srgbClr val="FFFF99"/>
    <a:srgbClr val="CAE8AA"/>
    <a:srgbClr val="B7ECFF"/>
    <a:srgbClr val="FFFCF3"/>
    <a:srgbClr val="476E2C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683" autoAdjust="0"/>
    <p:restoredTop sz="94660"/>
  </p:normalViewPr>
  <p:slideViewPr>
    <p:cSldViewPr snapToGrid="0">
      <p:cViewPr varScale="1">
        <p:scale>
          <a:sx n="64" d="100"/>
          <a:sy n="64" d="100"/>
        </p:scale>
        <p:origin x="22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9765B-4EB9-4C94-88D4-F3AC0A1641C4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9D228-FEB2-497B-BCD5-77D19D9A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46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78" algn="l" defTabSz="9137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63" algn="l" defTabSz="9137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641" algn="l" defTabSz="9137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523" algn="l" defTabSz="9137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403" algn="l" defTabSz="9137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282" algn="l" defTabSz="9137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160" algn="l" defTabSz="9137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038" algn="l" defTabSz="9137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F3A58-DEE7-44FE-8E3F-71F98875EC90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229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26625">
            <a:extLst>
              <a:ext uri="{FF2B5EF4-FFF2-40B4-BE49-F238E27FC236}">
                <a16:creationId xmlns:a16="http://schemas.microsoft.com/office/drawing/2014/main" id="{F53D4D0C-C864-4CDC-B712-F0DB856FF5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文本占位符 26626">
            <a:extLst>
              <a:ext uri="{FF2B5EF4-FFF2-40B4-BE49-F238E27FC236}">
                <a16:creationId xmlns:a16="http://schemas.microsoft.com/office/drawing/2014/main" id="{25096FB1-3676-464A-9528-C30F12EA68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6388" name="灯片编号占位符 1">
            <a:extLst>
              <a:ext uri="{FF2B5EF4-FFF2-40B4-BE49-F238E27FC236}">
                <a16:creationId xmlns:a16="http://schemas.microsoft.com/office/drawing/2014/main" id="{595DC2F4-997F-4566-A871-A09F636AEC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0B0BBDC-939D-4FF7-8372-6DD66B641148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>
                <a:solidFill>
                  <a:prstClr val="black"/>
                </a:solidFill>
                <a:latin typeface="等线"/>
              </a:rPr>
              <a:pPr>
                <a:defRPr/>
              </a:pPr>
              <a:t>4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877897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D4D7C-9258-41DB-BCA3-E10477F2CE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28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78" indent="0" algn="ctr">
              <a:buNone/>
              <a:defRPr sz="2000"/>
            </a:lvl2pPr>
            <a:lvl3pPr marL="913763" indent="0" algn="ctr">
              <a:buNone/>
              <a:defRPr sz="1800"/>
            </a:lvl3pPr>
            <a:lvl4pPr marL="1370641" indent="0" algn="ctr">
              <a:buNone/>
              <a:defRPr sz="1600"/>
            </a:lvl4pPr>
            <a:lvl5pPr marL="1827523" indent="0" algn="ctr">
              <a:buNone/>
              <a:defRPr sz="1600"/>
            </a:lvl5pPr>
            <a:lvl6pPr marL="2284403" indent="0" algn="ctr">
              <a:buNone/>
              <a:defRPr sz="1600"/>
            </a:lvl6pPr>
            <a:lvl7pPr marL="2741282" indent="0" algn="ctr">
              <a:buNone/>
              <a:defRPr sz="1600"/>
            </a:lvl7pPr>
            <a:lvl8pPr marL="3198160" indent="0" algn="ctr">
              <a:buNone/>
              <a:defRPr sz="1600"/>
            </a:lvl8pPr>
            <a:lvl9pPr marL="365503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7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1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76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526" indent="0" algn="ctr">
              <a:buNone/>
              <a:defRPr sz="1500"/>
            </a:lvl2pPr>
            <a:lvl3pPr marL="685051" indent="0" algn="ctr">
              <a:buNone/>
              <a:defRPr sz="1300"/>
            </a:lvl3pPr>
            <a:lvl4pPr marL="1027573" indent="0" algn="ctr">
              <a:buNone/>
              <a:defRPr sz="1200"/>
            </a:lvl4pPr>
            <a:lvl5pPr marL="1370093" indent="0" algn="ctr">
              <a:buNone/>
              <a:defRPr sz="1200"/>
            </a:lvl5pPr>
            <a:lvl6pPr marL="1712619" indent="0" algn="ctr">
              <a:buNone/>
              <a:defRPr sz="1200"/>
            </a:lvl6pPr>
            <a:lvl7pPr marL="2055134" indent="0" algn="ctr">
              <a:buNone/>
              <a:defRPr sz="1200"/>
            </a:lvl7pPr>
            <a:lvl8pPr marL="2397660" indent="0" algn="ctr">
              <a:buNone/>
              <a:defRPr sz="1200"/>
            </a:lvl8pPr>
            <a:lvl9pPr marL="274018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80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53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5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0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75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0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6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1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6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01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76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157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00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26" indent="0">
              <a:buNone/>
              <a:defRPr sz="1500" b="1"/>
            </a:lvl2pPr>
            <a:lvl3pPr marL="685051" indent="0">
              <a:buNone/>
              <a:defRPr sz="1300" b="1"/>
            </a:lvl3pPr>
            <a:lvl4pPr marL="1027573" indent="0">
              <a:buNone/>
              <a:defRPr sz="1200" b="1"/>
            </a:lvl4pPr>
            <a:lvl5pPr marL="1370093" indent="0">
              <a:buNone/>
              <a:defRPr sz="1200" b="1"/>
            </a:lvl5pPr>
            <a:lvl6pPr marL="1712619" indent="0">
              <a:buNone/>
              <a:defRPr sz="1200" b="1"/>
            </a:lvl6pPr>
            <a:lvl7pPr marL="2055134" indent="0">
              <a:buNone/>
              <a:defRPr sz="1200" b="1"/>
            </a:lvl7pPr>
            <a:lvl8pPr marL="2397660" indent="0">
              <a:buNone/>
              <a:defRPr sz="1200" b="1"/>
            </a:lvl8pPr>
            <a:lvl9pPr marL="2740186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26" indent="0">
              <a:buNone/>
              <a:defRPr sz="1500" b="1"/>
            </a:lvl2pPr>
            <a:lvl3pPr marL="685051" indent="0">
              <a:buNone/>
              <a:defRPr sz="1300" b="1"/>
            </a:lvl3pPr>
            <a:lvl4pPr marL="1027573" indent="0">
              <a:buNone/>
              <a:defRPr sz="1200" b="1"/>
            </a:lvl4pPr>
            <a:lvl5pPr marL="1370093" indent="0">
              <a:buNone/>
              <a:defRPr sz="1200" b="1"/>
            </a:lvl5pPr>
            <a:lvl6pPr marL="1712619" indent="0">
              <a:buNone/>
              <a:defRPr sz="1200" b="1"/>
            </a:lvl6pPr>
            <a:lvl7pPr marL="2055134" indent="0">
              <a:buNone/>
              <a:defRPr sz="1200" b="1"/>
            </a:lvl7pPr>
            <a:lvl8pPr marL="2397660" indent="0">
              <a:buNone/>
              <a:defRPr sz="1200" b="1"/>
            </a:lvl8pPr>
            <a:lvl9pPr marL="2740186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83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828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1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9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9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526" indent="0">
              <a:buNone/>
              <a:defRPr sz="1100"/>
            </a:lvl2pPr>
            <a:lvl3pPr marL="685051" indent="0">
              <a:buNone/>
              <a:defRPr sz="900"/>
            </a:lvl3pPr>
            <a:lvl4pPr marL="1027573" indent="0">
              <a:buNone/>
              <a:defRPr sz="700"/>
            </a:lvl4pPr>
            <a:lvl5pPr marL="1370093" indent="0">
              <a:buNone/>
              <a:defRPr sz="700"/>
            </a:lvl5pPr>
            <a:lvl6pPr marL="1712619" indent="0">
              <a:buNone/>
              <a:defRPr sz="700"/>
            </a:lvl6pPr>
            <a:lvl7pPr marL="2055134" indent="0">
              <a:buNone/>
              <a:defRPr sz="700"/>
            </a:lvl7pPr>
            <a:lvl8pPr marL="2397660" indent="0">
              <a:buNone/>
              <a:defRPr sz="700"/>
            </a:lvl8pPr>
            <a:lvl9pPr marL="27401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3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84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9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526" indent="0">
              <a:buNone/>
              <a:defRPr sz="2100"/>
            </a:lvl2pPr>
            <a:lvl3pPr marL="685051" indent="0">
              <a:buNone/>
              <a:defRPr sz="1800"/>
            </a:lvl3pPr>
            <a:lvl4pPr marL="1027573" indent="0">
              <a:buNone/>
              <a:defRPr sz="1500"/>
            </a:lvl4pPr>
            <a:lvl5pPr marL="1370093" indent="0">
              <a:buNone/>
              <a:defRPr sz="1500"/>
            </a:lvl5pPr>
            <a:lvl6pPr marL="1712619" indent="0">
              <a:buNone/>
              <a:defRPr sz="1500"/>
            </a:lvl6pPr>
            <a:lvl7pPr marL="2055134" indent="0">
              <a:buNone/>
              <a:defRPr sz="1500"/>
            </a:lvl7pPr>
            <a:lvl8pPr marL="2397660" indent="0">
              <a:buNone/>
              <a:defRPr sz="1500"/>
            </a:lvl8pPr>
            <a:lvl9pPr marL="2740186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9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526" indent="0">
              <a:buNone/>
              <a:defRPr sz="1100"/>
            </a:lvl2pPr>
            <a:lvl3pPr marL="685051" indent="0">
              <a:buNone/>
              <a:defRPr sz="900"/>
            </a:lvl3pPr>
            <a:lvl4pPr marL="1027573" indent="0">
              <a:buNone/>
              <a:defRPr sz="700"/>
            </a:lvl4pPr>
            <a:lvl5pPr marL="1370093" indent="0">
              <a:buNone/>
              <a:defRPr sz="700"/>
            </a:lvl5pPr>
            <a:lvl6pPr marL="1712619" indent="0">
              <a:buNone/>
              <a:defRPr sz="700"/>
            </a:lvl6pPr>
            <a:lvl7pPr marL="2055134" indent="0">
              <a:buNone/>
              <a:defRPr sz="700"/>
            </a:lvl7pPr>
            <a:lvl8pPr marL="2397660" indent="0">
              <a:buNone/>
              <a:defRPr sz="700"/>
            </a:lvl8pPr>
            <a:lvl9pPr marL="27401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71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73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57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F2947CE8-F0FD-4DD8-8B2D-88AE4B02330C}"/>
              </a:ext>
            </a:extLst>
          </p:cNvPr>
          <p:cNvSpPr/>
          <p:nvPr/>
        </p:nvSpPr>
        <p:spPr>
          <a:xfrm rot="20707748">
            <a:off x="-823377" y="-652460"/>
            <a:ext cx="8885768" cy="3943351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5" tIns="45573" rIns="91075" bIns="45573" anchor="ctr"/>
          <a:lstStyle/>
          <a:p>
            <a:pPr algn="ctr" defTabSz="910662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BD7EE6AE-F3A0-4D8A-8F5C-43146A49C096}"/>
              </a:ext>
            </a:extLst>
          </p:cNvPr>
          <p:cNvSpPr/>
          <p:nvPr/>
        </p:nvSpPr>
        <p:spPr>
          <a:xfrm rot="20707748">
            <a:off x="8223280" y="-441322"/>
            <a:ext cx="4169835" cy="2425700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5" tIns="45573" rIns="91075" bIns="45573" anchor="ctr"/>
          <a:lstStyle/>
          <a:p>
            <a:pPr algn="ctr" defTabSz="910662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97548A6B-10FB-46BD-81BB-90ED62E8601B}"/>
              </a:ext>
            </a:extLst>
          </p:cNvPr>
          <p:cNvSpPr/>
          <p:nvPr/>
        </p:nvSpPr>
        <p:spPr>
          <a:xfrm rot="20707748">
            <a:off x="9525011" y="2001908"/>
            <a:ext cx="3572933" cy="4945063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5" tIns="45573" rIns="91075" bIns="45573" anchor="ctr"/>
          <a:lstStyle/>
          <a:p>
            <a:pPr algn="ctr" defTabSz="910662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6580B5BD-3649-4F0D-BE78-CB9F1DD75F27}"/>
              </a:ext>
            </a:extLst>
          </p:cNvPr>
          <p:cNvSpPr/>
          <p:nvPr/>
        </p:nvSpPr>
        <p:spPr>
          <a:xfrm rot="20707748">
            <a:off x="-275168" y="3322641"/>
            <a:ext cx="9838267" cy="4557712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5" tIns="45573" rIns="91075" bIns="45573" anchor="ctr"/>
          <a:lstStyle/>
          <a:p>
            <a:pPr algn="ctr" defTabSz="910662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730467" y="3632748"/>
            <a:ext cx="7980212" cy="1606103"/>
          </a:xfrm>
        </p:spPr>
        <p:txBody>
          <a:bodyPr/>
          <a:lstStyle>
            <a:lvl1pPr>
              <a:lnSpc>
                <a:spcPts val="5987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934965" y="5027349"/>
            <a:ext cx="6207063" cy="112849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5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7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2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06DAB3B-F4C9-439E-A32B-464B53C8A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0700000">
            <a:off x="8989484" y="2313055"/>
            <a:ext cx="2032000" cy="365125"/>
          </a:xfrm>
        </p:spPr>
        <p:txBody>
          <a:bodyPr/>
          <a:lstStyle>
            <a:lvl1pPr algn="l">
              <a:defRPr sz="1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17A4ABE-ACC5-45D2-8DD0-7672A7CAE9A9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03/11/2025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283FA57-655D-4F55-9AF2-5910A49B2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0700000">
            <a:off x="8735578" y="1528827"/>
            <a:ext cx="328718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188A0B1-B087-4E5C-A08E-A4DE82AD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0700000">
            <a:off x="8602133" y="1162141"/>
            <a:ext cx="2844800" cy="420689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0EA95BF6-D872-4A1C-A1BA-2427840430C5}" type="slidenum">
              <a:rPr lang="en-GB" altLang="vi-VN">
                <a:solidFill>
                  <a:prstClr val="black"/>
                </a:solidFill>
              </a:rPr>
              <a:pPr/>
              <a:t>‹#›</a:t>
            </a:fld>
            <a:endParaRPr lang="en-GB" alt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3183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EE979F27-CFAD-49DE-AE30-6F359252DF93}"/>
              </a:ext>
            </a:extLst>
          </p:cNvPr>
          <p:cNvSpPr/>
          <p:nvPr/>
        </p:nvSpPr>
        <p:spPr>
          <a:xfrm rot="907748">
            <a:off x="-1153582" y="850920"/>
            <a:ext cx="4819651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5" tIns="45573" rIns="91075" bIns="45573" anchor="ctr"/>
          <a:lstStyle/>
          <a:p>
            <a:pPr algn="ctr" defTabSz="910662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72187097-64B0-40D0-9D10-8951EB45A45E}"/>
              </a:ext>
            </a:extLst>
          </p:cNvPr>
          <p:cNvSpPr/>
          <p:nvPr/>
        </p:nvSpPr>
        <p:spPr>
          <a:xfrm rot="907748">
            <a:off x="23287" y="-511174"/>
            <a:ext cx="4980516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5" tIns="45573" rIns="91075" bIns="45573" anchor="ctr"/>
          <a:lstStyle/>
          <a:p>
            <a:pPr algn="ctr" defTabSz="910662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DE399DB6-749F-436A-AAC9-D42D47CBC924}"/>
              </a:ext>
            </a:extLst>
          </p:cNvPr>
          <p:cNvSpPr/>
          <p:nvPr/>
        </p:nvSpPr>
        <p:spPr>
          <a:xfrm rot="907748">
            <a:off x="2861733" y="6589740"/>
            <a:ext cx="26416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5" tIns="45573" rIns="91075" bIns="45573" anchor="ctr"/>
          <a:lstStyle/>
          <a:p>
            <a:pPr algn="ctr" defTabSz="910662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25EDACAE-5D3F-46E6-B44F-00F30E6766B7}"/>
              </a:ext>
            </a:extLst>
          </p:cNvPr>
          <p:cNvSpPr/>
          <p:nvPr/>
        </p:nvSpPr>
        <p:spPr>
          <a:xfrm rot="907748">
            <a:off x="4246047" y="-554039"/>
            <a:ext cx="9044517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5" tIns="45573" rIns="91075" bIns="45573" anchor="ctr"/>
          <a:lstStyle/>
          <a:p>
            <a:pPr algn="ctr" defTabSz="910662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1029" y="2639411"/>
            <a:ext cx="5064953" cy="226084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4638712" y="959728"/>
            <a:ext cx="6211648" cy="507762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B1F270F-4721-46B6-AAD9-5EF6706F0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900000">
            <a:off x="2254272" y="608079"/>
            <a:ext cx="238548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E5586-CB20-4E5C-BB6E-8F5C216F686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C0CA943-5156-4302-BE0B-F28C48314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900000">
            <a:off x="4138084" y="6177027"/>
            <a:ext cx="318981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CDE2FF-D184-467A-AAB4-73200699C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900000">
            <a:off x="1686991" y="300049"/>
            <a:ext cx="3050116" cy="365125"/>
          </a:xfrm>
        </p:spPr>
        <p:txBody>
          <a:bodyPr/>
          <a:lstStyle>
            <a:lvl1pPr>
              <a:defRPr/>
            </a:lvl1pPr>
          </a:lstStyle>
          <a:p>
            <a:fld id="{A4AA1ABE-DC6E-4858-8D7E-1800B3600354}" type="slidenum">
              <a:rPr lang="en-GB" altLang="vi-VN"/>
              <a:pPr/>
              <a:t>‹#›</a:t>
            </a:fld>
            <a:endParaRPr lang="en-GB" altLang="vi-VN"/>
          </a:p>
        </p:txBody>
      </p:sp>
    </p:spTree>
    <p:extLst>
      <p:ext uri="{BB962C8B-B14F-4D97-AF65-F5344CB8AC3E}">
        <p14:creationId xmlns:p14="http://schemas.microsoft.com/office/powerpoint/2010/main" val="171443332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FEA2F27C-C83C-494E-A8D9-211C123FABA1}"/>
              </a:ext>
            </a:extLst>
          </p:cNvPr>
          <p:cNvSpPr/>
          <p:nvPr/>
        </p:nvSpPr>
        <p:spPr>
          <a:xfrm rot="900000">
            <a:off x="-76200" y="-1017588"/>
            <a:ext cx="9882717" cy="343852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5" tIns="45573" rIns="91075" bIns="45573" anchor="ctr"/>
          <a:lstStyle/>
          <a:p>
            <a:pPr algn="ctr" defTabSz="910662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5" name="Rounded Rectangle 17">
            <a:extLst>
              <a:ext uri="{FF2B5EF4-FFF2-40B4-BE49-F238E27FC236}">
                <a16:creationId xmlns:a16="http://schemas.microsoft.com/office/drawing/2014/main" id="{F6D2E72A-615E-4CA3-A09A-FEB9694EB66F}"/>
              </a:ext>
            </a:extLst>
          </p:cNvPr>
          <p:cNvSpPr/>
          <p:nvPr/>
        </p:nvSpPr>
        <p:spPr>
          <a:xfrm rot="900000">
            <a:off x="-1035041" y="2417763"/>
            <a:ext cx="9330268" cy="5080000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5" tIns="45573" rIns="91075" bIns="45573" anchor="ctr"/>
          <a:lstStyle/>
          <a:p>
            <a:pPr algn="ctr" defTabSz="910662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6" name="Rounded Rectangle 18">
            <a:extLst>
              <a:ext uri="{FF2B5EF4-FFF2-40B4-BE49-F238E27FC236}">
                <a16:creationId xmlns:a16="http://schemas.microsoft.com/office/drawing/2014/main" id="{C31AE197-194D-4E84-A989-FAC9FBD911DC}"/>
              </a:ext>
            </a:extLst>
          </p:cNvPr>
          <p:cNvSpPr/>
          <p:nvPr/>
        </p:nvSpPr>
        <p:spPr>
          <a:xfrm rot="900000">
            <a:off x="8449755" y="3775075"/>
            <a:ext cx="4138084" cy="3544888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5" tIns="45573" rIns="91075" bIns="45573" anchor="ctr"/>
          <a:lstStyle/>
          <a:p>
            <a:pPr algn="ctr" defTabSz="910662">
              <a:defRPr/>
            </a:pPr>
            <a:endParaRPr lang="en-US" sz="1900" dirty="0">
              <a:solidFill>
                <a:prstClr val="white"/>
              </a:solidFill>
            </a:endParaRPr>
          </a:p>
        </p:txBody>
      </p:sp>
      <p:sp>
        <p:nvSpPr>
          <p:cNvPr id="7" name="Rounded Rectangle 19">
            <a:extLst>
              <a:ext uri="{FF2B5EF4-FFF2-40B4-BE49-F238E27FC236}">
                <a16:creationId xmlns:a16="http://schemas.microsoft.com/office/drawing/2014/main" id="{169D4FA5-1532-4C1A-9464-9FF87F726A24}"/>
              </a:ext>
            </a:extLst>
          </p:cNvPr>
          <p:cNvSpPr/>
          <p:nvPr/>
        </p:nvSpPr>
        <p:spPr>
          <a:xfrm rot="900000">
            <a:off x="9770533" y="-104765"/>
            <a:ext cx="3134784" cy="3821113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5" tIns="45573" rIns="91075" bIns="45573" anchor="ctr"/>
          <a:lstStyle/>
          <a:p>
            <a:pPr algn="ctr" defTabSz="910662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713332" y="2921829"/>
            <a:ext cx="7587808" cy="1570680"/>
          </a:xfrm>
        </p:spPr>
        <p:txBody>
          <a:bodyPr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717138" y="4494280"/>
            <a:ext cx="7028725" cy="1500187"/>
          </a:xfrm>
        </p:spPr>
        <p:txBody>
          <a:bodyPr anchor="t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53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0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60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13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76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19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873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4261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4A76353-6635-4B74-A035-C782A5CC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900000">
            <a:off x="9171517" y="3760797"/>
            <a:ext cx="2032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DD91CD6-64AE-453D-98C9-FC80CB14A40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1FDD3B3-02A7-4158-BE05-9567AD6C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900000">
            <a:off x="9408612" y="3170303"/>
            <a:ext cx="256963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4997303-664C-4123-B93F-866953160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900000" flipH="1">
            <a:off x="9569468" y="2660715"/>
            <a:ext cx="910168" cy="365125"/>
          </a:xfrm>
        </p:spPr>
        <p:txBody>
          <a:bodyPr/>
          <a:lstStyle>
            <a:lvl1pPr algn="l">
              <a:defRPr/>
            </a:lvl1pPr>
          </a:lstStyle>
          <a:p>
            <a:fld id="{A98917A3-17ED-4330-BAAC-3432A0462A6C}" type="slidenum">
              <a:rPr lang="en-GB" altLang="vi-VN"/>
              <a:pPr/>
              <a:t>‹#›</a:t>
            </a:fld>
            <a:endParaRPr lang="en-GB" altLang="vi-VN"/>
          </a:p>
        </p:txBody>
      </p:sp>
    </p:spTree>
    <p:extLst>
      <p:ext uri="{BB962C8B-B14F-4D97-AF65-F5344CB8AC3E}">
        <p14:creationId xmlns:p14="http://schemas.microsoft.com/office/powerpoint/2010/main" val="42826939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FF3C8B5C-5B4F-46DB-9319-AE0A19463210}"/>
              </a:ext>
            </a:extLst>
          </p:cNvPr>
          <p:cNvSpPr/>
          <p:nvPr/>
        </p:nvSpPr>
        <p:spPr>
          <a:xfrm rot="20707748">
            <a:off x="-1176867" y="-625460"/>
            <a:ext cx="9918701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5" tIns="45573" rIns="91075" bIns="45573" anchor="ctr"/>
          <a:lstStyle/>
          <a:p>
            <a:pPr algn="ctr" defTabSz="910662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6" name="Rounded Rectangle 17">
            <a:extLst>
              <a:ext uri="{FF2B5EF4-FFF2-40B4-BE49-F238E27FC236}">
                <a16:creationId xmlns:a16="http://schemas.microsoft.com/office/drawing/2014/main" id="{F84EC8B2-D86B-4379-9569-FE97D28B091C}"/>
              </a:ext>
            </a:extLst>
          </p:cNvPr>
          <p:cNvSpPr/>
          <p:nvPr/>
        </p:nvSpPr>
        <p:spPr>
          <a:xfrm rot="20707748">
            <a:off x="4315900" y="6275415"/>
            <a:ext cx="5850467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5" tIns="45573" rIns="91075" bIns="45573" anchor="ctr"/>
          <a:lstStyle/>
          <a:p>
            <a:pPr algn="ctr" defTabSz="910662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7" name="Rounded Rectangle 18">
            <a:extLst>
              <a:ext uri="{FF2B5EF4-FFF2-40B4-BE49-F238E27FC236}">
                <a16:creationId xmlns:a16="http://schemas.microsoft.com/office/drawing/2014/main" id="{67DD4107-544D-4276-B05C-8E1BDFBE9C82}"/>
              </a:ext>
            </a:extLst>
          </p:cNvPr>
          <p:cNvSpPr/>
          <p:nvPr/>
        </p:nvSpPr>
        <p:spPr>
          <a:xfrm rot="20707748">
            <a:off x="10215047" y="5462588"/>
            <a:ext cx="2277533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5" tIns="45573" rIns="91075" bIns="45573" anchor="ctr"/>
          <a:lstStyle/>
          <a:p>
            <a:pPr algn="ctr" defTabSz="910662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8" name="Rounded Rectangle 19">
            <a:extLst>
              <a:ext uri="{FF2B5EF4-FFF2-40B4-BE49-F238E27FC236}">
                <a16:creationId xmlns:a16="http://schemas.microsoft.com/office/drawing/2014/main" id="{0F1EE492-6C2B-439A-8C4C-7FC578BF942C}"/>
              </a:ext>
            </a:extLst>
          </p:cNvPr>
          <p:cNvSpPr/>
          <p:nvPr/>
        </p:nvSpPr>
        <p:spPr>
          <a:xfrm rot="20707748">
            <a:off x="8890022" y="-490536"/>
            <a:ext cx="4087284" cy="5811839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5" tIns="45573" rIns="91075" bIns="45573" anchor="ctr"/>
          <a:lstStyle/>
          <a:p>
            <a:pPr algn="ctr" defTabSz="910662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7699278" y="1991782"/>
            <a:ext cx="4820301" cy="19148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352585" y="1335084"/>
            <a:ext cx="3438144" cy="48398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4934719" y="618004"/>
            <a:ext cx="3440013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C9CCC9A4-8401-4BA7-9247-4C84B0ED8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0700000">
            <a:off x="10342064" y="5888103"/>
            <a:ext cx="165523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05402ED-F113-49BF-A7EB-26C15CB647D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3DCA9C12-EAF3-4A90-89A2-1E972CD44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0700000">
            <a:off x="5405968" y="5494403"/>
            <a:ext cx="416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F823EC0C-55B3-42F1-BD18-A10C5B58A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0700000">
            <a:off x="10253168" y="5643627"/>
            <a:ext cx="1655235" cy="365125"/>
          </a:xfrm>
        </p:spPr>
        <p:txBody>
          <a:bodyPr/>
          <a:lstStyle>
            <a:lvl1pPr algn="l">
              <a:defRPr/>
            </a:lvl1pPr>
          </a:lstStyle>
          <a:p>
            <a:fld id="{E1A1FAFF-149A-4CA8-B75C-00CD3B55CCA2}" type="slidenum">
              <a:rPr lang="en-GB" altLang="vi-VN"/>
              <a:pPr/>
              <a:t>‹#›</a:t>
            </a:fld>
            <a:endParaRPr lang="en-GB" altLang="vi-VN"/>
          </a:p>
        </p:txBody>
      </p:sp>
    </p:spTree>
    <p:extLst>
      <p:ext uri="{BB962C8B-B14F-4D97-AF65-F5344CB8AC3E}">
        <p14:creationId xmlns:p14="http://schemas.microsoft.com/office/powerpoint/2010/main" val="110618327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2">
            <a:extLst>
              <a:ext uri="{FF2B5EF4-FFF2-40B4-BE49-F238E27FC236}">
                <a16:creationId xmlns:a16="http://schemas.microsoft.com/office/drawing/2014/main" id="{179C844C-4656-4C95-9B90-77FAC42243BD}"/>
              </a:ext>
            </a:extLst>
          </p:cNvPr>
          <p:cNvSpPr/>
          <p:nvPr/>
        </p:nvSpPr>
        <p:spPr>
          <a:xfrm rot="20707748">
            <a:off x="-1176867" y="-625460"/>
            <a:ext cx="9918701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5" tIns="45573" rIns="91075" bIns="45573" anchor="ctr"/>
          <a:lstStyle/>
          <a:p>
            <a:pPr algn="ctr" defTabSz="910662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8" name="Rounded Rectangle 53">
            <a:extLst>
              <a:ext uri="{FF2B5EF4-FFF2-40B4-BE49-F238E27FC236}">
                <a16:creationId xmlns:a16="http://schemas.microsoft.com/office/drawing/2014/main" id="{30DEB34D-1350-442C-BC1C-ABBE9CB8D71D}"/>
              </a:ext>
            </a:extLst>
          </p:cNvPr>
          <p:cNvSpPr/>
          <p:nvPr/>
        </p:nvSpPr>
        <p:spPr>
          <a:xfrm rot="20707748">
            <a:off x="4315900" y="6275415"/>
            <a:ext cx="5850467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5" tIns="45573" rIns="91075" bIns="45573" anchor="ctr"/>
          <a:lstStyle/>
          <a:p>
            <a:pPr algn="ctr" defTabSz="910662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Rounded Rectangle 54">
            <a:extLst>
              <a:ext uri="{FF2B5EF4-FFF2-40B4-BE49-F238E27FC236}">
                <a16:creationId xmlns:a16="http://schemas.microsoft.com/office/drawing/2014/main" id="{339F8F63-7E39-487B-821E-6A4FB69AEB14}"/>
              </a:ext>
            </a:extLst>
          </p:cNvPr>
          <p:cNvSpPr/>
          <p:nvPr/>
        </p:nvSpPr>
        <p:spPr>
          <a:xfrm rot="20707748">
            <a:off x="10215047" y="5462588"/>
            <a:ext cx="2277533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5" tIns="45573" rIns="91075" bIns="45573" anchor="ctr"/>
          <a:lstStyle/>
          <a:p>
            <a:pPr algn="ctr" defTabSz="910662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0" name="Rounded Rectangle 55">
            <a:extLst>
              <a:ext uri="{FF2B5EF4-FFF2-40B4-BE49-F238E27FC236}">
                <a16:creationId xmlns:a16="http://schemas.microsoft.com/office/drawing/2014/main" id="{F39B9294-7EA1-4C27-B35C-9692E14D243D}"/>
              </a:ext>
            </a:extLst>
          </p:cNvPr>
          <p:cNvSpPr/>
          <p:nvPr/>
        </p:nvSpPr>
        <p:spPr>
          <a:xfrm rot="20707748">
            <a:off x="8890022" y="-490536"/>
            <a:ext cx="4087284" cy="5811839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5" tIns="45573" rIns="91075" bIns="45573" anchor="ctr"/>
          <a:lstStyle/>
          <a:p>
            <a:pPr algn="ctr" defTabSz="910662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7703889" y="1991871"/>
            <a:ext cx="4818887" cy="19141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1139689" y="1406878"/>
            <a:ext cx="2950864" cy="75986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5310" indent="0">
              <a:buNone/>
              <a:defRPr sz="2000" b="1"/>
            </a:lvl2pPr>
            <a:lvl3pPr marL="910662" indent="0">
              <a:buNone/>
              <a:defRPr sz="1900" b="1"/>
            </a:lvl3pPr>
            <a:lvl4pPr marL="1366003" indent="0">
              <a:buNone/>
              <a:defRPr sz="1600" b="1"/>
            </a:lvl4pPr>
            <a:lvl5pPr marL="1821330" indent="0">
              <a:buNone/>
              <a:defRPr sz="1600" b="1"/>
            </a:lvl5pPr>
            <a:lvl6pPr marL="2276678" indent="0">
              <a:buNone/>
              <a:defRPr sz="1600" b="1"/>
            </a:lvl6pPr>
            <a:lvl7pPr marL="2731995" indent="0">
              <a:buNone/>
              <a:defRPr sz="1600" b="1"/>
            </a:lvl7pPr>
            <a:lvl8pPr marL="3187305" indent="0">
              <a:buNone/>
              <a:defRPr sz="1600" b="1"/>
            </a:lvl8pPr>
            <a:lvl9pPr marL="364261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494024" y="2227895"/>
            <a:ext cx="3438144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4714279" y="687584"/>
            <a:ext cx="2953004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5310" indent="0">
              <a:buNone/>
              <a:defRPr sz="2000" b="1"/>
            </a:lvl2pPr>
            <a:lvl3pPr marL="910662" indent="0">
              <a:buNone/>
              <a:defRPr sz="1900" b="1"/>
            </a:lvl3pPr>
            <a:lvl4pPr marL="1366003" indent="0">
              <a:buNone/>
              <a:defRPr sz="1600" b="1"/>
            </a:lvl4pPr>
            <a:lvl5pPr marL="1821330" indent="0">
              <a:buNone/>
              <a:defRPr sz="1600" b="1"/>
            </a:lvl5pPr>
            <a:lvl6pPr marL="2276678" indent="0">
              <a:buNone/>
              <a:defRPr sz="1600" b="1"/>
            </a:lvl6pPr>
            <a:lvl7pPr marL="2731995" indent="0">
              <a:buNone/>
              <a:defRPr sz="1600" b="1"/>
            </a:lvl7pPr>
            <a:lvl8pPr marL="3187305" indent="0">
              <a:buNone/>
              <a:defRPr sz="1600" b="1"/>
            </a:lvl8pPr>
            <a:lvl9pPr marL="364261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5077997" y="1495920"/>
            <a:ext cx="3438144" cy="39559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52478C0C-B19B-4266-B04B-785B2FA7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0700000">
            <a:off x="10337812" y="5888103"/>
            <a:ext cx="1659467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C23F4E3-FB34-405F-8CD8-31F243CEA4C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E2C7CE18-609D-42B0-9DAD-ACEAF7DF7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0700000">
            <a:off x="5401733" y="5495991"/>
            <a:ext cx="416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B0E568BE-4957-4716-A9C8-86E440D41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0700000">
            <a:off x="10253144" y="5642039"/>
            <a:ext cx="1659467" cy="365125"/>
          </a:xfrm>
        </p:spPr>
        <p:txBody>
          <a:bodyPr/>
          <a:lstStyle>
            <a:lvl1pPr algn="l">
              <a:defRPr/>
            </a:lvl1pPr>
          </a:lstStyle>
          <a:p>
            <a:fld id="{BB15DCDB-ED22-4190-855B-D18A2DA5C256}" type="slidenum">
              <a:rPr lang="en-GB" altLang="vi-VN"/>
              <a:pPr/>
              <a:t>‹#›</a:t>
            </a:fld>
            <a:endParaRPr lang="en-GB" altLang="vi-VN"/>
          </a:p>
        </p:txBody>
      </p:sp>
    </p:spTree>
    <p:extLst>
      <p:ext uri="{BB962C8B-B14F-4D97-AF65-F5344CB8AC3E}">
        <p14:creationId xmlns:p14="http://schemas.microsoft.com/office/powerpoint/2010/main" val="94400022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0">
            <a:extLst>
              <a:ext uri="{FF2B5EF4-FFF2-40B4-BE49-F238E27FC236}">
                <a16:creationId xmlns:a16="http://schemas.microsoft.com/office/drawing/2014/main" id="{BD0C1171-9ED2-4224-B9B4-6D0A18FB83A5}"/>
              </a:ext>
            </a:extLst>
          </p:cNvPr>
          <p:cNvSpPr/>
          <p:nvPr/>
        </p:nvSpPr>
        <p:spPr>
          <a:xfrm rot="907748">
            <a:off x="-1153582" y="850920"/>
            <a:ext cx="4819651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5" tIns="45573" rIns="91075" bIns="45573" anchor="ctr"/>
          <a:lstStyle/>
          <a:p>
            <a:pPr algn="ctr" defTabSz="910662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4" name="Rounded Rectangle 21">
            <a:extLst>
              <a:ext uri="{FF2B5EF4-FFF2-40B4-BE49-F238E27FC236}">
                <a16:creationId xmlns:a16="http://schemas.microsoft.com/office/drawing/2014/main" id="{036F2C18-F0BC-4428-BDB0-C24BB86729CD}"/>
              </a:ext>
            </a:extLst>
          </p:cNvPr>
          <p:cNvSpPr/>
          <p:nvPr/>
        </p:nvSpPr>
        <p:spPr>
          <a:xfrm rot="907748">
            <a:off x="23287" y="-511174"/>
            <a:ext cx="4980516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5" tIns="45573" rIns="91075" bIns="45573" anchor="ctr"/>
          <a:lstStyle/>
          <a:p>
            <a:pPr algn="ctr" defTabSz="910662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5" name="Rounded Rectangle 22">
            <a:extLst>
              <a:ext uri="{FF2B5EF4-FFF2-40B4-BE49-F238E27FC236}">
                <a16:creationId xmlns:a16="http://schemas.microsoft.com/office/drawing/2014/main" id="{BFAC2FAC-0808-4765-B6B5-87ECFE08A87F}"/>
              </a:ext>
            </a:extLst>
          </p:cNvPr>
          <p:cNvSpPr/>
          <p:nvPr/>
        </p:nvSpPr>
        <p:spPr>
          <a:xfrm rot="907748">
            <a:off x="2861733" y="6589740"/>
            <a:ext cx="26416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5" tIns="45573" rIns="91075" bIns="45573" anchor="ctr"/>
          <a:lstStyle/>
          <a:p>
            <a:pPr algn="ctr" defTabSz="910662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6" name="Rounded Rectangle 23">
            <a:extLst>
              <a:ext uri="{FF2B5EF4-FFF2-40B4-BE49-F238E27FC236}">
                <a16:creationId xmlns:a16="http://schemas.microsoft.com/office/drawing/2014/main" id="{5034F4D8-10E2-42AC-827E-ED3B66EF3053}"/>
              </a:ext>
            </a:extLst>
          </p:cNvPr>
          <p:cNvSpPr/>
          <p:nvPr/>
        </p:nvSpPr>
        <p:spPr>
          <a:xfrm rot="907748">
            <a:off x="4246047" y="-554039"/>
            <a:ext cx="9044517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5" tIns="45573" rIns="91075" bIns="45573" anchor="ctr"/>
          <a:lstStyle/>
          <a:p>
            <a:pPr algn="ctr" defTabSz="910662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3120" y="2644140"/>
            <a:ext cx="5065777" cy="2255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06C845EB-0A9A-4C8E-9672-86310516F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900000">
            <a:off x="2256369" y="612843"/>
            <a:ext cx="23897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BBF47-F724-4A20-ADF0-982C9FA210F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B111359-DBC8-4684-A902-458060B2D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900000">
            <a:off x="3325312" y="6100827"/>
            <a:ext cx="406823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6389C4E-AF99-43C2-B126-337BF0814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900000">
            <a:off x="1682751" y="301633"/>
            <a:ext cx="3048000" cy="365125"/>
          </a:xfrm>
        </p:spPr>
        <p:txBody>
          <a:bodyPr/>
          <a:lstStyle>
            <a:lvl1pPr>
              <a:defRPr/>
            </a:lvl1pPr>
          </a:lstStyle>
          <a:p>
            <a:fld id="{819328BE-77C4-4811-849E-86B99DE2B87B}" type="slidenum">
              <a:rPr lang="en-GB" altLang="vi-VN"/>
              <a:pPr/>
              <a:t>‹#›</a:t>
            </a:fld>
            <a:endParaRPr lang="en-GB" altLang="vi-VN"/>
          </a:p>
        </p:txBody>
      </p:sp>
    </p:spTree>
    <p:extLst>
      <p:ext uri="{BB962C8B-B14F-4D97-AF65-F5344CB8AC3E}">
        <p14:creationId xmlns:p14="http://schemas.microsoft.com/office/powerpoint/2010/main" val="268271427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054C7A48-0A00-4703-A02C-9CACD8F1D81A}"/>
              </a:ext>
            </a:extLst>
          </p:cNvPr>
          <p:cNvSpPr/>
          <p:nvPr/>
        </p:nvSpPr>
        <p:spPr>
          <a:xfrm rot="900000">
            <a:off x="-495296" y="-1217612"/>
            <a:ext cx="11436351" cy="6343651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5" tIns="45573" rIns="91075" bIns="45573" anchor="ctr"/>
          <a:lstStyle/>
          <a:p>
            <a:pPr algn="ctr" defTabSz="910662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Rounded Rectangle 12">
            <a:extLst>
              <a:ext uri="{FF2B5EF4-FFF2-40B4-BE49-F238E27FC236}">
                <a16:creationId xmlns:a16="http://schemas.microsoft.com/office/drawing/2014/main" id="{DE9DF0FA-5DD4-4C60-8AE1-7895AD73E43B}"/>
              </a:ext>
            </a:extLst>
          </p:cNvPr>
          <p:cNvSpPr/>
          <p:nvPr/>
        </p:nvSpPr>
        <p:spPr>
          <a:xfrm rot="900000">
            <a:off x="-599018" y="5208707"/>
            <a:ext cx="9961035" cy="2486025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5" tIns="45573" rIns="91075" bIns="45573" anchor="ctr"/>
          <a:lstStyle/>
          <a:p>
            <a:pPr algn="ctr" defTabSz="910662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CCCA89D4-53A9-4925-BD94-97A23F33CA82}"/>
              </a:ext>
            </a:extLst>
          </p:cNvPr>
          <p:cNvSpPr/>
          <p:nvPr/>
        </p:nvSpPr>
        <p:spPr>
          <a:xfrm rot="900000">
            <a:off x="9590712" y="6483442"/>
            <a:ext cx="2575983" cy="634999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5" tIns="45573" rIns="91075" bIns="45573" anchor="ctr"/>
          <a:lstStyle/>
          <a:p>
            <a:pPr algn="ctr" defTabSz="910662">
              <a:defRPr/>
            </a:pPr>
            <a:endParaRPr lang="en-US" sz="1900" dirty="0">
              <a:solidFill>
                <a:prstClr val="white"/>
              </a:solidFill>
            </a:endParaRPr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5CBD06B0-3982-4EAF-A018-FA7D79615307}"/>
              </a:ext>
            </a:extLst>
          </p:cNvPr>
          <p:cNvSpPr/>
          <p:nvPr/>
        </p:nvSpPr>
        <p:spPr>
          <a:xfrm rot="900000">
            <a:off x="10835235" y="92075"/>
            <a:ext cx="2506133" cy="6415088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5" tIns="45573" rIns="91075" bIns="45573" anchor="ctr"/>
          <a:lstStyle/>
          <a:p>
            <a:pPr algn="ctr" defTabSz="910662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6854B05B-D229-4203-98BC-B3326DE512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900000">
            <a:off x="10028768" y="5927791"/>
            <a:ext cx="2032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7BA9B92-539D-4037-859F-506501B4EDF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03D7C4B-34F2-43EC-A1F6-E07B4B4BC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900000">
            <a:off x="5190067" y="5988142"/>
            <a:ext cx="4165600" cy="293687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A137FAE-C05B-4405-8648-B8D216F2C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900000">
            <a:off x="10132484" y="5570603"/>
            <a:ext cx="954616" cy="365125"/>
          </a:xfrm>
        </p:spPr>
        <p:txBody>
          <a:bodyPr/>
          <a:lstStyle>
            <a:lvl1pPr algn="l">
              <a:defRPr/>
            </a:lvl1pPr>
          </a:lstStyle>
          <a:p>
            <a:fld id="{45F58CF9-447E-42A2-88B7-1E3C5DEFB723}" type="slidenum">
              <a:rPr lang="en-GB" altLang="vi-VN"/>
              <a:pPr/>
              <a:t>‹#›</a:t>
            </a:fld>
            <a:endParaRPr lang="en-GB" altLang="vi-VN"/>
          </a:p>
        </p:txBody>
      </p:sp>
    </p:spTree>
    <p:extLst>
      <p:ext uri="{BB962C8B-B14F-4D97-AF65-F5344CB8AC3E}">
        <p14:creationId xmlns:p14="http://schemas.microsoft.com/office/powerpoint/2010/main" val="42663932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7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7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6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5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4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2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0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32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BF446C10-15D4-4873-9F28-2EBAA781EB59}"/>
              </a:ext>
            </a:extLst>
          </p:cNvPr>
          <p:cNvSpPr/>
          <p:nvPr/>
        </p:nvSpPr>
        <p:spPr>
          <a:xfrm rot="20707748">
            <a:off x="-1195911" y="-623888"/>
            <a:ext cx="9715501" cy="6040439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5" tIns="45573" rIns="91075" bIns="45573" anchor="ctr"/>
          <a:lstStyle/>
          <a:p>
            <a:pPr algn="ctr" defTabSz="910662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9D5ABBD9-3A82-4725-B521-981E156BA904}"/>
              </a:ext>
            </a:extLst>
          </p:cNvPr>
          <p:cNvSpPr/>
          <p:nvPr/>
        </p:nvSpPr>
        <p:spPr>
          <a:xfrm rot="20707748">
            <a:off x="86795" y="5378455"/>
            <a:ext cx="9922933" cy="2476500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5" tIns="45573" rIns="91075" bIns="45573" anchor="ctr"/>
          <a:lstStyle/>
          <a:p>
            <a:pPr algn="ctr" defTabSz="910662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216BDE67-028B-4586-98FE-5852503FE8D3}"/>
              </a:ext>
            </a:extLst>
          </p:cNvPr>
          <p:cNvSpPr/>
          <p:nvPr/>
        </p:nvSpPr>
        <p:spPr>
          <a:xfrm rot="20707748">
            <a:off x="10215047" y="5459439"/>
            <a:ext cx="2277533" cy="1538288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5" tIns="45573" rIns="91075" bIns="45573" anchor="ctr"/>
          <a:lstStyle/>
          <a:p>
            <a:pPr algn="ctr" defTabSz="910662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B109921A-BC68-4E7C-B402-783CCD650586}"/>
              </a:ext>
            </a:extLst>
          </p:cNvPr>
          <p:cNvSpPr/>
          <p:nvPr/>
        </p:nvSpPr>
        <p:spPr>
          <a:xfrm rot="20707748">
            <a:off x="8898552" y="-490522"/>
            <a:ext cx="4078817" cy="5810251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5" tIns="45573" rIns="91075" bIns="45573" anchor="ctr"/>
          <a:lstStyle/>
          <a:p>
            <a:pPr algn="ctr" defTabSz="910662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7703889" y="1991871"/>
            <a:ext cx="4818887" cy="1914144"/>
          </a:xfrm>
        </p:spPr>
        <p:txBody>
          <a:bodyPr/>
          <a:lstStyle>
            <a:lvl1pPr algn="r"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1126475" y="997935"/>
            <a:ext cx="7124133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4288765" y="5144668"/>
            <a:ext cx="5240501" cy="988131"/>
          </a:xfrm>
        </p:spPr>
        <p:txBody>
          <a:bodyPr/>
          <a:lstStyle>
            <a:lvl1pPr marL="0" indent="0" algn="r">
              <a:buNone/>
              <a:defRPr sz="1900"/>
            </a:lvl1pPr>
            <a:lvl2pPr marL="455310" indent="0">
              <a:buNone/>
              <a:defRPr sz="1200"/>
            </a:lvl2pPr>
            <a:lvl3pPr marL="910662" indent="0">
              <a:buNone/>
              <a:defRPr sz="1100"/>
            </a:lvl3pPr>
            <a:lvl4pPr marL="1366003" indent="0">
              <a:buNone/>
              <a:defRPr sz="900"/>
            </a:lvl4pPr>
            <a:lvl5pPr marL="1821330" indent="0">
              <a:buNone/>
              <a:defRPr sz="900"/>
            </a:lvl5pPr>
            <a:lvl6pPr marL="2276678" indent="0">
              <a:buNone/>
              <a:defRPr sz="900"/>
            </a:lvl6pPr>
            <a:lvl7pPr marL="2731995" indent="0">
              <a:buNone/>
              <a:defRPr sz="900"/>
            </a:lvl7pPr>
            <a:lvl8pPr marL="3187305" indent="0">
              <a:buNone/>
              <a:defRPr sz="900"/>
            </a:lvl8pPr>
            <a:lvl9pPr marL="364261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CA2695A8-D700-459D-B352-6663571741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0700000">
            <a:off x="10337812" y="5888103"/>
            <a:ext cx="1659467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7E4A88B-331F-4B18-9891-86C922839E3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8FED15B8-A3B3-4318-AC57-292F9DCF1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0700000">
            <a:off x="5685378" y="6099243"/>
            <a:ext cx="4083051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16F83F3-6B9C-4948-BA80-191747B6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0700000">
            <a:off x="10253144" y="5642039"/>
            <a:ext cx="1659467" cy="365125"/>
          </a:xfrm>
        </p:spPr>
        <p:txBody>
          <a:bodyPr/>
          <a:lstStyle>
            <a:lvl1pPr algn="l">
              <a:defRPr/>
            </a:lvl1pPr>
          </a:lstStyle>
          <a:p>
            <a:fld id="{61FB8477-8837-47E3-AF81-714C5B204D1F}" type="slidenum">
              <a:rPr lang="en-GB" altLang="vi-VN"/>
              <a:pPr/>
              <a:t>‹#›</a:t>
            </a:fld>
            <a:endParaRPr lang="en-GB" altLang="vi-VN"/>
          </a:p>
        </p:txBody>
      </p:sp>
    </p:spTree>
    <p:extLst>
      <p:ext uri="{BB962C8B-B14F-4D97-AF65-F5344CB8AC3E}">
        <p14:creationId xmlns:p14="http://schemas.microsoft.com/office/powerpoint/2010/main" val="418693431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2CE24FB4-5360-4122-8AD9-3F8825920F7E}"/>
              </a:ext>
            </a:extLst>
          </p:cNvPr>
          <p:cNvSpPr/>
          <p:nvPr/>
        </p:nvSpPr>
        <p:spPr>
          <a:xfrm rot="900000">
            <a:off x="-711188" y="-979488"/>
            <a:ext cx="8896351" cy="6821488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5" tIns="45573" rIns="91075" bIns="45573" anchor="ctr"/>
          <a:lstStyle/>
          <a:p>
            <a:pPr algn="ctr" defTabSz="910662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14A2B23E-723D-4985-8260-8964362F93E7}"/>
              </a:ext>
            </a:extLst>
          </p:cNvPr>
          <p:cNvSpPr/>
          <p:nvPr/>
        </p:nvSpPr>
        <p:spPr>
          <a:xfrm rot="900000">
            <a:off x="-378868" y="5969079"/>
            <a:ext cx="7067551" cy="1497013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5" tIns="45573" rIns="91075" bIns="45573" anchor="ctr"/>
          <a:lstStyle/>
          <a:p>
            <a:pPr algn="ctr" defTabSz="910662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6024FBDB-E3C5-49B6-8EFE-5DA34800A3C3}"/>
              </a:ext>
            </a:extLst>
          </p:cNvPr>
          <p:cNvSpPr/>
          <p:nvPr/>
        </p:nvSpPr>
        <p:spPr>
          <a:xfrm rot="900000">
            <a:off x="9241380" y="-242888"/>
            <a:ext cx="3244851" cy="1384301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5" tIns="45573" rIns="91075" bIns="45573" anchor="ctr"/>
          <a:lstStyle/>
          <a:p>
            <a:pPr algn="ctr" defTabSz="910662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8" name="Rounded Rectangle 17">
            <a:extLst>
              <a:ext uri="{FF2B5EF4-FFF2-40B4-BE49-F238E27FC236}">
                <a16:creationId xmlns:a16="http://schemas.microsoft.com/office/drawing/2014/main" id="{E1BC44C6-8DD3-4023-83F7-9969D89A6423}"/>
              </a:ext>
            </a:extLst>
          </p:cNvPr>
          <p:cNvSpPr/>
          <p:nvPr/>
        </p:nvSpPr>
        <p:spPr>
          <a:xfrm rot="900000">
            <a:off x="7865544" y="1282770"/>
            <a:ext cx="5124451" cy="6178551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5" tIns="45573" rIns="91075" bIns="45573" anchor="ctr"/>
          <a:lstStyle/>
          <a:p>
            <a:pPr algn="ctr" defTabSz="910662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6943783" y="2412091"/>
            <a:ext cx="5036384" cy="2662841"/>
          </a:xfrm>
        </p:spPr>
        <p:txBody>
          <a:bodyPr anchor="t"/>
          <a:lstStyle>
            <a:lvl1pPr algn="r"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2010039" y="615763"/>
            <a:ext cx="5764672" cy="3294419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5310" indent="0">
              <a:buNone/>
              <a:defRPr sz="2800"/>
            </a:lvl2pPr>
            <a:lvl3pPr marL="910662" indent="0">
              <a:buNone/>
              <a:defRPr sz="2400"/>
            </a:lvl3pPr>
            <a:lvl4pPr marL="1366003" indent="0">
              <a:buNone/>
              <a:defRPr sz="2000"/>
            </a:lvl4pPr>
            <a:lvl5pPr marL="1821330" indent="0">
              <a:buNone/>
              <a:defRPr sz="2000"/>
            </a:lvl5pPr>
            <a:lvl6pPr marL="2276678" indent="0">
              <a:buNone/>
              <a:defRPr sz="2000"/>
            </a:lvl6pPr>
            <a:lvl7pPr marL="2731995" indent="0">
              <a:buNone/>
              <a:defRPr sz="2000"/>
            </a:lvl7pPr>
            <a:lvl8pPr marL="3187305" indent="0">
              <a:buNone/>
              <a:defRPr sz="2000"/>
            </a:lvl8pPr>
            <a:lvl9pPr marL="364261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1097068" y="4161127"/>
            <a:ext cx="5747888" cy="1203540"/>
          </a:xfrm>
        </p:spPr>
        <p:txBody>
          <a:bodyPr anchor="t"/>
          <a:lstStyle>
            <a:lvl1pPr marL="0" indent="0" algn="ctr">
              <a:buNone/>
              <a:defRPr sz="2000"/>
            </a:lvl1pPr>
            <a:lvl2pPr marL="455310" indent="0">
              <a:buNone/>
              <a:defRPr sz="1200"/>
            </a:lvl2pPr>
            <a:lvl3pPr marL="910662" indent="0">
              <a:buNone/>
              <a:defRPr sz="1100"/>
            </a:lvl3pPr>
            <a:lvl4pPr marL="1366003" indent="0">
              <a:buNone/>
              <a:defRPr sz="900"/>
            </a:lvl4pPr>
            <a:lvl5pPr marL="1821330" indent="0">
              <a:buNone/>
              <a:defRPr sz="900"/>
            </a:lvl5pPr>
            <a:lvl6pPr marL="2276678" indent="0">
              <a:buNone/>
              <a:defRPr sz="900"/>
            </a:lvl6pPr>
            <a:lvl7pPr marL="2731995" indent="0">
              <a:buNone/>
              <a:defRPr sz="900"/>
            </a:lvl7pPr>
            <a:lvl8pPr marL="3187305" indent="0">
              <a:buNone/>
              <a:defRPr sz="900"/>
            </a:lvl8pPr>
            <a:lvl9pPr marL="364261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24447C7D-A53B-4B91-9C1D-D56E77ABF4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900000">
            <a:off x="9323917" y="571567"/>
            <a:ext cx="2032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F12388C-06F0-4A2B-90AF-F1E54F1FAEA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58C7BD8F-1D4B-44E5-8CB7-2E72A8AF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900000">
            <a:off x="863704" y="5162610"/>
            <a:ext cx="3968751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F49351B-0A59-4EF0-BE64-CA1EEB349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900000">
            <a:off x="9395888" y="390584"/>
            <a:ext cx="2616200" cy="365125"/>
          </a:xfrm>
        </p:spPr>
        <p:txBody>
          <a:bodyPr/>
          <a:lstStyle>
            <a:lvl1pPr algn="l">
              <a:defRPr/>
            </a:lvl1pPr>
          </a:lstStyle>
          <a:p>
            <a:fld id="{58FD2EBC-4F4E-4069-8056-364CB0853E09}" type="slidenum">
              <a:rPr lang="en-GB" altLang="vi-VN"/>
              <a:pPr/>
              <a:t>‹#›</a:t>
            </a:fld>
            <a:endParaRPr lang="en-GB" altLang="vi-VN"/>
          </a:p>
        </p:txBody>
      </p:sp>
    </p:spTree>
    <p:extLst>
      <p:ext uri="{BB962C8B-B14F-4D97-AF65-F5344CB8AC3E}">
        <p14:creationId xmlns:p14="http://schemas.microsoft.com/office/powerpoint/2010/main" val="276045354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DC86FA6B-2669-4772-9489-02441C6AAFDF}"/>
              </a:ext>
            </a:extLst>
          </p:cNvPr>
          <p:cNvSpPr/>
          <p:nvPr/>
        </p:nvSpPr>
        <p:spPr>
          <a:xfrm rot="20707748">
            <a:off x="-1193800" y="-766762"/>
            <a:ext cx="11110384" cy="5894388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5" tIns="45573" rIns="91075" bIns="45573" anchor="ctr"/>
          <a:lstStyle/>
          <a:p>
            <a:pPr algn="ctr" defTabSz="910662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FBDD0180-E5E6-4301-942B-D2DF8F3740B2}"/>
              </a:ext>
            </a:extLst>
          </p:cNvPr>
          <p:cNvSpPr/>
          <p:nvPr/>
        </p:nvSpPr>
        <p:spPr>
          <a:xfrm rot="20707748">
            <a:off x="86795" y="5089604"/>
            <a:ext cx="11370733" cy="2911475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5" tIns="45573" rIns="91075" bIns="45573" anchor="ctr"/>
          <a:lstStyle/>
          <a:p>
            <a:pPr algn="ctr" defTabSz="910662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AB6A56D2-D13D-4E65-89E8-0C2A50B3C4F2}"/>
              </a:ext>
            </a:extLst>
          </p:cNvPr>
          <p:cNvSpPr/>
          <p:nvPr/>
        </p:nvSpPr>
        <p:spPr>
          <a:xfrm rot="20707748">
            <a:off x="11379211" y="3840220"/>
            <a:ext cx="1348317" cy="2994027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5" tIns="45573" rIns="91075" bIns="45573" anchor="ctr"/>
          <a:lstStyle/>
          <a:p>
            <a:pPr algn="ctr" defTabSz="910662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A71F6C31-C26A-4BCF-BA7D-E8EDA476C65F}"/>
              </a:ext>
            </a:extLst>
          </p:cNvPr>
          <p:cNvSpPr/>
          <p:nvPr/>
        </p:nvSpPr>
        <p:spPr>
          <a:xfrm rot="20707748">
            <a:off x="10117680" y="-322264"/>
            <a:ext cx="2635251" cy="4073527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5" tIns="45573" rIns="91075" bIns="45573" anchor="ctr"/>
          <a:lstStyle/>
          <a:p>
            <a:pPr algn="ctr" defTabSz="910662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4245187" y="4760500"/>
            <a:ext cx="6673004" cy="129954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1042577" y="984677"/>
            <a:ext cx="8775039" cy="36047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52ADD24-6EF7-475C-B14D-7212056CEC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0700000">
            <a:off x="9328151" y="6238939"/>
            <a:ext cx="203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EC701-7E3D-401A-A419-487CAE33352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FA1F427-629E-49B8-9D93-58AA7BBFE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0700000">
            <a:off x="7095067" y="6094479"/>
            <a:ext cx="416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06DC8B2-7A4C-4BF3-9FF6-C4CFBD02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0700000">
            <a:off x="10909315" y="3246451"/>
            <a:ext cx="1210733" cy="365125"/>
          </a:xfrm>
        </p:spPr>
        <p:txBody>
          <a:bodyPr/>
          <a:lstStyle>
            <a:lvl1pPr algn="l">
              <a:defRPr/>
            </a:lvl1pPr>
          </a:lstStyle>
          <a:p>
            <a:fld id="{16F3C32A-5117-446D-B03F-D0B89A064E34}" type="slidenum">
              <a:rPr lang="en-GB" altLang="vi-VN"/>
              <a:pPr/>
              <a:t>‹#›</a:t>
            </a:fld>
            <a:endParaRPr lang="en-GB" altLang="vi-VN"/>
          </a:p>
        </p:txBody>
      </p:sp>
    </p:spTree>
    <p:extLst>
      <p:ext uri="{BB962C8B-B14F-4D97-AF65-F5344CB8AC3E}">
        <p14:creationId xmlns:p14="http://schemas.microsoft.com/office/powerpoint/2010/main" val="65773766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26B62B84-69A4-485B-A0B4-42B29CCEEFEC}"/>
              </a:ext>
            </a:extLst>
          </p:cNvPr>
          <p:cNvSpPr/>
          <p:nvPr/>
        </p:nvSpPr>
        <p:spPr>
          <a:xfrm rot="20707748">
            <a:off x="-1176865" y="-625476"/>
            <a:ext cx="9920817" cy="7346951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5" tIns="45573" rIns="91075" bIns="45573" anchor="ctr"/>
          <a:lstStyle/>
          <a:p>
            <a:pPr algn="ctr" defTabSz="910662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9B590FE0-8E42-48C7-BAF5-64B9FB9FA396}"/>
              </a:ext>
            </a:extLst>
          </p:cNvPr>
          <p:cNvSpPr/>
          <p:nvPr/>
        </p:nvSpPr>
        <p:spPr>
          <a:xfrm rot="20707748">
            <a:off x="4303265" y="6273801"/>
            <a:ext cx="5861049" cy="1168400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5" tIns="45573" rIns="91075" bIns="45573" anchor="ctr"/>
          <a:lstStyle/>
          <a:p>
            <a:pPr algn="ctr" defTabSz="910662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9253FC88-6A46-43B1-A45B-332656D10C4F}"/>
              </a:ext>
            </a:extLst>
          </p:cNvPr>
          <p:cNvSpPr/>
          <p:nvPr/>
        </p:nvSpPr>
        <p:spPr>
          <a:xfrm rot="20707748">
            <a:off x="10213023" y="5459439"/>
            <a:ext cx="2279649" cy="1538288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5" tIns="45573" rIns="91075" bIns="45573" anchor="ctr"/>
          <a:lstStyle/>
          <a:p>
            <a:pPr algn="ctr" defTabSz="910662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E4326CCF-340C-4A8B-BBF1-FDFF96C6FFBC}"/>
              </a:ext>
            </a:extLst>
          </p:cNvPr>
          <p:cNvSpPr/>
          <p:nvPr/>
        </p:nvSpPr>
        <p:spPr>
          <a:xfrm rot="20707748">
            <a:off x="8887888" y="-490536"/>
            <a:ext cx="4089400" cy="5811839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5" tIns="45573" rIns="91075" bIns="45573" anchor="ctr"/>
          <a:lstStyle/>
          <a:p>
            <a:pPr algn="ctr" defTabSz="910662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9057783" y="511493"/>
            <a:ext cx="1914144" cy="48188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1290367" y="1075707"/>
            <a:ext cx="7198608" cy="50882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0460CBF-0863-4C99-8B0C-68BEA0ADEA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0700000">
            <a:off x="10337812" y="5888103"/>
            <a:ext cx="1659467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A71D7357-BE2B-4F96-8C6A-C9FB6EAA92E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F532C2A-AE77-4F10-8A1D-F090A53A9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0700000">
            <a:off x="6663275" y="6188139"/>
            <a:ext cx="31750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EB4DBB1-4235-4F67-82A0-2E3956A2E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0700000">
            <a:off x="10253144" y="5642039"/>
            <a:ext cx="1659467" cy="365125"/>
          </a:xfrm>
        </p:spPr>
        <p:txBody>
          <a:bodyPr/>
          <a:lstStyle>
            <a:lvl1pPr algn="l">
              <a:defRPr/>
            </a:lvl1pPr>
          </a:lstStyle>
          <a:p>
            <a:fld id="{B0BA0579-3E5A-4F89-8D38-C59051021397}" type="slidenum">
              <a:rPr lang="en-GB" altLang="vi-VN"/>
              <a:pPr/>
              <a:t>‹#›</a:t>
            </a:fld>
            <a:endParaRPr lang="en-GB" altLang="vi-VN"/>
          </a:p>
        </p:txBody>
      </p:sp>
    </p:spTree>
    <p:extLst>
      <p:ext uri="{BB962C8B-B14F-4D97-AF65-F5344CB8AC3E}">
        <p14:creationId xmlns:p14="http://schemas.microsoft.com/office/powerpoint/2010/main" val="15776132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>
  <p:cSld name="两栏内容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6;p38">
            <a:extLst>
              <a:ext uri="{FF2B5EF4-FFF2-40B4-BE49-F238E27FC236}">
                <a16:creationId xmlns:a16="http://schemas.microsoft.com/office/drawing/2014/main" id="{1C65C600-CC85-4F07-AAAC-151B15DCAAB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57;p38">
            <a:extLst>
              <a:ext uri="{FF2B5EF4-FFF2-40B4-BE49-F238E27FC236}">
                <a16:creationId xmlns:a16="http://schemas.microsoft.com/office/drawing/2014/main" id="{4F666433-E4F5-4D3F-8918-DF9F7CE7F8A7}"/>
              </a:ext>
            </a:extLst>
          </p:cNvPr>
          <p:cNvSpPr/>
          <p:nvPr/>
        </p:nvSpPr>
        <p:spPr>
          <a:xfrm>
            <a:off x="751435" y="573100"/>
            <a:ext cx="10689168" cy="5711827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01600" cap="flat" cmpd="thickThin">
            <a:solidFill>
              <a:srgbClr val="918D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68303" tIns="34157" rIns="68303" bIns="34157" anchor="ctr"/>
          <a:lstStyle/>
          <a:p>
            <a:pPr algn="ctr" defTabSz="910662">
              <a:defRPr/>
            </a:pPr>
            <a:endParaRPr sz="150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58;p38">
            <a:extLst>
              <a:ext uri="{FF2B5EF4-FFF2-40B4-BE49-F238E27FC236}">
                <a16:creationId xmlns:a16="http://schemas.microsoft.com/office/drawing/2014/main" id="{1B1C15B8-DA6C-44D2-AA27-7363EA5E392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4495" r="60739" b="73505"/>
          <a:stretch>
            <a:fillRect/>
          </a:stretch>
        </p:blipFill>
        <p:spPr bwMode="auto">
          <a:xfrm>
            <a:off x="9939896" y="-723900"/>
            <a:ext cx="3001435" cy="25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9;p38">
            <a:extLst>
              <a:ext uri="{FF2B5EF4-FFF2-40B4-BE49-F238E27FC236}">
                <a16:creationId xmlns:a16="http://schemas.microsoft.com/office/drawing/2014/main" id="{47831593-54C8-4BCA-826D-081837A2D4C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1" t="16714" r="50719" b="17163"/>
          <a:stretch>
            <a:fillRect/>
          </a:stretch>
        </p:blipFill>
        <p:spPr bwMode="auto">
          <a:xfrm>
            <a:off x="148167" y="4194179"/>
            <a:ext cx="2093384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60;p38" descr="图片包含 植物, 树叶, 蕨&#10;&#10;描述已自动生成">
            <a:extLst>
              <a:ext uri="{FF2B5EF4-FFF2-40B4-BE49-F238E27FC236}">
                <a16:creationId xmlns:a16="http://schemas.microsoft.com/office/drawing/2014/main" id="{5950D924-2D37-41BA-95AF-074BF76E8DE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34315" r="73129" b="28931"/>
          <a:stretch>
            <a:fillRect/>
          </a:stretch>
        </p:blipFill>
        <p:spPr bwMode="auto">
          <a:xfrm>
            <a:off x="9429845" y="4270484"/>
            <a:ext cx="2762249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0104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56"/>
            <a:ext cx="9144000" cy="1655763"/>
          </a:xfrm>
        </p:spPr>
        <p:txBody>
          <a:bodyPr/>
          <a:lstStyle>
            <a:lvl1pPr marL="0" indent="0" algn="ctr">
              <a:buNone/>
              <a:defRPr sz="1900"/>
            </a:lvl1pPr>
            <a:lvl2pPr marL="341716" indent="0" algn="ctr">
              <a:buNone/>
              <a:defRPr sz="1500"/>
            </a:lvl2pPr>
            <a:lvl3pPr marL="683438" indent="0" algn="ctr">
              <a:buNone/>
              <a:defRPr sz="1500"/>
            </a:lvl3pPr>
            <a:lvl4pPr marL="1025119" indent="0" algn="ctr">
              <a:buNone/>
              <a:defRPr sz="1200"/>
            </a:lvl4pPr>
            <a:lvl5pPr marL="1366819" indent="0" algn="ctr">
              <a:buNone/>
              <a:defRPr sz="1200"/>
            </a:lvl5pPr>
            <a:lvl6pPr marL="1708513" indent="0" algn="ctr">
              <a:buNone/>
              <a:defRPr sz="1200"/>
            </a:lvl6pPr>
            <a:lvl7pPr marL="2050194" indent="0" algn="ctr">
              <a:buNone/>
              <a:defRPr sz="1200"/>
            </a:lvl7pPr>
            <a:lvl8pPr marL="2391916" indent="0" algn="ctr">
              <a:buNone/>
              <a:defRPr sz="1200"/>
            </a:lvl8pPr>
            <a:lvl9pPr marL="273363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615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440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0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00"/>
            <a:ext cx="10515600" cy="1500187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41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34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0251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68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85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01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19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36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4988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39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39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340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4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4" y="1681165"/>
            <a:ext cx="5157787" cy="82391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41716" indent="0">
              <a:buNone/>
              <a:defRPr sz="1500" b="1"/>
            </a:lvl2pPr>
            <a:lvl3pPr marL="683438" indent="0">
              <a:buNone/>
              <a:defRPr sz="1500" b="1"/>
            </a:lvl3pPr>
            <a:lvl4pPr marL="1025119" indent="0">
              <a:buNone/>
              <a:defRPr sz="1200" b="1"/>
            </a:lvl4pPr>
            <a:lvl5pPr marL="1366819" indent="0">
              <a:buNone/>
              <a:defRPr sz="1200" b="1"/>
            </a:lvl5pPr>
            <a:lvl6pPr marL="1708513" indent="0">
              <a:buNone/>
              <a:defRPr sz="1200" b="1"/>
            </a:lvl6pPr>
            <a:lvl7pPr marL="2050194" indent="0">
              <a:buNone/>
              <a:defRPr sz="1200" b="1"/>
            </a:lvl7pPr>
            <a:lvl8pPr marL="2391916" indent="0">
              <a:buNone/>
              <a:defRPr sz="1200" b="1"/>
            </a:lvl8pPr>
            <a:lvl9pPr marL="273363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4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5"/>
            <a:ext cx="5183188" cy="82391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41716" indent="0">
              <a:buNone/>
              <a:defRPr sz="1500" b="1"/>
            </a:lvl2pPr>
            <a:lvl3pPr marL="683438" indent="0">
              <a:buNone/>
              <a:defRPr sz="1500" b="1"/>
            </a:lvl3pPr>
            <a:lvl4pPr marL="1025119" indent="0">
              <a:buNone/>
              <a:defRPr sz="1200" b="1"/>
            </a:lvl4pPr>
            <a:lvl5pPr marL="1366819" indent="0">
              <a:buNone/>
              <a:defRPr sz="1200" b="1"/>
            </a:lvl5pPr>
            <a:lvl6pPr marL="1708513" indent="0">
              <a:buNone/>
              <a:defRPr sz="1200" b="1"/>
            </a:lvl6pPr>
            <a:lvl7pPr marL="2050194" indent="0">
              <a:buNone/>
              <a:defRPr sz="1200" b="1"/>
            </a:lvl7pPr>
            <a:lvl8pPr marL="2391916" indent="0">
              <a:buNone/>
              <a:defRPr sz="1200" b="1"/>
            </a:lvl8pPr>
            <a:lvl9pPr marL="273363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90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812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2385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532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3" y="457199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5" y="987500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3" y="2057407"/>
            <a:ext cx="393223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1716" indent="0">
              <a:buNone/>
              <a:defRPr sz="1100"/>
            </a:lvl2pPr>
            <a:lvl3pPr marL="683438" indent="0">
              <a:buNone/>
              <a:defRPr sz="900"/>
            </a:lvl3pPr>
            <a:lvl4pPr marL="1025119" indent="0">
              <a:buNone/>
              <a:defRPr sz="700"/>
            </a:lvl4pPr>
            <a:lvl5pPr marL="1366819" indent="0">
              <a:buNone/>
              <a:defRPr sz="700"/>
            </a:lvl5pPr>
            <a:lvl6pPr marL="1708513" indent="0">
              <a:buNone/>
              <a:defRPr sz="700"/>
            </a:lvl6pPr>
            <a:lvl7pPr marL="2050194" indent="0">
              <a:buNone/>
              <a:defRPr sz="700"/>
            </a:lvl7pPr>
            <a:lvl8pPr marL="2391916" indent="0">
              <a:buNone/>
              <a:defRPr sz="700"/>
            </a:lvl8pPr>
            <a:lvl9pPr marL="2733633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4244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3" y="457199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5" y="987500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1716" indent="0">
              <a:buNone/>
              <a:defRPr sz="2100"/>
            </a:lvl2pPr>
            <a:lvl3pPr marL="683438" indent="0">
              <a:buNone/>
              <a:defRPr sz="1900"/>
            </a:lvl3pPr>
            <a:lvl4pPr marL="1025119" indent="0">
              <a:buNone/>
              <a:defRPr sz="1500"/>
            </a:lvl4pPr>
            <a:lvl5pPr marL="1366819" indent="0">
              <a:buNone/>
              <a:defRPr sz="1500"/>
            </a:lvl5pPr>
            <a:lvl6pPr marL="1708513" indent="0">
              <a:buNone/>
              <a:defRPr sz="1500"/>
            </a:lvl6pPr>
            <a:lvl7pPr marL="2050194" indent="0">
              <a:buNone/>
              <a:defRPr sz="1500"/>
            </a:lvl7pPr>
            <a:lvl8pPr marL="2391916" indent="0">
              <a:buNone/>
              <a:defRPr sz="1500"/>
            </a:lvl8pPr>
            <a:lvl9pPr marL="2733633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3" y="2057407"/>
            <a:ext cx="393223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1716" indent="0">
              <a:buNone/>
              <a:defRPr sz="1100"/>
            </a:lvl2pPr>
            <a:lvl3pPr marL="683438" indent="0">
              <a:buNone/>
              <a:defRPr sz="900"/>
            </a:lvl3pPr>
            <a:lvl4pPr marL="1025119" indent="0">
              <a:buNone/>
              <a:defRPr sz="700"/>
            </a:lvl4pPr>
            <a:lvl5pPr marL="1366819" indent="0">
              <a:buNone/>
              <a:defRPr sz="700"/>
            </a:lvl5pPr>
            <a:lvl6pPr marL="1708513" indent="0">
              <a:buNone/>
              <a:defRPr sz="700"/>
            </a:lvl6pPr>
            <a:lvl7pPr marL="2050194" indent="0">
              <a:buNone/>
              <a:defRPr sz="700"/>
            </a:lvl7pPr>
            <a:lvl8pPr marL="2391916" indent="0">
              <a:buNone/>
              <a:defRPr sz="700"/>
            </a:lvl8pPr>
            <a:lvl9pPr marL="2733633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96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3482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5" y="365184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84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855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>
  <p:cSld name="两栏内容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2667001" y="-2667001"/>
            <a:ext cx="6858000" cy="121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38"/>
          <p:cNvSpPr/>
          <p:nvPr/>
        </p:nvSpPr>
        <p:spPr>
          <a:xfrm>
            <a:off x="752014" y="573397"/>
            <a:ext cx="10687987" cy="5711253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01600" cap="flat" cmpd="thickThin">
            <a:solidFill>
              <a:srgbClr val="918D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341" tIns="34175" rIns="68341" bIns="34175" anchor="ctr" anchorCtr="0">
            <a:noAutofit/>
          </a:bodyPr>
          <a:lstStyle/>
          <a:p>
            <a:pPr algn="ctr" defTabSz="911208"/>
            <a:endParaRPr sz="1500"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38"/>
          <p:cNvPicPr preferRelativeResize="0"/>
          <p:nvPr/>
        </p:nvPicPr>
        <p:blipFill rotWithShape="1">
          <a:blip r:embed="rId3">
            <a:alphaModFix/>
          </a:blip>
          <a:srcRect l="5208" t="4495" r="60739" b="73505"/>
          <a:stretch/>
        </p:blipFill>
        <p:spPr>
          <a:xfrm>
            <a:off x="9938841" y="-723329"/>
            <a:ext cx="3002309" cy="2593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38"/>
          <p:cNvPicPr preferRelativeResize="0"/>
          <p:nvPr/>
        </p:nvPicPr>
        <p:blipFill rotWithShape="1">
          <a:blip r:embed="rId4">
            <a:alphaModFix/>
          </a:blip>
          <a:srcRect l="50718" t="16714" r="18481" b="17163"/>
          <a:stretch/>
        </p:blipFill>
        <p:spPr>
          <a:xfrm flipH="1">
            <a:off x="148597" y="4194868"/>
            <a:ext cx="2092008" cy="2526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38" descr="图片包含 植物, 树叶, 蕨&#10;&#10;描述已自动生成"/>
          <p:cNvPicPr preferRelativeResize="0"/>
          <p:nvPr/>
        </p:nvPicPr>
        <p:blipFill rotWithShape="1">
          <a:blip r:embed="rId5">
            <a:alphaModFix/>
          </a:blip>
          <a:srcRect l="4808" t="34316" r="73130" b="28930"/>
          <a:stretch/>
        </p:blipFill>
        <p:spPr>
          <a:xfrm>
            <a:off x="9429802" y="4269806"/>
            <a:ext cx="2762249" cy="2588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138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40067AC-2E5E-4DF9-896A-E0C8D692E8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" y="3"/>
            <a:ext cx="12191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108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3036"/>
            <a:ext cx="9144000" cy="2187001"/>
          </a:xfrm>
        </p:spPr>
        <p:txBody>
          <a:bodyPr anchor="b">
            <a:normAutofit/>
          </a:bodyPr>
          <a:lstStyle>
            <a:lvl1pPr algn="ctr">
              <a:defRPr sz="5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06963" indent="0" algn="ctr">
              <a:buNone/>
              <a:defRPr sz="1800"/>
            </a:lvl2pPr>
            <a:lvl3pPr marL="813933" indent="0" algn="ctr">
              <a:buNone/>
              <a:defRPr sz="1800"/>
            </a:lvl3pPr>
            <a:lvl4pPr marL="1220856" indent="0" algn="ctr">
              <a:buNone/>
              <a:defRPr sz="1400"/>
            </a:lvl4pPr>
            <a:lvl5pPr marL="1627801" indent="0" algn="ctr">
              <a:buNone/>
              <a:defRPr sz="1400"/>
            </a:lvl5pPr>
            <a:lvl6pPr marL="2034742" indent="0" algn="ctr">
              <a:buNone/>
              <a:defRPr sz="1400"/>
            </a:lvl6pPr>
            <a:lvl7pPr marL="2441664" indent="0" algn="ctr">
              <a:buNone/>
              <a:defRPr sz="1400"/>
            </a:lvl7pPr>
            <a:lvl8pPr marL="2848634" indent="0" algn="ctr">
              <a:buNone/>
              <a:defRPr sz="1400"/>
            </a:lvl8pPr>
            <a:lvl9pPr marL="3255598" indent="0" algn="ctr">
              <a:buNone/>
              <a:defRPr sz="14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3933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813933"/>
              <a:t>2025/11/3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3933"/>
            <a:r>
              <a:rPr lang="en-US" altLang="zh-CN">
                <a:solidFill>
                  <a:srgbClr val="000000">
                    <a:tint val="75000"/>
                  </a:srgbClr>
                </a:solidFill>
              </a:rPr>
              <a:t>教育PPT</a:t>
            </a:r>
            <a:r>
              <a:rPr lang="zh-CN" altLang="en-US">
                <a:solidFill>
                  <a:srgbClr val="000000">
                    <a:tint val="75000"/>
                  </a:srgbClr>
                </a:solidFill>
              </a:rPr>
              <a:t>定制 </a:t>
            </a:r>
            <a:r>
              <a:rPr lang="en-US" altLang="zh-CN">
                <a:solidFill>
                  <a:srgbClr val="000000">
                    <a:tint val="75000"/>
                  </a:srgbClr>
                </a:solidFill>
              </a:rPr>
              <a:t>RX-FLY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3933"/>
            <a:r>
              <a:rPr lang="en-US" altLang="zh-CN">
                <a:solidFill>
                  <a:srgbClr val="000000">
                    <a:tint val="75000"/>
                  </a:srgbClr>
                </a:solidFill>
              </a:rPr>
              <a:t>微信qq:2305864678</a:t>
            </a:r>
          </a:p>
        </p:txBody>
      </p:sp>
    </p:spTree>
    <p:extLst>
      <p:ext uri="{BB962C8B-B14F-4D97-AF65-F5344CB8AC3E}">
        <p14:creationId xmlns:p14="http://schemas.microsoft.com/office/powerpoint/2010/main" val="1123002990"/>
      </p:ext>
    </p:extLst>
  </p:cSld>
  <p:clrMapOvr>
    <a:masterClrMapping/>
  </p:clrMapOvr>
  <p:transition advClick="0" advTm="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1" y="258463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1" y="1825626"/>
            <a:ext cx="10515600" cy="435133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3933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813933"/>
              <a:t>2025/11/3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393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3933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81393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13518"/>
      </p:ext>
    </p:extLst>
  </p:cSld>
  <p:clrMapOvr>
    <a:masterClrMapping/>
  </p:clrMapOvr>
  <p:transition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5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8" indent="0">
              <a:buNone/>
              <a:defRPr sz="2000" b="1"/>
            </a:lvl2pPr>
            <a:lvl3pPr marL="913763" indent="0">
              <a:buNone/>
              <a:defRPr sz="1800" b="1"/>
            </a:lvl3pPr>
            <a:lvl4pPr marL="1370641" indent="0">
              <a:buNone/>
              <a:defRPr sz="1600" b="1"/>
            </a:lvl4pPr>
            <a:lvl5pPr marL="1827523" indent="0">
              <a:buNone/>
              <a:defRPr sz="1600" b="1"/>
            </a:lvl5pPr>
            <a:lvl6pPr marL="2284403" indent="0">
              <a:buNone/>
              <a:defRPr sz="1600" b="1"/>
            </a:lvl6pPr>
            <a:lvl7pPr marL="2741282" indent="0">
              <a:buNone/>
              <a:defRPr sz="1600" b="1"/>
            </a:lvl7pPr>
            <a:lvl8pPr marL="3198160" indent="0">
              <a:buNone/>
              <a:defRPr sz="1600" b="1"/>
            </a:lvl8pPr>
            <a:lvl9pPr marL="365503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5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8" indent="0">
              <a:buNone/>
              <a:defRPr sz="2000" b="1"/>
            </a:lvl2pPr>
            <a:lvl3pPr marL="913763" indent="0">
              <a:buNone/>
              <a:defRPr sz="1800" b="1"/>
            </a:lvl3pPr>
            <a:lvl4pPr marL="1370641" indent="0">
              <a:buNone/>
              <a:defRPr sz="1600" b="1"/>
            </a:lvl4pPr>
            <a:lvl5pPr marL="1827523" indent="0">
              <a:buNone/>
              <a:defRPr sz="1600" b="1"/>
            </a:lvl5pPr>
            <a:lvl6pPr marL="2284403" indent="0">
              <a:buNone/>
              <a:defRPr sz="1600" b="1"/>
            </a:lvl6pPr>
            <a:lvl7pPr marL="2741282" indent="0">
              <a:buNone/>
              <a:defRPr sz="1600" b="1"/>
            </a:lvl7pPr>
            <a:lvl8pPr marL="3198160" indent="0">
              <a:buNone/>
              <a:defRPr sz="1600" b="1"/>
            </a:lvl8pPr>
            <a:lvl9pPr marL="365503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95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21" y="3751137"/>
            <a:ext cx="7321551" cy="811357"/>
          </a:xfrm>
        </p:spPr>
        <p:txBody>
          <a:bodyPr anchor="b">
            <a:normAutofit/>
          </a:bodyPr>
          <a:lstStyle>
            <a:lvl1pPr>
              <a:defRPr sz="3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21" y="4610049"/>
            <a:ext cx="7321551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069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39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2208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278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347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41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48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555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3933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813933"/>
              <a:t>2025/11/3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393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3933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81393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139972"/>
      </p:ext>
    </p:extLst>
  </p:cSld>
  <p:clrMapOvr>
    <a:masterClrMapping/>
  </p:clrMapOvr>
  <p:transition advClick="0" advTm="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1" y="258463"/>
            <a:ext cx="10515600" cy="1325563"/>
          </a:xfrm>
        </p:spPr>
        <p:txBody>
          <a:bodyPr>
            <a:normAutofit/>
          </a:bodyPr>
          <a:lstStyle>
            <a:lvl1pPr>
              <a:defRPr sz="23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1" y="1825626"/>
            <a:ext cx="5181600" cy="435133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1" y="1825626"/>
            <a:ext cx="5181600" cy="435133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3933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813933"/>
              <a:t>2025/11/3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393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3933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81393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27986"/>
      </p:ext>
    </p:extLst>
  </p:cSld>
  <p:clrMapOvr>
    <a:masterClrMapping/>
  </p:clrMapOvr>
  <p:transition advClick="0" advTm="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42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3"/>
            <a:ext cx="5157787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06963" indent="0">
              <a:buNone/>
              <a:defRPr sz="1800" b="1"/>
            </a:lvl2pPr>
            <a:lvl3pPr marL="813933" indent="0">
              <a:buNone/>
              <a:defRPr sz="1800" b="1"/>
            </a:lvl3pPr>
            <a:lvl4pPr marL="1220856" indent="0">
              <a:buNone/>
              <a:defRPr sz="1400" b="1"/>
            </a:lvl4pPr>
            <a:lvl5pPr marL="1627801" indent="0">
              <a:buNone/>
              <a:defRPr sz="1400" b="1"/>
            </a:lvl5pPr>
            <a:lvl6pPr marL="2034742" indent="0">
              <a:buNone/>
              <a:defRPr sz="1400" b="1"/>
            </a:lvl6pPr>
            <a:lvl7pPr marL="2441664" indent="0">
              <a:buNone/>
              <a:defRPr sz="1400" b="1"/>
            </a:lvl7pPr>
            <a:lvl8pPr marL="2848634" indent="0">
              <a:buNone/>
              <a:defRPr sz="1400" b="1"/>
            </a:lvl8pPr>
            <a:lvl9pPr marL="3255598" indent="0">
              <a:buNone/>
              <a:defRPr sz="14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81"/>
            <a:ext cx="5157787" cy="357405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744963"/>
            <a:ext cx="5183188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06963" indent="0">
              <a:buNone/>
              <a:defRPr sz="1800" b="1"/>
            </a:lvl2pPr>
            <a:lvl3pPr marL="813933" indent="0">
              <a:buNone/>
              <a:defRPr sz="1800" b="1"/>
            </a:lvl3pPr>
            <a:lvl4pPr marL="1220856" indent="0">
              <a:buNone/>
              <a:defRPr sz="1400" b="1"/>
            </a:lvl4pPr>
            <a:lvl5pPr marL="1627801" indent="0">
              <a:buNone/>
              <a:defRPr sz="1400" b="1"/>
            </a:lvl5pPr>
            <a:lvl6pPr marL="2034742" indent="0">
              <a:buNone/>
              <a:defRPr sz="1400" b="1"/>
            </a:lvl6pPr>
            <a:lvl7pPr marL="2441664" indent="0">
              <a:buNone/>
              <a:defRPr sz="1400" b="1"/>
            </a:lvl7pPr>
            <a:lvl8pPr marL="2848634" indent="0">
              <a:buNone/>
              <a:defRPr sz="1400" b="1"/>
            </a:lvl8pPr>
            <a:lvl9pPr marL="3255598" indent="0">
              <a:buNone/>
              <a:defRPr sz="14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615681"/>
            <a:ext cx="5183188" cy="357405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3933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813933"/>
              <a:t>2025/11/3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393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3933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81393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3560"/>
      </p:ext>
    </p:extLst>
  </p:cSld>
  <p:clrMapOvr>
    <a:masterClrMapping/>
  </p:clrMapOvr>
  <p:transition advClick="0" advTm="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42"/>
            <a:ext cx="10515600" cy="1325563"/>
          </a:xfrm>
        </p:spPr>
        <p:txBody>
          <a:bodyPr>
            <a:normAutofit/>
          </a:bodyPr>
          <a:lstStyle>
            <a:lvl1pPr algn="ctr">
              <a:defRPr sz="43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3933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813933"/>
              <a:t>2025/11/3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393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3933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81393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454216"/>
      </p:ext>
    </p:extLst>
  </p:cSld>
  <p:clrMapOvr>
    <a:masterClrMapping/>
  </p:clrMapOvr>
  <p:transition advClick="0" advTm="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3933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813933"/>
              <a:t>2025/11/3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393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3933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81393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78801"/>
      </p:ext>
    </p:extLst>
  </p:cSld>
  <p:clrMapOvr>
    <a:masterClrMapping/>
  </p:clrMapOvr>
  <p:transition advClick="0" advTm="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54" y="766426"/>
            <a:ext cx="5817375" cy="5094447"/>
          </a:xfrm>
        </p:spPr>
        <p:txBody>
          <a:bodyPr/>
          <a:lstStyle>
            <a:lvl1pPr marL="0" indent="0">
              <a:buNone/>
              <a:defRPr sz="2900"/>
            </a:lvl1pPr>
            <a:lvl2pPr marL="406963" indent="0">
              <a:buNone/>
              <a:defRPr sz="2500"/>
            </a:lvl2pPr>
            <a:lvl3pPr marL="813933" indent="0">
              <a:buNone/>
              <a:defRPr sz="2300"/>
            </a:lvl3pPr>
            <a:lvl4pPr marL="1220856" indent="0">
              <a:buNone/>
              <a:defRPr sz="1800"/>
            </a:lvl4pPr>
            <a:lvl5pPr marL="1627801" indent="0">
              <a:buNone/>
              <a:defRPr sz="1800"/>
            </a:lvl5pPr>
            <a:lvl6pPr marL="2034742" indent="0">
              <a:buNone/>
              <a:defRPr sz="1800"/>
            </a:lvl6pPr>
            <a:lvl7pPr marL="2441664" indent="0">
              <a:buNone/>
              <a:defRPr sz="1800"/>
            </a:lvl7pPr>
            <a:lvl8pPr marL="2848634" indent="0">
              <a:buNone/>
              <a:defRPr sz="1800"/>
            </a:lvl8pPr>
            <a:lvl9pPr marL="3255598" indent="0">
              <a:buNone/>
              <a:defRPr sz="18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3"/>
            <a:ext cx="4165200" cy="381158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/>
            </a:lvl1pPr>
            <a:lvl2pPr marL="406963" indent="0">
              <a:buNone/>
              <a:defRPr sz="1300"/>
            </a:lvl2pPr>
            <a:lvl3pPr marL="813933" indent="0">
              <a:buNone/>
              <a:defRPr sz="1100"/>
            </a:lvl3pPr>
            <a:lvl4pPr marL="1220856" indent="0">
              <a:buNone/>
              <a:defRPr sz="800"/>
            </a:lvl4pPr>
            <a:lvl5pPr marL="1627801" indent="0">
              <a:buNone/>
              <a:defRPr sz="800"/>
            </a:lvl5pPr>
            <a:lvl6pPr marL="2034742" indent="0">
              <a:buNone/>
              <a:defRPr sz="800"/>
            </a:lvl6pPr>
            <a:lvl7pPr marL="2441664" indent="0">
              <a:buNone/>
              <a:defRPr sz="800"/>
            </a:lvl7pPr>
            <a:lvl8pPr marL="2848634" indent="0">
              <a:buNone/>
              <a:defRPr sz="800"/>
            </a:lvl8pPr>
            <a:lvl9pPr marL="3255598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3933"/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813933"/>
              <a:t>2025/11/3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3933"/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3933"/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81393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1" y="434372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189447"/>
      </p:ext>
    </p:extLst>
  </p:cSld>
  <p:clrMapOvr>
    <a:masterClrMapping/>
  </p:clrMapOvr>
  <p:transition advClick="0" advTm="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7" y="365127"/>
            <a:ext cx="1529316" cy="5811840"/>
          </a:xfr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53" y="365127"/>
            <a:ext cx="8879959" cy="5811840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3933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813933"/>
              <a:t>2025/11/3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393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3933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81393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369634"/>
      </p:ext>
    </p:extLst>
  </p:cSld>
  <p:clrMapOvr>
    <a:masterClrMapping/>
  </p:clrMapOvr>
  <p:transition advClick="0" advTm="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3933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813933"/>
              <a:t>2025/11/3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393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3933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81393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77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92218314"/>
      </p:ext>
    </p:extLst>
  </p:cSld>
  <p:clrMapOvr>
    <a:masterClrMapping/>
  </p:clrMapOvr>
  <p:transition advClick="0" advTm="0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330461"/>
      </p:ext>
    </p:extLst>
  </p:cSld>
  <p:clrMapOvr>
    <a:masterClrMapping/>
  </p:clrMapOvr>
  <p:transition advClick="0" advTm="0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200"/>
            </a:lvl1pPr>
            <a:lvl2pPr marL="408160" indent="0" algn="ctr">
              <a:buNone/>
              <a:defRPr sz="1800"/>
            </a:lvl2pPr>
            <a:lvl3pPr marL="816320" indent="0" algn="ctr">
              <a:buNone/>
              <a:defRPr sz="1700"/>
            </a:lvl3pPr>
            <a:lvl4pPr marL="1224481" indent="0" algn="ctr">
              <a:buNone/>
              <a:defRPr sz="1400"/>
            </a:lvl4pPr>
            <a:lvl5pPr marL="1632641" indent="0" algn="ctr">
              <a:buNone/>
              <a:defRPr sz="1400"/>
            </a:lvl5pPr>
            <a:lvl6pPr marL="2040802" indent="0" algn="ctr">
              <a:buNone/>
              <a:defRPr sz="1400"/>
            </a:lvl6pPr>
            <a:lvl7pPr marL="2448962" indent="0" algn="ctr">
              <a:buNone/>
              <a:defRPr sz="1400"/>
            </a:lvl7pPr>
            <a:lvl8pPr marL="2857123" indent="0" algn="ctr">
              <a:buNone/>
              <a:defRPr sz="1400"/>
            </a:lvl8pPr>
            <a:lvl9pPr marL="3265283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982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330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7056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08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63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24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2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0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489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57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652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745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925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60" indent="0">
              <a:buNone/>
              <a:defRPr sz="1800" b="1"/>
            </a:lvl2pPr>
            <a:lvl3pPr marL="816320" indent="0">
              <a:buNone/>
              <a:defRPr sz="1700" b="1"/>
            </a:lvl3pPr>
            <a:lvl4pPr marL="1224481" indent="0">
              <a:buNone/>
              <a:defRPr sz="1400" b="1"/>
            </a:lvl4pPr>
            <a:lvl5pPr marL="1632641" indent="0">
              <a:buNone/>
              <a:defRPr sz="1400" b="1"/>
            </a:lvl5pPr>
            <a:lvl6pPr marL="2040802" indent="0">
              <a:buNone/>
              <a:defRPr sz="1400" b="1"/>
            </a:lvl6pPr>
            <a:lvl7pPr marL="2448962" indent="0">
              <a:buNone/>
              <a:defRPr sz="1400" b="1"/>
            </a:lvl7pPr>
            <a:lvl8pPr marL="2857123" indent="0">
              <a:buNone/>
              <a:defRPr sz="1400" b="1"/>
            </a:lvl8pPr>
            <a:lvl9pPr marL="3265283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60" indent="0">
              <a:buNone/>
              <a:defRPr sz="1800" b="1"/>
            </a:lvl2pPr>
            <a:lvl3pPr marL="816320" indent="0">
              <a:buNone/>
              <a:defRPr sz="1700" b="1"/>
            </a:lvl3pPr>
            <a:lvl4pPr marL="1224481" indent="0">
              <a:buNone/>
              <a:defRPr sz="1400" b="1"/>
            </a:lvl4pPr>
            <a:lvl5pPr marL="1632641" indent="0">
              <a:buNone/>
              <a:defRPr sz="1400" b="1"/>
            </a:lvl5pPr>
            <a:lvl6pPr marL="2040802" indent="0">
              <a:buNone/>
              <a:defRPr sz="1400" b="1"/>
            </a:lvl6pPr>
            <a:lvl7pPr marL="2448962" indent="0">
              <a:buNone/>
              <a:defRPr sz="1400" b="1"/>
            </a:lvl7pPr>
            <a:lvl8pPr marL="2857123" indent="0">
              <a:buNone/>
              <a:defRPr sz="1400" b="1"/>
            </a:lvl8pPr>
            <a:lvl9pPr marL="3265283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992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395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289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60020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7"/>
          </a:xfrm>
        </p:spPr>
        <p:txBody>
          <a:bodyPr/>
          <a:lstStyle>
            <a:lvl1pPr marL="0" indent="0">
              <a:buNone/>
              <a:defRPr sz="1400"/>
            </a:lvl1pPr>
            <a:lvl2pPr marL="408160" indent="0">
              <a:buNone/>
              <a:defRPr sz="1200"/>
            </a:lvl2pPr>
            <a:lvl3pPr marL="816320" indent="0">
              <a:buNone/>
              <a:defRPr sz="1100"/>
            </a:lvl3pPr>
            <a:lvl4pPr marL="1224481" indent="0">
              <a:buNone/>
              <a:defRPr sz="800"/>
            </a:lvl4pPr>
            <a:lvl5pPr marL="1632641" indent="0">
              <a:buNone/>
              <a:defRPr sz="800"/>
            </a:lvl5pPr>
            <a:lvl6pPr marL="2040802" indent="0">
              <a:buNone/>
              <a:defRPr sz="800"/>
            </a:lvl6pPr>
            <a:lvl7pPr marL="2448962" indent="0">
              <a:buNone/>
              <a:defRPr sz="800"/>
            </a:lvl7pPr>
            <a:lvl8pPr marL="2857123" indent="0">
              <a:buNone/>
              <a:defRPr sz="800"/>
            </a:lvl8pPr>
            <a:lvl9pPr marL="326528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770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60020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 marL="0" indent="0">
              <a:buNone/>
              <a:defRPr sz="2900"/>
            </a:lvl1pPr>
            <a:lvl2pPr marL="408160" indent="0">
              <a:buNone/>
              <a:defRPr sz="2500"/>
            </a:lvl2pPr>
            <a:lvl3pPr marL="816320" indent="0">
              <a:buNone/>
              <a:defRPr sz="2200"/>
            </a:lvl3pPr>
            <a:lvl4pPr marL="1224481" indent="0">
              <a:buNone/>
              <a:defRPr sz="1800"/>
            </a:lvl4pPr>
            <a:lvl5pPr marL="1632641" indent="0">
              <a:buNone/>
              <a:defRPr sz="1800"/>
            </a:lvl5pPr>
            <a:lvl6pPr marL="2040802" indent="0">
              <a:buNone/>
              <a:defRPr sz="1800"/>
            </a:lvl6pPr>
            <a:lvl7pPr marL="2448962" indent="0">
              <a:buNone/>
              <a:defRPr sz="1800"/>
            </a:lvl7pPr>
            <a:lvl8pPr marL="2857123" indent="0">
              <a:buNone/>
              <a:defRPr sz="1800"/>
            </a:lvl8pPr>
            <a:lvl9pPr marL="3265283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7"/>
          </a:xfrm>
        </p:spPr>
        <p:txBody>
          <a:bodyPr/>
          <a:lstStyle>
            <a:lvl1pPr marL="0" indent="0">
              <a:buNone/>
              <a:defRPr sz="1400"/>
            </a:lvl1pPr>
            <a:lvl2pPr marL="408160" indent="0">
              <a:buNone/>
              <a:defRPr sz="1200"/>
            </a:lvl2pPr>
            <a:lvl3pPr marL="816320" indent="0">
              <a:buNone/>
              <a:defRPr sz="1100"/>
            </a:lvl3pPr>
            <a:lvl4pPr marL="1224481" indent="0">
              <a:buNone/>
              <a:defRPr sz="800"/>
            </a:lvl4pPr>
            <a:lvl5pPr marL="1632641" indent="0">
              <a:buNone/>
              <a:defRPr sz="800"/>
            </a:lvl5pPr>
            <a:lvl6pPr marL="2040802" indent="0">
              <a:buNone/>
              <a:defRPr sz="800"/>
            </a:lvl6pPr>
            <a:lvl7pPr marL="2448962" indent="0">
              <a:buNone/>
              <a:defRPr sz="800"/>
            </a:lvl7pPr>
            <a:lvl8pPr marL="2857123" indent="0">
              <a:buNone/>
              <a:defRPr sz="800"/>
            </a:lvl8pPr>
            <a:lvl9pPr marL="326528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695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152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826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594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>
  <p:cSld name="两栏内容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2667001" y="-2667001"/>
            <a:ext cx="6858000" cy="121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38"/>
          <p:cNvSpPr/>
          <p:nvPr/>
        </p:nvSpPr>
        <p:spPr>
          <a:xfrm>
            <a:off x="752008" y="573375"/>
            <a:ext cx="10687987" cy="5711253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01600" cap="flat" cmpd="thickThin">
            <a:solidFill>
              <a:srgbClr val="918D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1619" tIns="40798" rIns="81619" bIns="40798" anchor="ctr" anchorCtr="0">
            <a:noAutofit/>
          </a:bodyPr>
          <a:lstStyle/>
          <a:p>
            <a:pPr algn="ctr" defTabSz="1088427"/>
            <a:endParaRPr sz="1700"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38"/>
          <p:cNvPicPr preferRelativeResize="0"/>
          <p:nvPr/>
        </p:nvPicPr>
        <p:blipFill rotWithShape="1">
          <a:blip r:embed="rId3">
            <a:alphaModFix/>
          </a:blip>
          <a:srcRect l="5208" t="4495" r="60739" b="73505"/>
          <a:stretch/>
        </p:blipFill>
        <p:spPr>
          <a:xfrm>
            <a:off x="9938836" y="-723332"/>
            <a:ext cx="3002310" cy="2593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38"/>
          <p:cNvPicPr preferRelativeResize="0"/>
          <p:nvPr/>
        </p:nvPicPr>
        <p:blipFill rotWithShape="1">
          <a:blip r:embed="rId4">
            <a:alphaModFix/>
          </a:blip>
          <a:srcRect l="50718" t="16714" r="18481" b="17163"/>
          <a:stretch/>
        </p:blipFill>
        <p:spPr>
          <a:xfrm flipH="1">
            <a:off x="148591" y="4194810"/>
            <a:ext cx="2092007" cy="2526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38" descr="图片包含 植物, 树叶, 蕨&#10;&#10;描述已自动生成"/>
          <p:cNvPicPr preferRelativeResize="0"/>
          <p:nvPr/>
        </p:nvPicPr>
        <p:blipFill rotWithShape="1">
          <a:blip r:embed="rId5">
            <a:alphaModFix/>
          </a:blip>
          <a:srcRect l="4808" t="34316" r="73130" b="28930"/>
          <a:stretch/>
        </p:blipFill>
        <p:spPr>
          <a:xfrm>
            <a:off x="9429751" y="4269746"/>
            <a:ext cx="2762249" cy="2588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85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40067AC-2E5E-4DF9-896A-E0C8D692E8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" y="1"/>
            <a:ext cx="12191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8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5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5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78" indent="0">
              <a:buNone/>
              <a:defRPr sz="1400"/>
            </a:lvl2pPr>
            <a:lvl3pPr marL="913763" indent="0">
              <a:buNone/>
              <a:defRPr sz="1200"/>
            </a:lvl3pPr>
            <a:lvl4pPr marL="1370641" indent="0">
              <a:buNone/>
              <a:defRPr sz="1000"/>
            </a:lvl4pPr>
            <a:lvl5pPr marL="1827523" indent="0">
              <a:buNone/>
              <a:defRPr sz="1000"/>
            </a:lvl5pPr>
            <a:lvl6pPr marL="2284403" indent="0">
              <a:buNone/>
              <a:defRPr sz="1000"/>
            </a:lvl6pPr>
            <a:lvl7pPr marL="2741282" indent="0">
              <a:buNone/>
              <a:defRPr sz="1000"/>
            </a:lvl7pPr>
            <a:lvl8pPr marL="3198160" indent="0">
              <a:buNone/>
              <a:defRPr sz="1000"/>
            </a:lvl8pPr>
            <a:lvl9pPr marL="365503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3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5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78" indent="0">
              <a:buNone/>
              <a:defRPr sz="2800"/>
            </a:lvl2pPr>
            <a:lvl3pPr marL="913763" indent="0">
              <a:buNone/>
              <a:defRPr sz="2400"/>
            </a:lvl3pPr>
            <a:lvl4pPr marL="1370641" indent="0">
              <a:buNone/>
              <a:defRPr sz="2000"/>
            </a:lvl4pPr>
            <a:lvl5pPr marL="1827523" indent="0">
              <a:buNone/>
              <a:defRPr sz="2000"/>
            </a:lvl5pPr>
            <a:lvl6pPr marL="2284403" indent="0">
              <a:buNone/>
              <a:defRPr sz="2000"/>
            </a:lvl6pPr>
            <a:lvl7pPr marL="2741282" indent="0">
              <a:buNone/>
              <a:defRPr sz="2000"/>
            </a:lvl7pPr>
            <a:lvl8pPr marL="3198160" indent="0">
              <a:buNone/>
              <a:defRPr sz="2000"/>
            </a:lvl8pPr>
            <a:lvl9pPr marL="365503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5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78" indent="0">
              <a:buNone/>
              <a:defRPr sz="1400"/>
            </a:lvl2pPr>
            <a:lvl3pPr marL="913763" indent="0">
              <a:buNone/>
              <a:defRPr sz="1200"/>
            </a:lvl3pPr>
            <a:lvl4pPr marL="1370641" indent="0">
              <a:buNone/>
              <a:defRPr sz="1000"/>
            </a:lvl4pPr>
            <a:lvl5pPr marL="1827523" indent="0">
              <a:buNone/>
              <a:defRPr sz="1000"/>
            </a:lvl5pPr>
            <a:lvl6pPr marL="2284403" indent="0">
              <a:buNone/>
              <a:defRPr sz="1000"/>
            </a:lvl6pPr>
            <a:lvl7pPr marL="2741282" indent="0">
              <a:buNone/>
              <a:defRPr sz="1000"/>
            </a:lvl7pPr>
            <a:lvl8pPr marL="3198160" indent="0">
              <a:buNone/>
              <a:defRPr sz="1000"/>
            </a:lvl8pPr>
            <a:lvl9pPr marL="365503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3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ags" Target="../tags/tag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1325563"/>
          </a:xfrm>
          <a:prstGeom prst="rect">
            <a:avLst/>
          </a:prstGeom>
        </p:spPr>
        <p:txBody>
          <a:bodyPr vert="horz" lIns="91377" tIns="45691" rIns="91377" bIns="4569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377" tIns="45691" rIns="91377" bIns="4569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</p:spPr>
        <p:txBody>
          <a:bodyPr vert="horz" lIns="91377" tIns="45691" rIns="91377" bIns="4569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42A8-DD3E-4B83-993A-B83CC34C684F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7"/>
            <a:ext cx="4114800" cy="365125"/>
          </a:xfrm>
          <a:prstGeom prst="rect">
            <a:avLst/>
          </a:prstGeom>
        </p:spPr>
        <p:txBody>
          <a:bodyPr vert="horz" lIns="91377" tIns="45691" rIns="91377" bIns="4569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7"/>
            <a:ext cx="2743200" cy="365125"/>
          </a:xfrm>
          <a:prstGeom prst="rect">
            <a:avLst/>
          </a:prstGeom>
        </p:spPr>
        <p:txBody>
          <a:bodyPr vert="horz" lIns="91377" tIns="45691" rIns="91377" bIns="4569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1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76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39" indent="-228439" algn="l" defTabSz="91376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23" indent="-228439" algn="l" defTabSz="9137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02" indent="-228439" algn="l" defTabSz="9137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80" indent="-228439" algn="l" defTabSz="9137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58" indent="-228439" algn="l" defTabSz="9137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43" indent="-228439" algn="l" defTabSz="9137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21" indent="-228439" algn="l" defTabSz="9137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03" indent="-228439" algn="l" defTabSz="9137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83" indent="-228439" algn="l" defTabSz="9137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8" algn="l" defTabSz="9137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3" algn="l" defTabSz="9137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41" algn="l" defTabSz="9137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23" algn="l" defTabSz="9137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03" algn="l" defTabSz="9137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82" algn="l" defTabSz="9137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60" algn="l" defTabSz="9137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8" algn="l" defTabSz="9137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4"/>
            <a:ext cx="10515600" cy="1325563"/>
          </a:xfrm>
          <a:prstGeom prst="rect">
            <a:avLst/>
          </a:prstGeom>
        </p:spPr>
        <p:txBody>
          <a:bodyPr vert="horz" lIns="91341" tIns="45675" rIns="91341" bIns="4567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341" tIns="45675" rIns="91341" bIns="45675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1"/>
            <a:ext cx="2743200" cy="365125"/>
          </a:xfrm>
          <a:prstGeom prst="rect">
            <a:avLst/>
          </a:prstGeom>
        </p:spPr>
        <p:txBody>
          <a:bodyPr vert="horz" lIns="91341" tIns="45675" rIns="91341" bIns="4567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399">
              <a:defRPr/>
            </a:pPr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399">
                <a:defRPr/>
              </a:pPr>
              <a:t>03/11/2025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1"/>
            <a:ext cx="4114800" cy="365125"/>
          </a:xfrm>
          <a:prstGeom prst="rect">
            <a:avLst/>
          </a:prstGeom>
        </p:spPr>
        <p:txBody>
          <a:bodyPr vert="horz" lIns="91341" tIns="45675" rIns="91341" bIns="4567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399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1"/>
            <a:ext cx="2743200" cy="365125"/>
          </a:xfrm>
          <a:prstGeom prst="rect">
            <a:avLst/>
          </a:prstGeom>
        </p:spPr>
        <p:txBody>
          <a:bodyPr vert="horz" lIns="91341" tIns="45675" rIns="91341" bIns="4567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399">
              <a:defRPr/>
            </a:pPr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399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92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05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63" indent="-171263" algn="l" defTabSz="68505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789" indent="-171263" algn="l" defTabSz="6850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304" indent="-171263" algn="l" defTabSz="6850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830" indent="-171263" algn="l" defTabSz="6850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356" indent="-171263" algn="l" defTabSz="6850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881" indent="-171263" algn="l" defTabSz="6850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405" indent="-171263" algn="l" defTabSz="6850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923" indent="-171263" algn="l" defTabSz="6850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449" indent="-171263" algn="l" defTabSz="6850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0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26" algn="l" defTabSz="6850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051" algn="l" defTabSz="6850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573" algn="l" defTabSz="6850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093" algn="l" defTabSz="6850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619" algn="l" defTabSz="6850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134" algn="l" defTabSz="6850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660" algn="l" defTabSz="6850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186" algn="l" defTabSz="6850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can1080Base.png">
            <a:extLst>
              <a:ext uri="{FF2B5EF4-FFF2-40B4-BE49-F238E27FC236}">
                <a16:creationId xmlns:a16="http://schemas.microsoft.com/office/drawing/2014/main" id="{E4C543E0-400C-47C8-810E-6F9076B5A6F5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A8DBF7-D759-437C-A619-22255BFC2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5400000">
            <a:off x="-11637" y="2500855"/>
            <a:ext cx="5321300" cy="2453217"/>
          </a:xfrm>
          <a:prstGeom prst="rect">
            <a:avLst/>
          </a:prstGeom>
        </p:spPr>
        <p:txBody>
          <a:bodyPr vert="horz" lIns="91075" tIns="45573" rIns="91075" bIns="45573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9F53A-0446-4057-A4D3-CFBD8E5E3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6803" y="990681"/>
            <a:ext cx="6703484" cy="4783137"/>
          </a:xfrm>
          <a:prstGeom prst="rect">
            <a:avLst/>
          </a:prstGeom>
        </p:spPr>
        <p:txBody>
          <a:bodyPr vert="horz" lIns="91075" tIns="45573" rIns="91075" bIns="4557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606A3-A2A5-4FC1-9FB9-F00E7E8401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0400" y="6096067"/>
            <a:ext cx="2032000" cy="365125"/>
          </a:xfrm>
          <a:prstGeom prst="rect">
            <a:avLst/>
          </a:prstGeom>
        </p:spPr>
        <p:txBody>
          <a:bodyPr vert="horz" lIns="91075" tIns="45573" rIns="91075" bIns="45573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effectLst/>
                <a:cs typeface="Arial" pitchFamily="34" charset="0"/>
              </a:defRPr>
            </a:lvl1pPr>
          </a:lstStyle>
          <a:p>
            <a:pPr defTabSz="910662">
              <a:defRPr/>
            </a:pPr>
            <a:fld id="{ABE90319-9450-412D-9F68-B60D41065D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0662">
                <a:defRPr/>
              </a:pPr>
              <a:t>03/11/2025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3AFC3-2CB9-474C-A386-C35BAE30C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0" y="6096067"/>
            <a:ext cx="4165600" cy="365125"/>
          </a:xfrm>
          <a:prstGeom prst="rect">
            <a:avLst/>
          </a:prstGeom>
        </p:spPr>
        <p:txBody>
          <a:bodyPr vert="horz" lIns="91075" tIns="45573" rIns="91075" bIns="45573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 defTabSz="910662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1052C-C36A-40A0-AE6E-13F85C5DD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0384" y="531879"/>
            <a:ext cx="2844800" cy="365125"/>
          </a:xfrm>
          <a:prstGeom prst="rect">
            <a:avLst/>
          </a:prstGeom>
        </p:spPr>
        <p:txBody>
          <a:bodyPr vert="horz" wrap="square" lIns="91075" tIns="45573" rIns="91075" bIns="4557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898989"/>
                </a:solidFill>
              </a:defRPr>
            </a:lvl1pPr>
          </a:lstStyle>
          <a:p>
            <a:pPr defTabSz="910662"/>
            <a:fld id="{4CE95E84-B7C1-4462-AF6B-BD20676B9C40}" type="slidenum">
              <a:rPr lang="en-GB" altLang="vi-VN" smtClean="0"/>
              <a:pPr defTabSz="910662"/>
              <a:t>‹#›</a:t>
            </a:fld>
            <a:endParaRPr lang="en-GB" altLang="vi-VN"/>
          </a:p>
        </p:txBody>
      </p:sp>
    </p:spTree>
    <p:extLst>
      <p:ext uri="{BB962C8B-B14F-4D97-AF65-F5344CB8AC3E}">
        <p14:creationId xmlns:p14="http://schemas.microsoft.com/office/powerpoint/2010/main" val="27061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3666" indent="-363666" algn="l" rtl="0" eaLnBrk="0" fontAlgn="base" hangingPunct="0">
        <a:spcBef>
          <a:spcPct val="20000"/>
        </a:spcBef>
        <a:spcAft>
          <a:spcPts val="600"/>
        </a:spcAft>
        <a:buSzPct val="160000"/>
        <a:buFont typeface="Wingdings" panose="05000000000000000000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27275" indent="-363666" algn="l" rtl="0" eaLnBrk="0" fontAlgn="base" hangingPunct="0">
        <a:spcBef>
          <a:spcPct val="20000"/>
        </a:spcBef>
        <a:spcAft>
          <a:spcPts val="600"/>
        </a:spcAft>
        <a:buSzPct val="160000"/>
        <a:buFont typeface="Wingdings" panose="05000000000000000000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2464" indent="-317784" algn="l" rtl="0" eaLnBrk="0" fontAlgn="base" hangingPunct="0">
        <a:spcBef>
          <a:spcPct val="20000"/>
        </a:spcBef>
        <a:spcAft>
          <a:spcPts val="600"/>
        </a:spcAft>
        <a:buSzPct val="160000"/>
        <a:buFont typeface="Wingdings" panose="05000000000000000000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66003" indent="-271942" algn="l" rtl="0" eaLnBrk="0" fontAlgn="base" hangingPunct="0">
        <a:spcBef>
          <a:spcPct val="20000"/>
        </a:spcBef>
        <a:spcAft>
          <a:spcPts val="600"/>
        </a:spcAft>
        <a:buSzPct val="160000"/>
        <a:buFont typeface="Wingdings" panose="05000000000000000000" pitchFamily="2" charset="2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37950" indent="-271942" algn="l" rtl="0" eaLnBrk="0" fontAlgn="base" hangingPunct="0">
        <a:spcBef>
          <a:spcPct val="20000"/>
        </a:spcBef>
        <a:spcAft>
          <a:spcPts val="600"/>
        </a:spcAft>
        <a:buSzPct val="160000"/>
        <a:buFont typeface="Wingdings" panose="05000000000000000000" pitchFamily="2" charset="2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12386" indent="-227683" algn="l" defTabSz="910662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85593" indent="-227683" algn="l" defTabSz="910662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58788" indent="-227683" algn="l" defTabSz="910662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31995" indent="-227683" algn="l" defTabSz="910662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6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5310" algn="l" defTabSz="9106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0662" algn="l" defTabSz="9106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003" algn="l" defTabSz="9106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330" algn="l" defTabSz="9106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678" algn="l" defTabSz="9106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995" algn="l" defTabSz="9106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87305" algn="l" defTabSz="9106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2619" algn="l" defTabSz="9106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498">
              <a:srgbClr val="C4DBF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46"/>
            <a:ext cx="10515600" cy="1325563"/>
          </a:xfrm>
          <a:prstGeom prst="rect">
            <a:avLst/>
          </a:prstGeom>
        </p:spPr>
        <p:txBody>
          <a:bodyPr vert="horz" lIns="91129" tIns="45597" rIns="91129" bIns="4559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39"/>
            <a:ext cx="10515600" cy="4351339"/>
          </a:xfrm>
          <a:prstGeom prst="rect">
            <a:avLst/>
          </a:prstGeom>
        </p:spPr>
        <p:txBody>
          <a:bodyPr vert="horz" lIns="91129" tIns="45597" rIns="91129" bIns="4559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1"/>
            <a:ext cx="2743200" cy="365125"/>
          </a:xfrm>
          <a:prstGeom prst="rect">
            <a:avLst/>
          </a:prstGeom>
        </p:spPr>
        <p:txBody>
          <a:bodyPr vert="horz" lIns="91129" tIns="45597" rIns="91129" bIns="4559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208"/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1208"/>
              <a:t>03/11/2025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1"/>
            <a:ext cx="4114800" cy="365125"/>
          </a:xfrm>
          <a:prstGeom prst="rect">
            <a:avLst/>
          </a:prstGeom>
        </p:spPr>
        <p:txBody>
          <a:bodyPr vert="horz" lIns="91129" tIns="45597" rIns="91129" bIns="45597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20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1"/>
            <a:ext cx="2743200" cy="365125"/>
          </a:xfrm>
          <a:prstGeom prst="rect">
            <a:avLst/>
          </a:prstGeom>
        </p:spPr>
        <p:txBody>
          <a:bodyPr vert="horz" lIns="91129" tIns="45597" rIns="91129" bIns="4559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208"/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120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3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xStyles>
    <p:titleStyle>
      <a:lvl1pPr algn="l" defTabSz="683438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857" indent="-170857" algn="l" defTabSz="683438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579" indent="-170857" algn="l" defTabSz="68343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54259" indent="-170857" algn="l" defTabSz="68343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5956" indent="-170857" algn="l" defTabSz="68343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7674" indent="-170857" algn="l" defTabSz="68343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79374" indent="-170857" algn="l" defTabSz="68343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1054" indent="-170857" algn="l" defTabSz="68343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2775" indent="-170857" algn="l" defTabSz="68343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04491" indent="-170857" algn="l" defTabSz="68343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4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1716" algn="l" defTabSz="6834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3438" algn="l" defTabSz="6834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5119" algn="l" defTabSz="6834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66819" algn="l" defTabSz="6834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708513" algn="l" defTabSz="6834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050194" algn="l" defTabSz="6834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391916" algn="l" defTabSz="6834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733633" algn="l" defTabSz="6834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42"/>
            <a:ext cx="10515600" cy="1325563"/>
          </a:xfrm>
          <a:prstGeom prst="rect">
            <a:avLst/>
          </a:prstGeom>
        </p:spPr>
        <p:txBody>
          <a:bodyPr vert="horz" lIns="108528" tIns="54301" rIns="108528" bIns="54301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6"/>
            <a:ext cx="10515600" cy="4351339"/>
          </a:xfrm>
          <a:prstGeom prst="rect">
            <a:avLst/>
          </a:prstGeom>
        </p:spPr>
        <p:txBody>
          <a:bodyPr vert="horz" lIns="108528" tIns="54301" rIns="108528" bIns="54301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108528" tIns="54301" rIns="108528" bIns="54301" rtlCol="0" anchor="ctr">
            <a:normAutofit/>
          </a:bodyPr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3933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813933"/>
              <a:t>2025/11/3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108528" tIns="54301" rIns="108528" bIns="54301" rtlCol="0" anchor="ctr">
            <a:normAutofit/>
          </a:bodyPr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393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</p:spPr>
        <p:txBody>
          <a:bodyPr vert="horz" lIns="108528" tIns="54301" rIns="108528" bIns="54301" rtlCol="0" anchor="ctr">
            <a:normAutofit/>
          </a:bodyPr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3933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81393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KSO_TEMPLATE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528" tIns="54301" rIns="108528" bIns="54301" rtlCol="0" anchor="ctr"/>
          <a:lstStyle/>
          <a:p>
            <a:pPr algn="ctr" defTabSz="813933">
              <a:defRPr/>
            </a:pPr>
            <a:endParaRPr lang="zh-CN" altLang="en-US"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8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 advClick="0" advTm="0">
    <p:fade/>
  </p:transition>
  <p:txStyles>
    <p:titleStyle>
      <a:lvl1pPr algn="l" defTabSz="813933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480" indent="-203480" algn="l" defTabSz="813933" rtl="0" eaLnBrk="1" latinLnBrk="0" hangingPunct="1">
        <a:lnSpc>
          <a:spcPct val="90000"/>
        </a:lnSpc>
        <a:spcBef>
          <a:spcPts val="89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10451" indent="-203480" algn="l" defTabSz="813933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17371" indent="-203480" algn="l" defTabSz="813933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24316" indent="-203480" algn="l" defTabSz="813933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1283" indent="-203480" algn="l" defTabSz="813933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8227" indent="-203480" algn="l" defTabSz="813933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5147" indent="-203480" algn="l" defTabSz="813933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2117" indent="-203480" algn="l" defTabSz="813933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9081" indent="-203480" algn="l" defTabSz="813933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13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6963" algn="l" defTabSz="813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3933" algn="l" defTabSz="813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0856" algn="l" defTabSz="813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27801" algn="l" defTabSz="813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34742" algn="l" defTabSz="813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664" algn="l" defTabSz="813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48634" algn="l" defTabSz="813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55598" algn="l" defTabSz="813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498">
              <a:srgbClr val="C4DBF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108842" tIns="54421" rIns="108842" bIns="5442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108842" tIns="54421" rIns="108842" bIns="5442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108842" tIns="54421" rIns="108842" bIns="54421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427"/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7"/>
              <a:t>03/11/2025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108842" tIns="54421" rIns="108842" bIns="5442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4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108842" tIns="54421" rIns="108842" bIns="54421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427"/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1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txStyles>
    <p:titleStyle>
      <a:lvl1pPr algn="l" defTabSz="816320" rtl="0" eaLnBrk="1" latinLnBrk="0" hangingPunct="1">
        <a:lnSpc>
          <a:spcPct val="90000"/>
        </a:lnSpc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080" indent="-204080" algn="l" defTabSz="816320" rtl="0" eaLnBrk="1" latinLnBrk="0" hangingPunct="1">
        <a:lnSpc>
          <a:spcPct val="90000"/>
        </a:lnSpc>
        <a:spcBef>
          <a:spcPts val="893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12240" indent="-204080" algn="l" defTabSz="816320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00" indent="-204080" algn="l" defTabSz="816320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561" indent="-204080" algn="l" defTabSz="816320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722" indent="-204080" algn="l" defTabSz="816320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882" indent="-204080" algn="l" defTabSz="816320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043" indent="-204080" algn="l" defTabSz="816320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203" indent="-204080" algn="l" defTabSz="816320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363" indent="-204080" algn="l" defTabSz="816320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2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60" algn="l" defTabSz="81632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20" algn="l" defTabSz="81632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81" algn="l" defTabSz="81632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41" algn="l" defTabSz="81632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02" algn="l" defTabSz="81632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962" algn="l" defTabSz="81632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123" algn="l" defTabSz="81632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283" algn="l" defTabSz="81632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505" y="1304365"/>
            <a:ext cx="10793837" cy="1344706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br>
              <a:rPr lang="vi-VN" sz="3600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n-US" sz="3100" dirty="0">
                <a:solidFill>
                  <a:srgbClr val="002060"/>
                </a:solidFill>
                <a:latin typeface="Times New Roman" pitchFamily="18" charset="0"/>
              </a:rPr>
              <a:t>UBND PHƯỜNG  HOÀI NHƠN</a:t>
            </a:r>
            <a:br>
              <a:rPr lang="vi-VN" sz="3100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TRƯỜNG TIỂU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1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HOÀI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THANH</a:t>
            </a:r>
            <a:br>
              <a:rPr lang="en-US" b="1" dirty="0">
                <a:solidFill>
                  <a:srgbClr val="002060"/>
                </a:solidFill>
                <a:latin typeface="Times New Roman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80" y="2162840"/>
            <a:ext cx="11473216" cy="245908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NGHỆ THUẬT (MĨ THUẬT 4)</a:t>
            </a:r>
          </a:p>
          <a:p>
            <a:pPr>
              <a:spcBef>
                <a:spcPts val="0"/>
              </a:spcBef>
              <a:defRPr/>
            </a:pPr>
            <a:r>
              <a:rPr lang="vi-VN" sz="6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4A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28578" y="3393406"/>
            <a:ext cx="7763435" cy="1169551"/>
          </a:xfrm>
          <a:prstGeom prst="rect">
            <a:avLst/>
          </a:prstGeom>
        </p:spPr>
        <p:txBody>
          <a:bodyPr wrap="square" lIns="91323" tIns="45667" rIns="91323" bIns="45667">
            <a:spAutoFit/>
          </a:bodyPr>
          <a:lstStyle/>
          <a:p>
            <a:pPr algn="ctr" defTabSz="913217">
              <a:spcBef>
                <a:spcPct val="50000"/>
              </a:spcBef>
              <a:defRPr/>
            </a:pPr>
            <a:r>
              <a:rPr lang="vi-VN" sz="2800" b="1" i="1" dirty="0">
                <a:solidFill>
                  <a:srgbClr val="002060"/>
                </a:solidFill>
                <a:latin typeface="Times New Roman" pitchFamily="18" charset="0"/>
              </a:rPr>
              <a:t>    </a:t>
            </a:r>
            <a:endParaRPr lang="en-US" sz="2800" b="1" i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 defTabSz="913217">
              <a:spcBef>
                <a:spcPct val="50000"/>
              </a:spcBef>
              <a:defRPr/>
            </a:pPr>
            <a:r>
              <a:rPr lang="en-US" sz="2800" b="1" i="1">
                <a:solidFill>
                  <a:srgbClr val="002060"/>
                </a:solidFill>
                <a:latin typeface="Times New Roman" pitchFamily="18" charset="0"/>
              </a:rPr>
              <a:t>              Giáo viên</a:t>
            </a:r>
            <a:r>
              <a:rPr lang="vi-VN" sz="2800" b="1" i="1">
                <a:solidFill>
                  <a:srgbClr val="002060"/>
                </a:solidFill>
                <a:latin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Nguyễn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Văn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Thiết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510486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square&#10;&#10;Description automatically generated">
            <a:extLst>
              <a:ext uri="{FF2B5EF4-FFF2-40B4-BE49-F238E27FC236}">
                <a16:creationId xmlns:a16="http://schemas.microsoft.com/office/drawing/2014/main" id="{0CB3EB01-4620-2ADF-32C8-ECACB77E1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2" y="109235"/>
            <a:ext cx="9328150" cy="663954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782B1D0-56B0-D2DC-66C7-CEF6E4C01BEE}"/>
              </a:ext>
            </a:extLst>
          </p:cNvPr>
          <p:cNvSpPr/>
          <p:nvPr/>
        </p:nvSpPr>
        <p:spPr>
          <a:xfrm>
            <a:off x="2647316" y="1658256"/>
            <a:ext cx="6471920" cy="4966064"/>
          </a:xfrm>
          <a:prstGeom prst="roundRect">
            <a:avLst/>
          </a:prstGeom>
          <a:solidFill>
            <a:srgbClr val="B7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7" tIns="45691" rIns="91377" bIns="45691"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3. </a:t>
            </a:r>
            <a:r>
              <a:rPr lang="en-US" sz="2800" b="1" dirty="0" err="1">
                <a:solidFill>
                  <a:srgbClr val="C00000"/>
                </a:solidFill>
              </a:rPr>
              <a:t>Cảm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nhận</a:t>
            </a:r>
            <a:r>
              <a:rPr lang="en-US" sz="2800" b="1" dirty="0">
                <a:solidFill>
                  <a:srgbClr val="C00000"/>
                </a:solidFill>
              </a:rPr>
              <a:t>, chia </a:t>
            </a:r>
            <a:r>
              <a:rPr lang="en-US" sz="2800" b="1" dirty="0" err="1">
                <a:solidFill>
                  <a:srgbClr val="C00000"/>
                </a:solidFill>
              </a:rPr>
              <a:t>sẻ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553" indent="-285553" algn="just">
              <a:lnSpc>
                <a:spcPts val="31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553" indent="-285553" algn="just">
              <a:lnSpc>
                <a:spcPts val="31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285553" indent="-285553" algn="just">
              <a:lnSpc>
                <a:spcPts val="31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mịn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xù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553" indent="-285553" algn="just">
              <a:lnSpc>
                <a:spcPts val="31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680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book&#10;&#10;Description automatically generated">
            <a:extLst>
              <a:ext uri="{FF2B5EF4-FFF2-40B4-BE49-F238E27FC236}">
                <a16:creationId xmlns:a16="http://schemas.microsoft.com/office/drawing/2014/main" id="{3DB991E2-D41D-523D-EFB2-258D09170D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6" t="41212" r="14098" b="26234"/>
          <a:stretch/>
        </p:blipFill>
        <p:spPr>
          <a:xfrm>
            <a:off x="259374" y="295056"/>
            <a:ext cx="6642810" cy="38904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close-up of a book&#10;&#10;Description automatically generated">
            <a:extLst>
              <a:ext uri="{FF2B5EF4-FFF2-40B4-BE49-F238E27FC236}">
                <a16:creationId xmlns:a16="http://schemas.microsoft.com/office/drawing/2014/main" id="{302CDA65-829C-6DEA-0F44-1B7DD34A04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4" t="73940" r="10207" b="7013"/>
          <a:stretch/>
        </p:blipFill>
        <p:spPr>
          <a:xfrm>
            <a:off x="7083706" y="4074296"/>
            <a:ext cx="4945856" cy="25764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20" descr="This may contain: the durian fruit is cut in half and ready to be eaten - food objects">
            <a:extLst>
              <a:ext uri="{FF2B5EF4-FFF2-40B4-BE49-F238E27FC236}">
                <a16:creationId xmlns:a16="http://schemas.microsoft.com/office/drawing/2014/main" id="{42C72F01-3451-175A-46B5-A8A1F8B963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1948" b="34811"/>
          <a:stretch/>
        </p:blipFill>
        <p:spPr bwMode="auto">
          <a:xfrm>
            <a:off x="2531224" y="4548486"/>
            <a:ext cx="2005106" cy="201445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This may contain: a blue background with yellow pineapples on it">
            <a:extLst>
              <a:ext uri="{FF2B5EF4-FFF2-40B4-BE49-F238E27FC236}">
                <a16:creationId xmlns:a16="http://schemas.microsoft.com/office/drawing/2014/main" id="{CAA5DD1E-9185-DACF-BF5D-66F4D4831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06"/>
          <a:stretch/>
        </p:blipFill>
        <p:spPr bwMode="auto">
          <a:xfrm>
            <a:off x="7978311" y="357892"/>
            <a:ext cx="3416217" cy="345527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ranh vẽ giỏ trái cây đơn giản">
            <a:extLst>
              <a:ext uri="{FF2B5EF4-FFF2-40B4-BE49-F238E27FC236}">
                <a16:creationId xmlns:a16="http://schemas.microsoft.com/office/drawing/2014/main" id="{984BF628-8969-6143-4810-E24D25EC2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17" y="4548486"/>
            <a:ext cx="2209404" cy="201445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This may contain: a bunch of fruit that is on a blue background with flowers and bananas in the foreground">
            <a:extLst>
              <a:ext uri="{FF2B5EF4-FFF2-40B4-BE49-F238E27FC236}">
                <a16:creationId xmlns:a16="http://schemas.microsoft.com/office/drawing/2014/main" id="{72A8F213-429C-5ED7-CB36-4E340DFFC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34" y="4548491"/>
            <a:ext cx="2183164" cy="201445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417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BA389BF2-CBF7-8ED8-5E03-C7A2CEDE3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86" y="278962"/>
            <a:ext cx="11204028" cy="657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458E53-0F73-C57E-123E-B64BDE4CCA2F}"/>
              </a:ext>
            </a:extLst>
          </p:cNvPr>
          <p:cNvSpPr/>
          <p:nvPr/>
        </p:nvSpPr>
        <p:spPr>
          <a:xfrm>
            <a:off x="2276532" y="1006915"/>
            <a:ext cx="6913562" cy="2016125"/>
          </a:xfrm>
          <a:prstGeom prst="rect">
            <a:avLst/>
          </a:prstGeom>
          <a:solidFill>
            <a:srgbClr val="93E3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7" tIns="45691" rIns="91377" bIns="45691" anchor="ctr"/>
          <a:lstStyle/>
          <a:p>
            <a:pPr algn="ctr">
              <a:defRPr/>
            </a:pP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600"/>
              </a:lnSpc>
              <a:defRPr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15: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3600"/>
              </a:lnSpc>
              <a:defRPr/>
            </a:pP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>
              <a:lnSpc>
                <a:spcPts val="3600"/>
              </a:lnSpc>
              <a:buClr>
                <a:schemeClr val="folHlink"/>
              </a:buClr>
              <a:buSzPct val="60000"/>
              <a:defRPr/>
            </a:pP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736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ông tin Archives - Chùa Phúc Lạc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8"/>
          <a:stretch/>
        </p:blipFill>
        <p:spPr bwMode="auto">
          <a:xfrm>
            <a:off x="0" y="857251"/>
            <a:ext cx="1219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06401" y="1078820"/>
            <a:ext cx="11588652" cy="891114"/>
          </a:xfrm>
          <a:prstGeom prst="rect">
            <a:avLst/>
          </a:prstGeom>
          <a:noFill/>
        </p:spPr>
        <p:txBody>
          <a:bodyPr wrap="square" lIns="108813" tIns="54406" rIns="108813" bIns="54406" rtlCol="0">
            <a:spAutoFit/>
          </a:bodyPr>
          <a:lstStyle/>
          <a:p>
            <a:pPr marL="0" marR="0" lvl="0" indent="0" algn="ctr" defTabSz="81611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HỌC KẾT THÚC</a:t>
            </a:r>
          </a:p>
          <a:p>
            <a:pPr marL="0" marR="0" lvl="0" indent="0" algn="ctr" defTabSz="81611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CÁC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CHĂM NGOAN HỌC GIỎI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Desktop\z3653507916320_a8cb7ea08049b8b58128e615f34497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6426" y="2445141"/>
            <a:ext cx="7399607" cy="3555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0550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DECAE535-8DB6-481D-8F33-70198E21A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4" y="53011"/>
            <a:ext cx="122025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6">
            <a:extLst>
              <a:ext uri="{FF2B5EF4-FFF2-40B4-BE49-F238E27FC236}">
                <a16:creationId xmlns:a16="http://schemas.microsoft.com/office/drawing/2014/main" id="{FCC52F4B-A6D1-4CFD-B47B-2274EB8C9A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37681" y="2092242"/>
            <a:ext cx="8882381" cy="2251711"/>
          </a:xfrm>
          <a:prstGeom prst="rect">
            <a:avLst/>
          </a:prstGeom>
          <a:noFill/>
        </p:spPr>
        <p:txBody>
          <a:bodyPr spcFirstLastPara="1" wrap="none" lIns="91057" tIns="45565" rIns="91057" bIns="45565" fromWordArt="1">
            <a:prstTxWarp prst="textArchUp">
              <a:avLst>
                <a:gd name="adj" fmla="val 11415366"/>
              </a:avLst>
            </a:prstTxWarp>
          </a:bodyPr>
          <a:lstStyle/>
          <a:p>
            <a:pPr algn="ctr" defTabSz="9104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1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</a:rPr>
              <a:t>CHÀO MỪNG </a:t>
            </a:r>
            <a:r>
              <a:rPr lang="en-US" altLang="en-GB" sz="41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</a:rPr>
              <a:t>QUÝ THẦY CÔ</a:t>
            </a:r>
          </a:p>
          <a:p>
            <a:pPr algn="ctr" defTabSz="9104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GB" sz="41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</a:rPr>
              <a:t>VỀ DỰ GIỜ </a:t>
            </a:r>
            <a:r>
              <a:rPr lang="en-US" altLang="en-GB" sz="41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</a:rPr>
              <a:t>THĂM</a:t>
            </a:r>
            <a:r>
              <a:rPr lang="en-US" altLang="en-GB" sz="41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US" altLang="en-GB" sz="4100" b="1" kern="10" err="1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</a:rPr>
              <a:t>LỚP</a:t>
            </a:r>
            <a:r>
              <a:rPr lang="en-US" altLang="en-GB" sz="41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</a:rPr>
              <a:t> 4A</a:t>
            </a:r>
            <a:endParaRPr lang="en-US" altLang="en-GB" sz="4100" b="1" kern="1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charset="0"/>
              <a:ea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8502036C-2A2A-495F-B78B-40C120F5B8C2}"/>
              </a:ext>
            </a:extLst>
          </p:cNvPr>
          <p:cNvSpPr txBox="1"/>
          <p:nvPr/>
        </p:nvSpPr>
        <p:spPr>
          <a:xfrm>
            <a:off x="1930413" y="2644858"/>
            <a:ext cx="8390069" cy="769235"/>
          </a:xfrm>
          <a:prstGeom prst="rect">
            <a:avLst/>
          </a:prstGeom>
          <a:noFill/>
        </p:spPr>
        <p:txBody>
          <a:bodyPr wrap="square" lIns="91057" tIns="45565" rIns="91057" bIns="45565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defTabSz="9104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SimSun" panose="02010600030101010101" pitchFamily="2" charset="-122"/>
              </a:rPr>
              <a:t>     MĨ </a:t>
            </a:r>
            <a:r>
              <a:rPr lang="en-US" altLang="zh-CN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SimSun" panose="02010600030101010101" pitchFamily="2" charset="-122"/>
              </a:rPr>
              <a:t>THUẬT</a:t>
            </a:r>
            <a:r>
              <a:rPr lang="en-US" altLang="zh-C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4400" b="1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SimSun" panose="02010600030101010101" pitchFamily="2" charset="-122"/>
              </a:rPr>
              <a:t>LỚP</a:t>
            </a:r>
            <a:r>
              <a:rPr lang="en-US" altLang="zh-CN" sz="4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SimSun" panose="02010600030101010101" pitchFamily="2" charset="-122"/>
              </a:rPr>
              <a:t> 4</a:t>
            </a:r>
            <a:endParaRPr lang="zh-CN" alt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C754D105-8712-4726-8791-69E78BB83B03}"/>
              </a:ext>
            </a:extLst>
          </p:cNvPr>
          <p:cNvSpPr txBox="1"/>
          <p:nvPr/>
        </p:nvSpPr>
        <p:spPr>
          <a:xfrm>
            <a:off x="1930400" y="3606846"/>
            <a:ext cx="8824384" cy="488951"/>
          </a:xfrm>
          <a:prstGeom prst="rect">
            <a:avLst/>
          </a:prstGeom>
        </p:spPr>
        <p:txBody>
          <a:bodyPr lIns="68299" tIns="34167" rIns="68299" bIns="34167" anchor="b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defTabSz="91048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GIÁO VIÊN: </a:t>
            </a:r>
            <a:r>
              <a:rPr lang="en-US" alt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NGUYỄN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VĂN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THIẾT</a:t>
            </a:r>
            <a:endParaRPr lang="en-US" alt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5366" name="图片 73">
            <a:extLst>
              <a:ext uri="{FF2B5EF4-FFF2-40B4-BE49-F238E27FC236}">
                <a16:creationId xmlns:a16="http://schemas.microsoft.com/office/drawing/2014/main" id="{86159E74-C0DB-44B1-AD28-BB6843990D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49" y="5499138"/>
            <a:ext cx="12206817" cy="50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图片 3">
            <a:extLst>
              <a:ext uri="{FF2B5EF4-FFF2-40B4-BE49-F238E27FC236}">
                <a16:creationId xmlns:a16="http://schemas.microsoft.com/office/drawing/2014/main" id="{98A657F5-75DD-4AE0-9E42-245BEB7FC2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23" y="4313239"/>
            <a:ext cx="6932084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37">
            <a:extLst>
              <a:ext uri="{FF2B5EF4-FFF2-40B4-BE49-F238E27FC236}">
                <a16:creationId xmlns:a16="http://schemas.microsoft.com/office/drawing/2014/main" id="{9D4E24C5-095E-4EB5-B2BB-40BCE227C8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46" y="4499042"/>
            <a:ext cx="2355851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图片 8">
            <a:extLst>
              <a:ext uri="{FF2B5EF4-FFF2-40B4-BE49-F238E27FC236}">
                <a16:creationId xmlns:a16="http://schemas.microsoft.com/office/drawing/2014/main" id="{5971C765-9289-4FBE-AFAB-93D4D01513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836" y="803276"/>
            <a:ext cx="130598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3445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VIP DG\Downloads\hinh-nen-powerpoint-don-gia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7" y="353639"/>
            <a:ext cx="10934701" cy="615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7" y="1943111"/>
            <a:ext cx="9067800" cy="1077012"/>
          </a:xfrm>
          <a:prstGeom prst="rect">
            <a:avLst/>
          </a:prstGeom>
        </p:spPr>
        <p:txBody>
          <a:bodyPr wrap="square" lIns="91111" tIns="45589" rIns="91111" bIns="45589">
            <a:spAutoFit/>
          </a:bodyPr>
          <a:lstStyle/>
          <a:p>
            <a:pPr algn="ctr" defTabSz="683302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 MỪNG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ĐẾN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 TIẾT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NGÀY HÔM NAY !</a:t>
            </a:r>
            <a:endParaRPr lang="en-US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355" y="454285"/>
            <a:ext cx="645160" cy="5860111"/>
          </a:xfrm>
          <a:prstGeom prst="rect">
            <a:avLst/>
          </a:prstGeom>
          <a:solidFill>
            <a:srgbClr val="62B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517" tIns="54296" rIns="108517" bIns="54296" rtlCol="0" anchor="ctr"/>
          <a:lstStyle/>
          <a:p>
            <a:pPr algn="ctr" defTabSz="813846"/>
            <a:endParaRPr lang="zh-CN" altLang="en-US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497949" y="500932"/>
            <a:ext cx="703581" cy="5868064"/>
          </a:xfrm>
          <a:prstGeom prst="rect">
            <a:avLst/>
          </a:prstGeom>
          <a:solidFill>
            <a:srgbClr val="62B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517" tIns="54296" rIns="108517" bIns="54296" rtlCol="0" anchor="ctr"/>
          <a:lstStyle/>
          <a:p>
            <a:pPr algn="ctr" defTabSz="813846"/>
            <a:endParaRPr lang="zh-CN" altLang="en-US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 rot="16200000">
            <a:off x="5855517" y="-5836921"/>
            <a:ext cx="527685" cy="12201528"/>
          </a:xfrm>
          <a:prstGeom prst="rect">
            <a:avLst/>
          </a:prstGeom>
          <a:solidFill>
            <a:srgbClr val="62B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517" tIns="54296" rIns="108517" bIns="54296" rtlCol="0" anchor="ctr"/>
          <a:lstStyle/>
          <a:p>
            <a:pPr algn="ctr" defTabSz="813846"/>
            <a:endParaRPr lang="zh-CN" altLang="en-US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rot="16200000">
            <a:off x="5851003" y="478705"/>
            <a:ext cx="527685" cy="12173436"/>
          </a:xfrm>
          <a:prstGeom prst="rect">
            <a:avLst/>
          </a:prstGeom>
          <a:solidFill>
            <a:srgbClr val="62B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517" tIns="54296" rIns="108517" bIns="54296" rtlCol="0" anchor="ctr"/>
          <a:lstStyle/>
          <a:p>
            <a:pPr algn="ctr" defTabSz="813846"/>
            <a:endParaRPr lang="zh-CN" altLang="en-US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E19D99-CA3E-4DD7-8603-664764BBFD4C}"/>
              </a:ext>
            </a:extLst>
          </p:cNvPr>
          <p:cNvSpPr/>
          <p:nvPr/>
        </p:nvSpPr>
        <p:spPr>
          <a:xfrm>
            <a:off x="2811716" y="929345"/>
            <a:ext cx="6378982" cy="776513"/>
          </a:xfrm>
          <a:prstGeom prst="rect">
            <a:avLst/>
          </a:prstGeom>
        </p:spPr>
        <p:txBody>
          <a:bodyPr wrap="none" lIns="108517" tIns="54296" rIns="108517" bIns="54296">
            <a:spAutoFit/>
          </a:bodyPr>
          <a:lstStyle/>
          <a:p>
            <a:pPr algn="ctr" defTabSz="813846"/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vi-VN" sz="4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FF2CBD61-5B89-4B74-8078-8B7A08ADA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761" y="1341650"/>
            <a:ext cx="8746669" cy="4359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 descr="E:\GIAO AN\SGV lop 2\sgv chân trời sáng tạo lớp 2\hình minh họa giáo án\18\image_1920.png">
            <a:extLst>
              <a:ext uri="{FF2B5EF4-FFF2-40B4-BE49-F238E27FC236}">
                <a16:creationId xmlns:a16="http://schemas.microsoft.com/office/drawing/2014/main" id="{CA75D0FB-D449-4F40-9A37-7A92992B5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32572">
            <a:off x="4757275" y="3962295"/>
            <a:ext cx="2514600" cy="1817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791E7B8C-FB07-421C-AC12-9029263F5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018" y="3537192"/>
            <a:ext cx="4071937" cy="280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 descr="E:\GIAO AN\SGV lop 2\sgv chân trời sáng tạo lớp 2\hình minh họa giáo án\11\6826466070_1575466718.png">
            <a:extLst>
              <a:ext uri="{FF2B5EF4-FFF2-40B4-BE49-F238E27FC236}">
                <a16:creationId xmlns:a16="http://schemas.microsoft.com/office/drawing/2014/main" id="{C8F1688C-E57A-45A6-ADDA-BF6202021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2930">
            <a:off x="5607175" y="1941028"/>
            <a:ext cx="1978205" cy="2637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E:\GIAO AN\SGV lop 2\sgv chân trời sáng tạo lớp 2\hình minh họa giáo án\9\keo_dan_giay_g-014_1dca550e9a904d68a6bce897244a7ee1_master.png">
            <a:extLst>
              <a:ext uri="{FF2B5EF4-FFF2-40B4-BE49-F238E27FC236}">
                <a16:creationId xmlns:a16="http://schemas.microsoft.com/office/drawing/2014/main" id="{730EF23B-9356-4564-BA91-CC53005E6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923" y="2633458"/>
            <a:ext cx="1778945" cy="1334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957" y="2786360"/>
            <a:ext cx="3810000" cy="285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8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9C6683-6996-64E9-2D48-E4D90CBB1624}"/>
              </a:ext>
            </a:extLst>
          </p:cNvPr>
          <p:cNvSpPr/>
          <p:nvPr/>
        </p:nvSpPr>
        <p:spPr>
          <a:xfrm>
            <a:off x="8438702" y="5933063"/>
            <a:ext cx="1946275" cy="64928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7" tIns="45691" rIns="91377" bIns="45691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  <p:pic>
        <p:nvPicPr>
          <p:cNvPr id="2" name="Picture 2" descr="Vegetable White Variety Rich Variety Border Powerpoint Background For Free  Download - Slidesdocs">
            <a:extLst>
              <a:ext uri="{FF2B5EF4-FFF2-40B4-BE49-F238E27FC236}">
                <a16:creationId xmlns:a16="http://schemas.microsoft.com/office/drawing/2014/main" id="{95C77D02-E190-F6C6-E24C-773E75AD5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" y="8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lose-up of a book&#10;&#10;Description automatically generated">
            <a:extLst>
              <a:ext uri="{FF2B5EF4-FFF2-40B4-BE49-F238E27FC236}">
                <a16:creationId xmlns:a16="http://schemas.microsoft.com/office/drawing/2014/main" id="{24F6697B-10B9-6A36-7901-821C200FEF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 t="1189" r="44060" b="75065"/>
          <a:stretch/>
        </p:blipFill>
        <p:spPr>
          <a:xfrm>
            <a:off x="2318840" y="965200"/>
            <a:ext cx="7739567" cy="4536044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9F4CEA9-9BA6-112A-F72A-649D32809856}"/>
              </a:ext>
            </a:extLst>
          </p:cNvPr>
          <p:cNvSpPr/>
          <p:nvPr/>
        </p:nvSpPr>
        <p:spPr>
          <a:xfrm>
            <a:off x="7926899" y="4709724"/>
            <a:ext cx="1946275" cy="649287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7" tIns="45691" rIns="91377" bIns="45691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628311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7" tIns="45691" rIns="91377" bIns="45691"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31" y="0"/>
            <a:ext cx="11097905" cy="6858000"/>
            <a:chOff x="547625" y="0"/>
            <a:chExt cx="11097905" cy="6858000"/>
          </a:xfrm>
        </p:grpSpPr>
        <p:sp>
          <p:nvSpPr>
            <p:cNvPr id="3082" name="Freeform: Shape 3081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83" name="Freeform: Shape 3082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Meiryo"/>
              </a:endParaRPr>
            </a:p>
          </p:txBody>
        </p:sp>
        <p:sp>
          <p:nvSpPr>
            <p:cNvPr id="3084" name="Freeform: Shape 3083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Meiryo"/>
              </a:endParaRPr>
            </a:p>
          </p:txBody>
        </p:sp>
        <p:sp>
          <p:nvSpPr>
            <p:cNvPr id="3085" name="Freeform: Shape 3084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456878">
                <a:defRPr/>
              </a:pPr>
              <a:endParaRPr lang="en-US" dirty="0">
                <a:solidFill>
                  <a:prstClr val="white"/>
                </a:solidFill>
                <a:latin typeface="Meiryo"/>
              </a:endParaRPr>
            </a:p>
          </p:txBody>
        </p:sp>
        <p:sp>
          <p:nvSpPr>
            <p:cNvPr id="3086" name="Freeform: Shape 3085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456878">
                <a:defRPr/>
              </a:pPr>
              <a:endParaRPr lang="en-US" dirty="0">
                <a:solidFill>
                  <a:prstClr val="white"/>
                </a:solidFill>
                <a:latin typeface="Meiryo"/>
              </a:endParaRPr>
            </a:p>
          </p:txBody>
        </p:sp>
      </p:grpSp>
      <p:pic>
        <p:nvPicPr>
          <p:cNvPr id="3074" name="Picture 2" descr="Free Vector | Vegetable notepaper vector">
            <a:extLst>
              <a:ext uri="{FF2B5EF4-FFF2-40B4-BE49-F238E27FC236}">
                <a16:creationId xmlns:a16="http://schemas.microsoft.com/office/drawing/2014/main" id="{43A0FD2A-2D63-8C30-018A-909B7059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513" y="208860"/>
            <a:ext cx="11873465" cy="664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68F8B7-8610-2140-0B8E-701070AAA8C0}"/>
              </a:ext>
            </a:extLst>
          </p:cNvPr>
          <p:cNvSpPr txBox="1"/>
          <p:nvPr/>
        </p:nvSpPr>
        <p:spPr>
          <a:xfrm>
            <a:off x="3656109" y="680144"/>
            <a:ext cx="4483120" cy="7266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91377" tIns="45691" rIns="91377" bIns="45691">
            <a:spAutoFit/>
          </a:bodyPr>
          <a:lstStyle/>
          <a:p>
            <a:pPr algn="ctr">
              <a:lnSpc>
                <a:spcPts val="7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3993" indent="-513993" algn="ctr">
              <a:buAutoNum type="arabicPeriod"/>
            </a:pP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9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30274E-ED69-180B-1A37-3C0EDADB322E}"/>
              </a:ext>
            </a:extLst>
          </p:cNvPr>
          <p:cNvSpPr/>
          <p:nvPr/>
        </p:nvSpPr>
        <p:spPr>
          <a:xfrm>
            <a:off x="1828632" y="1531843"/>
            <a:ext cx="8389764" cy="4970563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7" tIns="45691" rIns="91377" bIns="45691" rtlCol="0" anchor="ctr"/>
          <a:lstStyle/>
          <a:p>
            <a:pPr algn="ctr">
              <a:lnSpc>
                <a:spcPts val="2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2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6878" indent="-456878">
              <a:lnSpc>
                <a:spcPts val="2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6878" indent="-456878">
              <a:lnSpc>
                <a:spcPts val="2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6878" indent="-456878">
              <a:lnSpc>
                <a:spcPts val="2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xù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xì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ghồ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ghề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 </a:t>
            </a:r>
          </a:p>
          <a:p>
            <a:pPr marL="456878" indent="-456878">
              <a:lnSpc>
                <a:spcPts val="2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vẽ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6878" indent="-456878">
              <a:lnSpc>
                <a:spcPts val="2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148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483230-1B44-B900-7762-2B34B7D83E37}"/>
              </a:ext>
            </a:extLst>
          </p:cNvPr>
          <p:cNvSpPr txBox="1"/>
          <p:nvPr/>
        </p:nvSpPr>
        <p:spPr>
          <a:xfrm>
            <a:off x="707310" y="413832"/>
            <a:ext cx="4230457" cy="81902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lIns="91377" tIns="45691" rIns="91377" bIns="45691">
            <a:spAutoFit/>
          </a:bodyPr>
          <a:lstStyle/>
          <a:p>
            <a:pPr marL="513993" indent="-513993" algn="ctr">
              <a:lnSpc>
                <a:spcPts val="1200"/>
              </a:lnSpc>
              <a:buAutoNum type="arabicPeriod"/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700"/>
              </a:lnSpc>
            </a:pPr>
            <a:endParaRPr 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500"/>
              </a:lnSpc>
            </a:pP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3993" indent="-513993" algn="ctr">
              <a:lnSpc>
                <a:spcPts val="1200"/>
              </a:lnSpc>
              <a:buAutoNum type="arabicPeriod"/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78C0BD-7B7D-5E88-3E71-F96D3980FA93}"/>
              </a:ext>
            </a:extLst>
          </p:cNvPr>
          <p:cNvSpPr txBox="1"/>
          <p:nvPr/>
        </p:nvSpPr>
        <p:spPr>
          <a:xfrm>
            <a:off x="792480" y="1922957"/>
            <a:ext cx="3505200" cy="37343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377" tIns="45691" rIns="91377" bIns="45691">
            <a:spAutoFit/>
          </a:bodyPr>
          <a:lstStyle/>
          <a:p>
            <a:pPr marL="285553" indent="-285553" algn="just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553" indent="-285553" algn="just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ạo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553" indent="-285553" algn="just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662" indent="-342662" algn="just">
              <a:lnSpc>
                <a:spcPts val="25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aper craft with pictures of fruit and vegetables&#10;&#10;Description automatically generated with medium confidence">
            <a:extLst>
              <a:ext uri="{FF2B5EF4-FFF2-40B4-BE49-F238E27FC236}">
                <a16:creationId xmlns:a16="http://schemas.microsoft.com/office/drawing/2014/main" id="{DE1B8241-98E3-FA30-C029-1DB2455613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" t="5023" r="8016" b="13766"/>
          <a:stretch/>
        </p:blipFill>
        <p:spPr>
          <a:xfrm>
            <a:off x="5201921" y="71120"/>
            <a:ext cx="6282777" cy="67868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1412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12FFBAA-BAFA-4B62-850A-CD92BC4C2E9E}"/>
              </a:ext>
            </a:extLst>
          </p:cNvPr>
          <p:cNvSpPr txBox="1"/>
          <p:nvPr/>
        </p:nvSpPr>
        <p:spPr>
          <a:xfrm>
            <a:off x="3097518" y="238254"/>
            <a:ext cx="586895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91377" tIns="45691" rIns="91377" bIns="45691">
            <a:spAutoFit/>
          </a:bodyPr>
          <a:lstStyle/>
          <a:p>
            <a:pPr marL="513993" indent="-513993" algn="ctr">
              <a:lnSpc>
                <a:spcPts val="1200"/>
              </a:lnSpc>
              <a:buAutoNum type="arabicPeriod"/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3993" indent="-513993" algn="ctr">
              <a:lnSpc>
                <a:spcPts val="1200"/>
              </a:lnSpc>
              <a:buAutoNum type="arabicPeriod"/>
            </a:pPr>
            <a:endParaRPr 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3993" indent="-513993" algn="ctr">
              <a:lnSpc>
                <a:spcPts val="1200"/>
              </a:lnSpc>
              <a:buAutoNum type="arabicPeriod"/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close-up of a book&#10;&#10;Description automatically generated">
            <a:extLst>
              <a:ext uri="{FF2B5EF4-FFF2-40B4-BE49-F238E27FC236}">
                <a16:creationId xmlns:a16="http://schemas.microsoft.com/office/drawing/2014/main" id="{D86B6CD6-E74E-FE21-B7F7-448D9783FA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5" t="9870" r="7533" b="69004"/>
          <a:stretch/>
        </p:blipFill>
        <p:spPr>
          <a:xfrm>
            <a:off x="233680" y="1489721"/>
            <a:ext cx="11724640" cy="43205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1624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11 Hình nền powerpoint 3D đơn giản, đẹp nhất 2023.">
            <a:extLst>
              <a:ext uri="{FF2B5EF4-FFF2-40B4-BE49-F238E27FC236}">
                <a16:creationId xmlns:a16="http://schemas.microsoft.com/office/drawing/2014/main" id="{533E278D-EDDF-E3BC-8724-CD17B9667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" y="-5598"/>
            <a:ext cx="10314148" cy="686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45B108-04E1-6318-5405-300BEAB36EDD}"/>
              </a:ext>
            </a:extLst>
          </p:cNvPr>
          <p:cNvSpPr/>
          <p:nvPr/>
        </p:nvSpPr>
        <p:spPr>
          <a:xfrm>
            <a:off x="1889766" y="619768"/>
            <a:ext cx="8581999" cy="46536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7" tIns="45691" rIns="91377" bIns="45691"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2. </a:t>
            </a:r>
            <a:r>
              <a:rPr lang="en-US" sz="2800" b="1" dirty="0" err="1">
                <a:solidFill>
                  <a:srgbClr val="002060"/>
                </a:solidFill>
              </a:rPr>
              <a:t>Thực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hành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sáng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tạo</a:t>
            </a:r>
            <a:endParaRPr lang="en-US" sz="2800" b="1" dirty="0">
              <a:solidFill>
                <a:srgbClr val="002060"/>
              </a:solidFill>
            </a:endParaRPr>
          </a:p>
          <a:p>
            <a:pPr algn="ctr"/>
            <a:endParaRPr lang="en-US" sz="2800" b="1" dirty="0">
              <a:solidFill>
                <a:srgbClr val="C00000"/>
              </a:solidFill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</a:rPr>
              <a:t>Nhiệm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vụ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của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em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và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bạn</a:t>
            </a:r>
            <a:endParaRPr lang="en-US" sz="2800" b="1" dirty="0">
              <a:solidFill>
                <a:srgbClr val="C00000"/>
              </a:solidFill>
            </a:endParaRPr>
          </a:p>
          <a:p>
            <a:pPr algn="ctr">
              <a:lnSpc>
                <a:spcPts val="1200"/>
              </a:lnSpc>
            </a:pPr>
            <a:endParaRPr lang="en-US" sz="2800" b="1" dirty="0">
              <a:solidFill>
                <a:srgbClr val="C00000"/>
              </a:solidFill>
            </a:endParaRPr>
          </a:p>
          <a:p>
            <a:pPr algn="ctr">
              <a:lnSpc>
                <a:spcPts val="2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2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2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5151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034522-FD14-4B8B-A22A-BC9CB78E4C96}:27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21000"/>
          </a:schemeClr>
        </a:solidFill>
      </a:spPr>
      <a:bodyPr rtlCol="0" anchor="ctr"/>
      <a:lstStyle>
        <a:defPPr algn="ctr">
          <a:defRPr sz="2800" dirty="0" smtClean="0">
            <a:solidFill>
              <a:schemeClr val="accent2">
                <a:lumMod val="75000"/>
              </a:schemeClr>
            </a:solidFill>
            <a:latin typeface="#9Slide03 BoosterNextFYBlack" panose="02000A03000000020004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21000"/>
          </a:schemeClr>
        </a:solidFill>
      </a:spPr>
      <a:bodyPr rtlCol="0" anchor="ctr"/>
      <a:lstStyle>
        <a:defPPr algn="ctr">
          <a:defRPr sz="2800" dirty="0" smtClean="0">
            <a:solidFill>
              <a:schemeClr val="accent2">
                <a:lumMod val="75000"/>
              </a:schemeClr>
            </a:solidFill>
            <a:latin typeface="#9Slide03 BoosterNextFYBlack" panose="02000A03000000020004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15081</TotalTime>
  <Words>384</Words>
  <Application>Microsoft Office PowerPoint</Application>
  <PresentationFormat>Widescreen</PresentationFormat>
  <Paragraphs>51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等线</vt:lpstr>
      <vt:lpstr>Meiryo</vt:lpstr>
      <vt:lpstr>Arial</vt:lpstr>
      <vt:lpstr>Calibri</vt:lpstr>
      <vt:lpstr>Calibri Light</vt:lpstr>
      <vt:lpstr>Century Gothic</vt:lpstr>
      <vt:lpstr>Rockwell</vt:lpstr>
      <vt:lpstr>Times New Roman</vt:lpstr>
      <vt:lpstr>Wingdings</vt:lpstr>
      <vt:lpstr>字魂36号-正文宋楷</vt:lpstr>
      <vt:lpstr>Office Theme</vt:lpstr>
      <vt:lpstr>1_Office Theme</vt:lpstr>
      <vt:lpstr>Kilter</vt:lpstr>
      <vt:lpstr>7_Office Theme</vt:lpstr>
      <vt:lpstr>2_Office 主题​​</vt:lpstr>
      <vt:lpstr>4_Office Theme</vt:lpstr>
      <vt:lpstr> UBND PHƯỜNG  HOÀI NHƠN TRƯỜNG TIỂU HỌC SỐ 1 HOÀI THANH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Administrator</cp:lastModifiedBy>
  <cp:revision>183</cp:revision>
  <dcterms:created xsi:type="dcterms:W3CDTF">2020-11-01T06:53:25Z</dcterms:created>
  <dcterms:modified xsi:type="dcterms:W3CDTF">2025-11-02T23:57:01Z</dcterms:modified>
</cp:coreProperties>
</file>