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8" r:id="rId2"/>
    <p:sldMasterId id="2147483724" r:id="rId3"/>
    <p:sldMasterId id="2147483736" r:id="rId4"/>
    <p:sldMasterId id="2147483749" r:id="rId5"/>
    <p:sldMasterId id="2147483761" r:id="rId6"/>
    <p:sldMasterId id="2147483775" r:id="rId7"/>
  </p:sldMasterIdLst>
  <p:notesMasterIdLst>
    <p:notesMasterId r:id="rId21"/>
  </p:notesMasterIdLst>
  <p:sldIdLst>
    <p:sldId id="270" r:id="rId8"/>
    <p:sldId id="273" r:id="rId9"/>
    <p:sldId id="272" r:id="rId10"/>
    <p:sldId id="280" r:id="rId11"/>
    <p:sldId id="276" r:id="rId12"/>
    <p:sldId id="256" r:id="rId13"/>
    <p:sldId id="281" r:id="rId14"/>
    <p:sldId id="278" r:id="rId15"/>
    <p:sldId id="258" r:id="rId16"/>
    <p:sldId id="279" r:id="rId17"/>
    <p:sldId id="259" r:id="rId18"/>
    <p:sldId id="274" r:id="rId19"/>
    <p:sldId id="275" r:id="rId20"/>
  </p:sldIdLst>
  <p:sldSz cx="8229600" cy="5578475"/>
  <p:notesSz cx="6858000" cy="9144000"/>
  <p:defaultTextStyle>
    <a:defPPr>
      <a:defRPr lang="en-US"/>
    </a:defPPr>
    <a:lvl1pPr marL="0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9287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8577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7864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7155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6443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55734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65022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74310" algn="l" defTabSz="81857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7">
          <p15:clr>
            <a:srgbClr val="A4A3A4"/>
          </p15:clr>
        </p15:guide>
        <p15:guide id="2" pos="2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88" y="56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1143000"/>
            <a:ext cx="4549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73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46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518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692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864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039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212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384" algn="l" defTabSz="912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3F3A58-DEE7-44FE-8E3F-71F98875EC90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5134EF2C-78D9-44E9-97E7-9CDEE5FF1702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9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8FD4D7C-9258-41DB-BCA3-E10477F2CE86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8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8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6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600"/>
            </a:lvl1pPr>
            <a:lvl2pPr marL="295299" indent="0" algn="ctr">
              <a:buNone/>
              <a:defRPr sz="1300"/>
            </a:lvl2pPr>
            <a:lvl3pPr marL="590601" indent="0" algn="ctr">
              <a:buNone/>
              <a:defRPr sz="1200"/>
            </a:lvl3pPr>
            <a:lvl4pPr marL="885901" indent="0" algn="ctr">
              <a:buNone/>
              <a:defRPr sz="1000"/>
            </a:lvl4pPr>
            <a:lvl5pPr marL="1181201" indent="0" algn="ctr">
              <a:buNone/>
              <a:defRPr sz="1000"/>
            </a:lvl5pPr>
            <a:lvl6pPr marL="1476501" indent="0" algn="ctr">
              <a:buNone/>
              <a:defRPr sz="1000"/>
            </a:lvl6pPr>
            <a:lvl7pPr marL="1771801" indent="0" algn="ctr">
              <a:buNone/>
              <a:defRPr sz="1000"/>
            </a:lvl7pPr>
            <a:lvl8pPr marL="2067102" indent="0" algn="ctr">
              <a:buNone/>
              <a:defRPr sz="1000"/>
            </a:lvl8pPr>
            <a:lvl9pPr marL="2362402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5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7"/>
            <a:ext cx="7098030" cy="232049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99"/>
            <a:ext cx="7098030" cy="122029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29529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06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8859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812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765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718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6710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36240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4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14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1367503"/>
            <a:ext cx="3481506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299" indent="0">
              <a:buNone/>
              <a:defRPr sz="1300" b="1"/>
            </a:lvl2pPr>
            <a:lvl3pPr marL="590601" indent="0">
              <a:buNone/>
              <a:defRPr sz="1200" b="1"/>
            </a:lvl3pPr>
            <a:lvl4pPr marL="885901" indent="0">
              <a:buNone/>
              <a:defRPr sz="1000" b="1"/>
            </a:lvl4pPr>
            <a:lvl5pPr marL="1181201" indent="0">
              <a:buNone/>
              <a:defRPr sz="1000" b="1"/>
            </a:lvl5pPr>
            <a:lvl6pPr marL="1476501" indent="0">
              <a:buNone/>
              <a:defRPr sz="1000" b="1"/>
            </a:lvl6pPr>
            <a:lvl7pPr marL="1771801" indent="0">
              <a:buNone/>
              <a:defRPr sz="1000" b="1"/>
            </a:lvl7pPr>
            <a:lvl8pPr marL="2067102" indent="0">
              <a:buNone/>
              <a:defRPr sz="1000" b="1"/>
            </a:lvl8pPr>
            <a:lvl9pPr marL="2362402" indent="0">
              <a:buNone/>
              <a:defRPr sz="10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3"/>
            <a:ext cx="3498652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299" indent="0">
              <a:buNone/>
              <a:defRPr sz="1300" b="1"/>
            </a:lvl2pPr>
            <a:lvl3pPr marL="590601" indent="0">
              <a:buNone/>
              <a:defRPr sz="1200" b="1"/>
            </a:lvl3pPr>
            <a:lvl4pPr marL="885901" indent="0">
              <a:buNone/>
              <a:defRPr sz="1000" b="1"/>
            </a:lvl4pPr>
            <a:lvl5pPr marL="1181201" indent="0">
              <a:buNone/>
              <a:defRPr sz="1000" b="1"/>
            </a:lvl5pPr>
            <a:lvl6pPr marL="1476501" indent="0">
              <a:buNone/>
              <a:defRPr sz="1000" b="1"/>
            </a:lvl6pPr>
            <a:lvl7pPr marL="1771801" indent="0">
              <a:buNone/>
              <a:defRPr sz="1000" b="1"/>
            </a:lvl7pPr>
            <a:lvl8pPr marL="2067102" indent="0">
              <a:buNone/>
              <a:defRPr sz="1000" b="1"/>
            </a:lvl8pPr>
            <a:lvl9pPr marL="2362402" indent="0">
              <a:buNone/>
              <a:defRPr sz="10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31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8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6" y="803208"/>
            <a:ext cx="4166235" cy="396433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1000"/>
            </a:lvl1pPr>
            <a:lvl2pPr marL="295299" indent="0">
              <a:buNone/>
              <a:defRPr sz="900"/>
            </a:lvl2pPr>
            <a:lvl3pPr marL="590601" indent="0">
              <a:buNone/>
              <a:defRPr sz="800"/>
            </a:lvl3pPr>
            <a:lvl4pPr marL="885901" indent="0">
              <a:buNone/>
              <a:defRPr sz="600"/>
            </a:lvl4pPr>
            <a:lvl5pPr marL="1181201" indent="0">
              <a:buNone/>
              <a:defRPr sz="600"/>
            </a:lvl5pPr>
            <a:lvl6pPr marL="1476501" indent="0">
              <a:buNone/>
              <a:defRPr sz="600"/>
            </a:lvl6pPr>
            <a:lvl7pPr marL="1771801" indent="0">
              <a:buNone/>
              <a:defRPr sz="600"/>
            </a:lvl7pPr>
            <a:lvl8pPr marL="2067102" indent="0">
              <a:buNone/>
              <a:defRPr sz="600"/>
            </a:lvl8pPr>
            <a:lvl9pPr marL="2362402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7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6" y="803208"/>
            <a:ext cx="4166235" cy="3964333"/>
          </a:xfrm>
        </p:spPr>
        <p:txBody>
          <a:bodyPr/>
          <a:lstStyle>
            <a:lvl1pPr marL="0" indent="0">
              <a:buNone/>
              <a:defRPr sz="2100"/>
            </a:lvl1pPr>
            <a:lvl2pPr marL="295299" indent="0">
              <a:buNone/>
              <a:defRPr sz="1800"/>
            </a:lvl2pPr>
            <a:lvl3pPr marL="590601" indent="0">
              <a:buNone/>
              <a:defRPr sz="1600"/>
            </a:lvl3pPr>
            <a:lvl4pPr marL="885901" indent="0">
              <a:buNone/>
              <a:defRPr sz="1300"/>
            </a:lvl4pPr>
            <a:lvl5pPr marL="1181201" indent="0">
              <a:buNone/>
              <a:defRPr sz="1300"/>
            </a:lvl5pPr>
            <a:lvl6pPr marL="1476501" indent="0">
              <a:buNone/>
              <a:defRPr sz="1300"/>
            </a:lvl6pPr>
            <a:lvl7pPr marL="1771801" indent="0">
              <a:buNone/>
              <a:defRPr sz="1300"/>
            </a:lvl7pPr>
            <a:lvl8pPr marL="2067102" indent="0">
              <a:buNone/>
              <a:defRPr sz="1300"/>
            </a:lvl8pPr>
            <a:lvl9pPr marL="23624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1000"/>
            </a:lvl1pPr>
            <a:lvl2pPr marL="295299" indent="0">
              <a:buNone/>
              <a:defRPr sz="900"/>
            </a:lvl2pPr>
            <a:lvl3pPr marL="590601" indent="0">
              <a:buNone/>
              <a:defRPr sz="800"/>
            </a:lvl3pPr>
            <a:lvl4pPr marL="885901" indent="0">
              <a:buNone/>
              <a:defRPr sz="600"/>
            </a:lvl4pPr>
            <a:lvl5pPr marL="1181201" indent="0">
              <a:buNone/>
              <a:defRPr sz="600"/>
            </a:lvl5pPr>
            <a:lvl6pPr marL="1476501" indent="0">
              <a:buNone/>
              <a:defRPr sz="600"/>
            </a:lvl6pPr>
            <a:lvl7pPr marL="1771801" indent="0">
              <a:buNone/>
              <a:defRPr sz="600"/>
            </a:lvl7pPr>
            <a:lvl8pPr marL="2067102" indent="0">
              <a:buNone/>
              <a:defRPr sz="600"/>
            </a:lvl8pPr>
            <a:lvl9pPr marL="2362402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69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13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28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028700" y="1076141"/>
            <a:ext cx="6172200" cy="1778963"/>
          </a:xfrm>
        </p:spPr>
        <p:txBody>
          <a:bodyPr anchor="b">
            <a:normAutofit/>
          </a:bodyPr>
          <a:lstStyle>
            <a:lvl1pPr algn="ctr">
              <a:defRPr sz="3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29990"/>
            <a:ext cx="6172200" cy="13468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295465" indent="0" algn="ctr">
              <a:buNone/>
              <a:defRPr sz="1300"/>
            </a:lvl2pPr>
            <a:lvl3pPr marL="590933" indent="0" algn="ctr">
              <a:buNone/>
              <a:defRPr sz="1200"/>
            </a:lvl3pPr>
            <a:lvl4pPr marL="886399" indent="0" algn="ctr">
              <a:buNone/>
              <a:defRPr sz="1000"/>
            </a:lvl4pPr>
            <a:lvl5pPr marL="1181865" indent="0" algn="ctr">
              <a:buNone/>
              <a:defRPr sz="1000"/>
            </a:lvl5pPr>
            <a:lvl6pPr marL="1477332" indent="0" algn="ctr">
              <a:buNone/>
              <a:defRPr sz="1000"/>
            </a:lvl6pPr>
            <a:lvl7pPr marL="1772797" indent="0" algn="ctr">
              <a:buNone/>
              <a:defRPr sz="1000"/>
            </a:lvl7pPr>
            <a:lvl8pPr marL="2068265" indent="0" algn="ctr">
              <a:buNone/>
              <a:defRPr sz="1000"/>
            </a:lvl8pPr>
            <a:lvl9pPr marL="2363731" indent="0" algn="ctr">
              <a:buNone/>
              <a:defRPr sz="10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r>
              <a:rPr lang="en-US" altLang="zh-CN">
                <a:solidFill>
                  <a:srgbClr val="000000">
                    <a:tint val="75000"/>
                  </a:srgbClr>
                </a:solidFill>
              </a:rPr>
              <a:t>微信qq:2305864678</a:t>
            </a:r>
          </a:p>
        </p:txBody>
      </p:sp>
    </p:spTree>
    <p:extLst>
      <p:ext uri="{BB962C8B-B14F-4D97-AF65-F5344CB8AC3E}">
        <p14:creationId xmlns:p14="http://schemas.microsoft.com/office/powerpoint/2010/main" val="1933995265"/>
      </p:ext>
    </p:extLst>
  </p:cSld>
  <p:clrMapOvr>
    <a:masterClrMapping/>
  </p:clrMapOvr>
  <p:transition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198" y="210233"/>
            <a:ext cx="7098030" cy="1078247"/>
          </a:xfrm>
        </p:spPr>
        <p:txBody>
          <a:bodyPr anchor="ctr" anchorCtr="0">
            <a:normAutofit/>
          </a:bodyPr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7198" y="1485011"/>
            <a:ext cx="7098030" cy="3539492"/>
          </a:xfrm>
        </p:spPr>
        <p:txBody>
          <a:bodyPr>
            <a:normAutofit/>
          </a:bodyPr>
          <a:lstStyle>
            <a:lvl1pPr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26430"/>
      </p:ext>
    </p:extLst>
  </p:cSld>
  <p:clrMapOvr>
    <a:masterClrMapping/>
  </p:clrMapOvr>
  <p:transition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1507" y="3051263"/>
            <a:ext cx="4942047" cy="659979"/>
          </a:xfrm>
        </p:spPr>
        <p:txBody>
          <a:bodyPr anchor="b">
            <a:normAutofit/>
          </a:bodyPr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61507" y="3749918"/>
            <a:ext cx="4942047" cy="52673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954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0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88639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818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773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7279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682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3637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18114"/>
      </p:ext>
    </p:extLst>
  </p:cSld>
  <p:clrMapOvr>
    <a:masterClrMapping/>
  </p:clrMapOvr>
  <p:transition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198" y="210233"/>
            <a:ext cx="7098030" cy="1078247"/>
          </a:xfrm>
        </p:spPr>
        <p:txBody>
          <a:bodyPr>
            <a:normAutofit/>
          </a:bodyPr>
          <a:lstStyle>
            <a:lvl1pPr>
              <a:defRPr sz="16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7198" y="1485011"/>
            <a:ext cx="3497580" cy="35394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037648" y="1485011"/>
            <a:ext cx="3497580" cy="353949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62099"/>
      </p:ext>
    </p:extLst>
  </p:cSld>
  <p:clrMapOvr>
    <a:masterClrMapping/>
  </p:clrMapOvr>
  <p:transition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6857" y="297010"/>
            <a:ext cx="7098030" cy="107824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66858" y="1419398"/>
            <a:ext cx="3481506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465" indent="0">
              <a:buNone/>
              <a:defRPr sz="1300" b="1"/>
            </a:lvl2pPr>
            <a:lvl3pPr marL="590933" indent="0">
              <a:buNone/>
              <a:defRPr sz="1200" b="1"/>
            </a:lvl3pPr>
            <a:lvl4pPr marL="886399" indent="0">
              <a:buNone/>
              <a:defRPr sz="1000" b="1"/>
            </a:lvl4pPr>
            <a:lvl5pPr marL="1181865" indent="0">
              <a:buNone/>
              <a:defRPr sz="1000" b="1"/>
            </a:lvl5pPr>
            <a:lvl6pPr marL="1477332" indent="0">
              <a:buNone/>
              <a:defRPr sz="1000" b="1"/>
            </a:lvl6pPr>
            <a:lvl7pPr marL="1772797" indent="0">
              <a:buNone/>
              <a:defRPr sz="1000" b="1"/>
            </a:lvl7pPr>
            <a:lvl8pPr marL="2068265" indent="0">
              <a:buNone/>
              <a:defRPr sz="1000" b="1"/>
            </a:lvl8pPr>
            <a:lvl9pPr marL="2363731" indent="0">
              <a:buNone/>
              <a:defRPr sz="10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66858" y="2127612"/>
            <a:ext cx="3481506" cy="290722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166236" y="1419398"/>
            <a:ext cx="3498652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465" indent="0">
              <a:buNone/>
              <a:defRPr sz="1300" b="1"/>
            </a:lvl2pPr>
            <a:lvl3pPr marL="590933" indent="0">
              <a:buNone/>
              <a:defRPr sz="1200" b="1"/>
            </a:lvl3pPr>
            <a:lvl4pPr marL="886399" indent="0">
              <a:buNone/>
              <a:defRPr sz="1000" b="1"/>
            </a:lvl4pPr>
            <a:lvl5pPr marL="1181865" indent="0">
              <a:buNone/>
              <a:defRPr sz="1000" b="1"/>
            </a:lvl5pPr>
            <a:lvl6pPr marL="1477332" indent="0">
              <a:buNone/>
              <a:defRPr sz="1000" b="1"/>
            </a:lvl6pPr>
            <a:lvl7pPr marL="1772797" indent="0">
              <a:buNone/>
              <a:defRPr sz="1000" b="1"/>
            </a:lvl7pPr>
            <a:lvl8pPr marL="2068265" indent="0">
              <a:buNone/>
              <a:defRPr sz="1000" b="1"/>
            </a:lvl8pPr>
            <a:lvl9pPr marL="2363731" indent="0">
              <a:buNone/>
              <a:defRPr sz="10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166236" y="2127612"/>
            <a:ext cx="3498652" cy="290722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82442"/>
      </p:ext>
    </p:extLst>
  </p:cSld>
  <p:clrMapOvr>
    <a:masterClrMapping/>
  </p:clrMapOvr>
  <p:transition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5785" y="2250123"/>
            <a:ext cx="7098030" cy="1078247"/>
          </a:xfrm>
        </p:spPr>
        <p:txBody>
          <a:bodyPr>
            <a:normAutofit/>
          </a:bodyPr>
          <a:lstStyle>
            <a:lvl1pPr algn="ctr">
              <a:defRPr sz="31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88212"/>
      </p:ext>
    </p:extLst>
  </p:cSld>
  <p:clrMapOvr>
    <a:masterClrMapping/>
  </p:clrMapOvr>
  <p:transition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5883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700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409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9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8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78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71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6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57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50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743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36554" y="103305"/>
            <a:ext cx="2811510" cy="1301644"/>
          </a:xfrm>
        </p:spPr>
        <p:txBody>
          <a:bodyPr anchor="ctr" anchorCtr="0">
            <a:normAutofit/>
          </a:bodyPr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499202" y="623380"/>
            <a:ext cx="3926728" cy="4143955"/>
          </a:xfrm>
        </p:spPr>
        <p:txBody>
          <a:bodyPr/>
          <a:lstStyle>
            <a:lvl1pPr marL="0" indent="0">
              <a:buNone/>
              <a:defRPr sz="2100"/>
            </a:lvl1pPr>
            <a:lvl2pPr marL="295465" indent="0">
              <a:buNone/>
              <a:defRPr sz="1800"/>
            </a:lvl2pPr>
            <a:lvl3pPr marL="590933" indent="0">
              <a:buNone/>
              <a:defRPr sz="1600"/>
            </a:lvl3pPr>
            <a:lvl4pPr marL="886399" indent="0">
              <a:buNone/>
              <a:defRPr sz="1300"/>
            </a:lvl4pPr>
            <a:lvl5pPr marL="1181865" indent="0">
              <a:buNone/>
              <a:defRPr sz="1300"/>
            </a:lvl5pPr>
            <a:lvl6pPr marL="1477332" indent="0">
              <a:buNone/>
              <a:defRPr sz="1300"/>
            </a:lvl6pPr>
            <a:lvl7pPr marL="1772797" indent="0">
              <a:buNone/>
              <a:defRPr sz="1300"/>
            </a:lvl7pPr>
            <a:lvl8pPr marL="2068265" indent="0">
              <a:buNone/>
              <a:defRPr sz="1300"/>
            </a:lvl8pPr>
            <a:lvl9pPr marL="2363731" indent="0">
              <a:buNone/>
              <a:defRPr sz="13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9983" y="1673544"/>
            <a:ext cx="2811510" cy="310044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000"/>
            </a:lvl1pPr>
            <a:lvl2pPr marL="295465" indent="0">
              <a:buNone/>
              <a:defRPr sz="900"/>
            </a:lvl2pPr>
            <a:lvl3pPr marL="590933" indent="0">
              <a:buNone/>
              <a:defRPr sz="800"/>
            </a:lvl3pPr>
            <a:lvl4pPr marL="886399" indent="0">
              <a:buNone/>
              <a:defRPr sz="600"/>
            </a:lvl4pPr>
            <a:lvl5pPr marL="1181865" indent="0">
              <a:buNone/>
              <a:defRPr sz="600"/>
            </a:lvl5pPr>
            <a:lvl6pPr marL="1477332" indent="0">
              <a:buNone/>
              <a:defRPr sz="600"/>
            </a:lvl6pPr>
            <a:lvl7pPr marL="1772797" indent="0">
              <a:buNone/>
              <a:defRPr sz="600"/>
            </a:lvl7pPr>
            <a:lvl8pPr marL="2068265" indent="0">
              <a:buNone/>
              <a:defRPr sz="600"/>
            </a:lvl8pPr>
            <a:lvl9pPr marL="2363731" indent="0">
              <a:buNone/>
              <a:defRPr sz="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01492" y="353311"/>
            <a:ext cx="0" cy="1131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429400"/>
      </p:ext>
    </p:extLst>
  </p:cSld>
  <p:clrMapOvr>
    <a:masterClrMapping/>
  </p:clrMapOvr>
  <p:transition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1528" y="297003"/>
            <a:ext cx="1032288" cy="4727501"/>
          </a:xfrm>
        </p:spPr>
        <p:txBody>
          <a:bodyPr vert="eaVert">
            <a:normAutofit/>
          </a:bodyPr>
          <a:lstStyle>
            <a:lvl1pPr>
              <a:defRPr sz="2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5786" y="297003"/>
            <a:ext cx="5993972" cy="472750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43610"/>
      </p:ext>
    </p:extLst>
  </p:cSld>
  <p:clrMapOvr>
    <a:masterClrMapping/>
  </p:clrMapOvr>
  <p:transition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65785" y="448648"/>
            <a:ext cx="7098030" cy="452181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4875346"/>
      </p:ext>
    </p:extLst>
  </p:cSld>
  <p:clrMapOvr>
    <a:masterClrMapping/>
  </p:clrMapOvr>
  <p:transition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223691"/>
      </p:ext>
    </p:extLst>
  </p:cSld>
  <p:clrMapOvr>
    <a:masterClrMapping/>
  </p:clrMapOvr>
  <p:transition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500"/>
            </a:lvl1pPr>
            <a:lvl2pPr marL="278139" indent="0" algn="ctr">
              <a:buNone/>
              <a:defRPr sz="1200"/>
            </a:lvl2pPr>
            <a:lvl3pPr marL="556279" indent="0" algn="ctr">
              <a:buNone/>
              <a:defRPr sz="1100"/>
            </a:lvl3pPr>
            <a:lvl4pPr marL="835047" indent="0" algn="ctr">
              <a:buNone/>
              <a:defRPr sz="900"/>
            </a:lvl4pPr>
            <a:lvl5pPr marL="1113190" indent="0" algn="ctr">
              <a:buNone/>
              <a:defRPr sz="900"/>
            </a:lvl5pPr>
            <a:lvl6pPr marL="1391328" indent="0" algn="ctr">
              <a:buNone/>
              <a:defRPr sz="900"/>
            </a:lvl6pPr>
            <a:lvl7pPr marL="1669465" indent="0" algn="ctr">
              <a:buNone/>
              <a:defRPr sz="900"/>
            </a:lvl7pPr>
            <a:lvl8pPr marL="1948243" indent="0" algn="ctr">
              <a:buNone/>
              <a:defRPr sz="900"/>
            </a:lvl8pPr>
            <a:lvl9pPr marL="222637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04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7"/>
            <a:ext cx="7098030" cy="232049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200"/>
            <a:ext cx="7098030" cy="1220291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2781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5627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50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131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3913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6694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9482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22637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94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18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14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3"/>
            <a:ext cx="3481506" cy="6701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78139" indent="0">
              <a:buNone/>
              <a:defRPr sz="1200" b="1"/>
            </a:lvl2pPr>
            <a:lvl3pPr marL="556279" indent="0">
              <a:buNone/>
              <a:defRPr sz="1100" b="1"/>
            </a:lvl3pPr>
            <a:lvl4pPr marL="835047" indent="0">
              <a:buNone/>
              <a:defRPr sz="900" b="1"/>
            </a:lvl4pPr>
            <a:lvl5pPr marL="1113190" indent="0">
              <a:buNone/>
              <a:defRPr sz="900" b="1"/>
            </a:lvl5pPr>
            <a:lvl6pPr marL="1391328" indent="0">
              <a:buNone/>
              <a:defRPr sz="900" b="1"/>
            </a:lvl6pPr>
            <a:lvl7pPr marL="1669465" indent="0">
              <a:buNone/>
              <a:defRPr sz="900" b="1"/>
            </a:lvl7pPr>
            <a:lvl8pPr marL="1948243" indent="0">
              <a:buNone/>
              <a:defRPr sz="900" b="1"/>
            </a:lvl8pPr>
            <a:lvl9pPr marL="222637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3"/>
            <a:ext cx="3498652" cy="67019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78139" indent="0">
              <a:buNone/>
              <a:defRPr sz="1200" b="1"/>
            </a:lvl2pPr>
            <a:lvl3pPr marL="556279" indent="0">
              <a:buNone/>
              <a:defRPr sz="1100" b="1"/>
            </a:lvl3pPr>
            <a:lvl4pPr marL="835047" indent="0">
              <a:buNone/>
              <a:defRPr sz="900" b="1"/>
            </a:lvl4pPr>
            <a:lvl5pPr marL="1113190" indent="0">
              <a:buNone/>
              <a:defRPr sz="900" b="1"/>
            </a:lvl5pPr>
            <a:lvl6pPr marL="1391328" indent="0">
              <a:buNone/>
              <a:defRPr sz="900" b="1"/>
            </a:lvl6pPr>
            <a:lvl7pPr marL="1669465" indent="0">
              <a:buNone/>
              <a:defRPr sz="900" b="1"/>
            </a:lvl7pPr>
            <a:lvl8pPr marL="1948243" indent="0">
              <a:buNone/>
              <a:defRPr sz="900" b="1"/>
            </a:lvl8pPr>
            <a:lvl9pPr marL="222637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35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3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36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6" y="803209"/>
            <a:ext cx="4166235" cy="396433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900"/>
            </a:lvl1pPr>
            <a:lvl2pPr marL="278139" indent="0">
              <a:buNone/>
              <a:defRPr sz="900"/>
            </a:lvl2pPr>
            <a:lvl3pPr marL="556279" indent="0">
              <a:buNone/>
              <a:defRPr sz="700"/>
            </a:lvl3pPr>
            <a:lvl4pPr marL="835047" indent="0">
              <a:buNone/>
              <a:defRPr sz="600"/>
            </a:lvl4pPr>
            <a:lvl5pPr marL="1113190" indent="0">
              <a:buNone/>
              <a:defRPr sz="600"/>
            </a:lvl5pPr>
            <a:lvl6pPr marL="1391328" indent="0">
              <a:buNone/>
              <a:defRPr sz="600"/>
            </a:lvl6pPr>
            <a:lvl7pPr marL="1669465" indent="0">
              <a:buNone/>
              <a:defRPr sz="600"/>
            </a:lvl7pPr>
            <a:lvl8pPr marL="1948243" indent="0">
              <a:buNone/>
              <a:defRPr sz="600"/>
            </a:lvl8pPr>
            <a:lvl9pPr marL="222637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14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6" y="803209"/>
            <a:ext cx="4166235" cy="3964333"/>
          </a:xfrm>
        </p:spPr>
        <p:txBody>
          <a:bodyPr/>
          <a:lstStyle>
            <a:lvl1pPr marL="0" indent="0">
              <a:buNone/>
              <a:defRPr sz="2000"/>
            </a:lvl1pPr>
            <a:lvl2pPr marL="278139" indent="0">
              <a:buNone/>
              <a:defRPr sz="1700"/>
            </a:lvl2pPr>
            <a:lvl3pPr marL="556279" indent="0">
              <a:buNone/>
              <a:defRPr sz="1500"/>
            </a:lvl3pPr>
            <a:lvl4pPr marL="835047" indent="0">
              <a:buNone/>
              <a:defRPr sz="1200"/>
            </a:lvl4pPr>
            <a:lvl5pPr marL="1113190" indent="0">
              <a:buNone/>
              <a:defRPr sz="1200"/>
            </a:lvl5pPr>
            <a:lvl6pPr marL="1391328" indent="0">
              <a:buNone/>
              <a:defRPr sz="1200"/>
            </a:lvl6pPr>
            <a:lvl7pPr marL="1669465" indent="0">
              <a:buNone/>
              <a:defRPr sz="1200"/>
            </a:lvl7pPr>
            <a:lvl8pPr marL="1948243" indent="0">
              <a:buNone/>
              <a:defRPr sz="1200"/>
            </a:lvl8pPr>
            <a:lvl9pPr marL="2226379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900"/>
            </a:lvl1pPr>
            <a:lvl2pPr marL="278139" indent="0">
              <a:buNone/>
              <a:defRPr sz="900"/>
            </a:lvl2pPr>
            <a:lvl3pPr marL="556279" indent="0">
              <a:buNone/>
              <a:defRPr sz="700"/>
            </a:lvl3pPr>
            <a:lvl4pPr marL="835047" indent="0">
              <a:buNone/>
              <a:defRPr sz="600"/>
            </a:lvl4pPr>
            <a:lvl5pPr marL="1113190" indent="0">
              <a:buNone/>
              <a:defRPr sz="600"/>
            </a:lvl5pPr>
            <a:lvl6pPr marL="1391328" indent="0">
              <a:buNone/>
              <a:defRPr sz="600"/>
            </a:lvl6pPr>
            <a:lvl7pPr marL="1669465" indent="0">
              <a:buNone/>
              <a:defRPr sz="600"/>
            </a:lvl7pPr>
            <a:lvl8pPr marL="1948243" indent="0">
              <a:buNone/>
              <a:defRPr sz="600"/>
            </a:lvl8pPr>
            <a:lvl9pPr marL="222637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92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37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77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82" y="5288361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912959"/>
            <a:ext cx="6995160" cy="1942136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2100"/>
            </a:lvl1pPr>
            <a:lvl2pPr marL="394176" indent="0" algn="ctr">
              <a:buNone/>
              <a:defRPr sz="1700"/>
            </a:lvl2pPr>
            <a:lvl3pPr marL="788352" indent="0" algn="ctr">
              <a:buNone/>
              <a:defRPr sz="1600"/>
            </a:lvl3pPr>
            <a:lvl4pPr marL="1182529" indent="0" algn="ctr">
              <a:buNone/>
              <a:defRPr sz="1400"/>
            </a:lvl4pPr>
            <a:lvl5pPr marL="1576707" indent="0" algn="ctr">
              <a:buNone/>
              <a:defRPr sz="1400"/>
            </a:lvl5pPr>
            <a:lvl6pPr marL="1970884" indent="0" algn="ctr">
              <a:buNone/>
              <a:defRPr sz="1400"/>
            </a:lvl6pPr>
            <a:lvl7pPr marL="2365060" indent="0" algn="ctr">
              <a:buNone/>
              <a:defRPr sz="1400"/>
            </a:lvl7pPr>
            <a:lvl8pPr marL="2759236" indent="0" algn="ctr">
              <a:buNone/>
              <a:defRPr sz="1400"/>
            </a:lvl8pPr>
            <a:lvl9pPr marL="3153412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79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76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7"/>
            <a:ext cx="7098030" cy="2320490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93"/>
            <a:ext cx="7098030" cy="1220291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41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883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82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76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70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65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59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53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0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2"/>
            <a:ext cx="3497580" cy="35394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3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6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287" indent="0">
              <a:buNone/>
              <a:defRPr sz="1800" b="1"/>
            </a:lvl2pPr>
            <a:lvl3pPr marL="818577" indent="0">
              <a:buNone/>
              <a:defRPr sz="1600" b="1"/>
            </a:lvl3pPr>
            <a:lvl4pPr marL="1227864" indent="0">
              <a:buNone/>
              <a:defRPr sz="1400" b="1"/>
            </a:lvl4pPr>
            <a:lvl5pPr marL="1637155" indent="0">
              <a:buNone/>
              <a:defRPr sz="1400" b="1"/>
            </a:lvl5pPr>
            <a:lvl6pPr marL="2046443" indent="0">
              <a:buNone/>
              <a:defRPr sz="1400" b="1"/>
            </a:lvl6pPr>
            <a:lvl7pPr marL="2455734" indent="0">
              <a:buNone/>
              <a:defRPr sz="1400" b="1"/>
            </a:lvl7pPr>
            <a:lvl8pPr marL="2865022" indent="0">
              <a:buNone/>
              <a:defRPr sz="1400" b="1"/>
            </a:lvl8pPr>
            <a:lvl9pPr marL="327431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6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287" indent="0">
              <a:buNone/>
              <a:defRPr sz="1800" b="1"/>
            </a:lvl2pPr>
            <a:lvl3pPr marL="818577" indent="0">
              <a:buNone/>
              <a:defRPr sz="1600" b="1"/>
            </a:lvl3pPr>
            <a:lvl4pPr marL="1227864" indent="0">
              <a:buNone/>
              <a:defRPr sz="1400" b="1"/>
            </a:lvl4pPr>
            <a:lvl5pPr marL="1637155" indent="0">
              <a:buNone/>
              <a:defRPr sz="1400" b="1"/>
            </a:lvl5pPr>
            <a:lvl6pPr marL="2046443" indent="0">
              <a:buNone/>
              <a:defRPr sz="1400" b="1"/>
            </a:lvl6pPr>
            <a:lvl7pPr marL="2455734" indent="0">
              <a:buNone/>
              <a:defRPr sz="1400" b="1"/>
            </a:lvl7pPr>
            <a:lvl8pPr marL="2865022" indent="0">
              <a:buNone/>
              <a:defRPr sz="1400" b="1"/>
            </a:lvl8pPr>
            <a:lvl9pPr marL="327431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8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1367503"/>
            <a:ext cx="3481506" cy="67019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176" indent="0">
              <a:buNone/>
              <a:defRPr sz="1700" b="1"/>
            </a:lvl2pPr>
            <a:lvl3pPr marL="788352" indent="0">
              <a:buNone/>
              <a:defRPr sz="1600" b="1"/>
            </a:lvl3pPr>
            <a:lvl4pPr marL="1182529" indent="0">
              <a:buNone/>
              <a:defRPr sz="1400" b="1"/>
            </a:lvl4pPr>
            <a:lvl5pPr marL="1576707" indent="0">
              <a:buNone/>
              <a:defRPr sz="1400" b="1"/>
            </a:lvl5pPr>
            <a:lvl6pPr marL="1970884" indent="0">
              <a:buNone/>
              <a:defRPr sz="1400" b="1"/>
            </a:lvl6pPr>
            <a:lvl7pPr marL="2365060" indent="0">
              <a:buNone/>
              <a:defRPr sz="1400" b="1"/>
            </a:lvl7pPr>
            <a:lvl8pPr marL="2759236" indent="0">
              <a:buNone/>
              <a:defRPr sz="1400" b="1"/>
            </a:lvl8pPr>
            <a:lvl9pPr marL="3153412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3"/>
            <a:ext cx="3498652" cy="67019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176" indent="0">
              <a:buNone/>
              <a:defRPr sz="1700" b="1"/>
            </a:lvl2pPr>
            <a:lvl3pPr marL="788352" indent="0">
              <a:buNone/>
              <a:defRPr sz="1600" b="1"/>
            </a:lvl3pPr>
            <a:lvl4pPr marL="1182529" indent="0">
              <a:buNone/>
              <a:defRPr sz="1400" b="1"/>
            </a:lvl4pPr>
            <a:lvl5pPr marL="1576707" indent="0">
              <a:buNone/>
              <a:defRPr sz="1400" b="1"/>
            </a:lvl5pPr>
            <a:lvl6pPr marL="1970884" indent="0">
              <a:buNone/>
              <a:defRPr sz="1400" b="1"/>
            </a:lvl6pPr>
            <a:lvl7pPr marL="2365060" indent="0">
              <a:buNone/>
              <a:defRPr sz="1400" b="1"/>
            </a:lvl7pPr>
            <a:lvl8pPr marL="2759236" indent="0">
              <a:buNone/>
              <a:defRPr sz="1400" b="1"/>
            </a:lvl8pPr>
            <a:lvl9pPr marL="3153412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68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44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6" y="803202"/>
            <a:ext cx="4166235" cy="39643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1400"/>
            </a:lvl1pPr>
            <a:lvl2pPr marL="394176" indent="0">
              <a:buNone/>
              <a:defRPr sz="1200"/>
            </a:lvl2pPr>
            <a:lvl3pPr marL="788352" indent="0">
              <a:buNone/>
              <a:defRPr sz="1000"/>
            </a:lvl3pPr>
            <a:lvl4pPr marL="1182529" indent="0">
              <a:buNone/>
              <a:defRPr sz="900"/>
            </a:lvl4pPr>
            <a:lvl5pPr marL="1576707" indent="0">
              <a:buNone/>
              <a:defRPr sz="900"/>
            </a:lvl5pPr>
            <a:lvl6pPr marL="1970884" indent="0">
              <a:buNone/>
              <a:defRPr sz="900"/>
            </a:lvl6pPr>
            <a:lvl7pPr marL="2365060" indent="0">
              <a:buNone/>
              <a:defRPr sz="900"/>
            </a:lvl7pPr>
            <a:lvl8pPr marL="2759236" indent="0">
              <a:buNone/>
              <a:defRPr sz="900"/>
            </a:lvl8pPr>
            <a:lvl9pPr marL="315341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806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6" y="803202"/>
            <a:ext cx="4166235" cy="3964333"/>
          </a:xfrm>
        </p:spPr>
        <p:txBody>
          <a:bodyPr anchor="t"/>
          <a:lstStyle>
            <a:lvl1pPr marL="0" indent="0">
              <a:buNone/>
              <a:defRPr sz="2800"/>
            </a:lvl1pPr>
            <a:lvl2pPr marL="394176" indent="0">
              <a:buNone/>
              <a:defRPr sz="2400"/>
            </a:lvl2pPr>
            <a:lvl3pPr marL="788352" indent="0">
              <a:buNone/>
              <a:defRPr sz="2100"/>
            </a:lvl3pPr>
            <a:lvl4pPr marL="1182529" indent="0">
              <a:buNone/>
              <a:defRPr sz="1700"/>
            </a:lvl4pPr>
            <a:lvl5pPr marL="1576707" indent="0">
              <a:buNone/>
              <a:defRPr sz="1700"/>
            </a:lvl5pPr>
            <a:lvl6pPr marL="1970884" indent="0">
              <a:buNone/>
              <a:defRPr sz="1700"/>
            </a:lvl6pPr>
            <a:lvl7pPr marL="2365060" indent="0">
              <a:buNone/>
              <a:defRPr sz="1700"/>
            </a:lvl7pPr>
            <a:lvl8pPr marL="2759236" indent="0">
              <a:buNone/>
              <a:defRPr sz="1700"/>
            </a:lvl8pPr>
            <a:lvl9pPr marL="3153412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4"/>
            <a:ext cx="2654260" cy="3100444"/>
          </a:xfrm>
        </p:spPr>
        <p:txBody>
          <a:bodyPr/>
          <a:lstStyle>
            <a:lvl1pPr marL="0" indent="0">
              <a:buNone/>
              <a:defRPr sz="1400"/>
            </a:lvl1pPr>
            <a:lvl2pPr marL="394176" indent="0">
              <a:buNone/>
              <a:defRPr sz="1200"/>
            </a:lvl2pPr>
            <a:lvl3pPr marL="788352" indent="0">
              <a:buNone/>
              <a:defRPr sz="1000"/>
            </a:lvl3pPr>
            <a:lvl4pPr marL="1182529" indent="0">
              <a:buNone/>
              <a:defRPr sz="900"/>
            </a:lvl4pPr>
            <a:lvl5pPr marL="1576707" indent="0">
              <a:buNone/>
              <a:defRPr sz="900"/>
            </a:lvl5pPr>
            <a:lvl6pPr marL="1970884" indent="0">
              <a:buNone/>
              <a:defRPr sz="900"/>
            </a:lvl6pPr>
            <a:lvl7pPr marL="2365060" indent="0">
              <a:buNone/>
              <a:defRPr sz="900"/>
            </a:lvl7pPr>
            <a:lvl8pPr marL="2759236" indent="0">
              <a:buNone/>
              <a:defRPr sz="900"/>
            </a:lvl8pPr>
            <a:lvl9pPr marL="315341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29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5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09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600"/>
            </a:lvl1pPr>
            <a:lvl2pPr marL="295854" indent="0" algn="ctr">
              <a:buNone/>
              <a:defRPr sz="1300"/>
            </a:lvl2pPr>
            <a:lvl3pPr marL="591708" indent="0" algn="ctr">
              <a:buNone/>
              <a:defRPr sz="1200"/>
            </a:lvl3pPr>
            <a:lvl4pPr marL="887562" indent="0" algn="ctr">
              <a:buNone/>
              <a:defRPr sz="1000"/>
            </a:lvl4pPr>
            <a:lvl5pPr marL="1183416" indent="0" algn="ctr">
              <a:buNone/>
              <a:defRPr sz="1000"/>
            </a:lvl5pPr>
            <a:lvl6pPr marL="1479271" indent="0" algn="ctr">
              <a:buNone/>
              <a:defRPr sz="1000"/>
            </a:lvl6pPr>
            <a:lvl7pPr marL="1775125" indent="0" algn="ctr">
              <a:buNone/>
              <a:defRPr sz="1000"/>
            </a:lvl7pPr>
            <a:lvl8pPr marL="2070979" indent="0" algn="ctr">
              <a:buNone/>
              <a:defRPr sz="1000"/>
            </a:lvl8pPr>
            <a:lvl9pPr marL="2366833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4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97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7"/>
            <a:ext cx="7098030" cy="2320490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9"/>
            <a:ext cx="7098030" cy="122029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29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17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88756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834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7927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7512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7097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36683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7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79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4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1367502"/>
            <a:ext cx="3481506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854" indent="0">
              <a:buNone/>
              <a:defRPr sz="1300" b="1"/>
            </a:lvl2pPr>
            <a:lvl3pPr marL="591708" indent="0">
              <a:buNone/>
              <a:defRPr sz="1200" b="1"/>
            </a:lvl3pPr>
            <a:lvl4pPr marL="887562" indent="0">
              <a:buNone/>
              <a:defRPr sz="1000" b="1"/>
            </a:lvl4pPr>
            <a:lvl5pPr marL="1183416" indent="0">
              <a:buNone/>
              <a:defRPr sz="1000" b="1"/>
            </a:lvl5pPr>
            <a:lvl6pPr marL="1479271" indent="0">
              <a:buNone/>
              <a:defRPr sz="1000" b="1"/>
            </a:lvl6pPr>
            <a:lvl7pPr marL="1775125" indent="0">
              <a:buNone/>
              <a:defRPr sz="1000" b="1"/>
            </a:lvl7pPr>
            <a:lvl8pPr marL="2070979" indent="0">
              <a:buNone/>
              <a:defRPr sz="1000" b="1"/>
            </a:lvl8pPr>
            <a:lvl9pPr marL="2366833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5854" indent="0">
              <a:buNone/>
              <a:defRPr sz="1300" b="1"/>
            </a:lvl2pPr>
            <a:lvl3pPr marL="591708" indent="0">
              <a:buNone/>
              <a:defRPr sz="1200" b="1"/>
            </a:lvl3pPr>
            <a:lvl4pPr marL="887562" indent="0">
              <a:buNone/>
              <a:defRPr sz="1000" b="1"/>
            </a:lvl4pPr>
            <a:lvl5pPr marL="1183416" indent="0">
              <a:buNone/>
              <a:defRPr sz="1000" b="1"/>
            </a:lvl5pPr>
            <a:lvl6pPr marL="1479271" indent="0">
              <a:buNone/>
              <a:defRPr sz="1000" b="1"/>
            </a:lvl6pPr>
            <a:lvl7pPr marL="1775125" indent="0">
              <a:buNone/>
              <a:defRPr sz="1000" b="1"/>
            </a:lvl7pPr>
            <a:lvl8pPr marL="2070979" indent="0">
              <a:buNone/>
              <a:defRPr sz="1000" b="1"/>
            </a:lvl8pPr>
            <a:lvl9pPr marL="2366833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6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37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17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8"/>
            <a:ext cx="4166235" cy="396433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00"/>
            </a:lvl1pPr>
            <a:lvl2pPr marL="295854" indent="0">
              <a:buNone/>
              <a:defRPr sz="900"/>
            </a:lvl2pPr>
            <a:lvl3pPr marL="591708" indent="0">
              <a:buNone/>
              <a:defRPr sz="800"/>
            </a:lvl3pPr>
            <a:lvl4pPr marL="887562" indent="0">
              <a:buNone/>
              <a:defRPr sz="600"/>
            </a:lvl4pPr>
            <a:lvl5pPr marL="1183416" indent="0">
              <a:buNone/>
              <a:defRPr sz="600"/>
            </a:lvl5pPr>
            <a:lvl6pPr marL="1479271" indent="0">
              <a:buNone/>
              <a:defRPr sz="600"/>
            </a:lvl6pPr>
            <a:lvl7pPr marL="1775125" indent="0">
              <a:buNone/>
              <a:defRPr sz="600"/>
            </a:lvl7pPr>
            <a:lvl8pPr marL="2070979" indent="0">
              <a:buNone/>
              <a:defRPr sz="600"/>
            </a:lvl8pPr>
            <a:lvl9pPr marL="2366833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35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8"/>
            <a:ext cx="4166235" cy="3964333"/>
          </a:xfrm>
        </p:spPr>
        <p:txBody>
          <a:bodyPr/>
          <a:lstStyle>
            <a:lvl1pPr marL="0" indent="0">
              <a:buNone/>
              <a:defRPr sz="2100"/>
            </a:lvl1pPr>
            <a:lvl2pPr marL="295854" indent="0">
              <a:buNone/>
              <a:defRPr sz="1800"/>
            </a:lvl2pPr>
            <a:lvl3pPr marL="591708" indent="0">
              <a:buNone/>
              <a:defRPr sz="1600"/>
            </a:lvl3pPr>
            <a:lvl4pPr marL="887562" indent="0">
              <a:buNone/>
              <a:defRPr sz="1300"/>
            </a:lvl4pPr>
            <a:lvl5pPr marL="1183416" indent="0">
              <a:buNone/>
              <a:defRPr sz="1300"/>
            </a:lvl5pPr>
            <a:lvl6pPr marL="1479271" indent="0">
              <a:buNone/>
              <a:defRPr sz="1300"/>
            </a:lvl6pPr>
            <a:lvl7pPr marL="1775125" indent="0">
              <a:buNone/>
              <a:defRPr sz="1300"/>
            </a:lvl7pPr>
            <a:lvl8pPr marL="2070979" indent="0">
              <a:buNone/>
              <a:defRPr sz="1300"/>
            </a:lvl8pPr>
            <a:lvl9pPr marL="2366833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1000"/>
            </a:lvl1pPr>
            <a:lvl2pPr marL="295854" indent="0">
              <a:buNone/>
              <a:defRPr sz="900"/>
            </a:lvl2pPr>
            <a:lvl3pPr marL="591708" indent="0">
              <a:buNone/>
              <a:defRPr sz="800"/>
            </a:lvl3pPr>
            <a:lvl4pPr marL="887562" indent="0">
              <a:buNone/>
              <a:defRPr sz="600"/>
            </a:lvl4pPr>
            <a:lvl5pPr marL="1183416" indent="0">
              <a:buNone/>
              <a:defRPr sz="600"/>
            </a:lvl5pPr>
            <a:lvl6pPr marL="1479271" indent="0">
              <a:buNone/>
              <a:defRPr sz="600"/>
            </a:lvl6pPr>
            <a:lvl7pPr marL="1775125" indent="0">
              <a:buNone/>
              <a:defRPr sz="600"/>
            </a:lvl7pPr>
            <a:lvl8pPr marL="2070979" indent="0">
              <a:buNone/>
              <a:defRPr sz="600"/>
            </a:lvl8pPr>
            <a:lvl9pPr marL="2366833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73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41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0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325563" y="-1325563"/>
            <a:ext cx="5578475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8"/>
          <p:cNvSpPr/>
          <p:nvPr/>
        </p:nvSpPr>
        <p:spPr>
          <a:xfrm>
            <a:off x="507605" y="466398"/>
            <a:ext cx="7214391" cy="4645681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01600" cap="flat" cmpd="thickThin">
            <a:solidFill>
              <a:srgbClr val="918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59161" tIns="29572" rIns="59161" bIns="29572" anchor="ctr" anchorCtr="0">
            <a:noAutofit/>
          </a:bodyPr>
          <a:lstStyle/>
          <a:p>
            <a:pPr algn="ctr" defTabSz="788944"/>
            <a:endParaRPr sz="12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38"/>
          <p:cNvPicPr preferRelativeResize="0"/>
          <p:nvPr/>
        </p:nvPicPr>
        <p:blipFill rotWithShape="1">
          <a:blip r:embed="rId3">
            <a:alphaModFix/>
          </a:blip>
          <a:srcRect l="5208" t="4495" r="60739" b="73505"/>
          <a:stretch/>
        </p:blipFill>
        <p:spPr>
          <a:xfrm>
            <a:off x="6708714" y="-588377"/>
            <a:ext cx="2026559" cy="210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8"/>
          <p:cNvPicPr preferRelativeResize="0"/>
          <p:nvPr/>
        </p:nvPicPr>
        <p:blipFill rotWithShape="1">
          <a:blip r:embed="rId4">
            <a:alphaModFix/>
          </a:blip>
          <a:srcRect l="50718" t="16714" r="18481" b="17163"/>
          <a:stretch/>
        </p:blipFill>
        <p:spPr>
          <a:xfrm flipH="1">
            <a:off x="100298" y="3412167"/>
            <a:ext cx="1412105" cy="205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8" descr="图片包含 植物, 树叶, 蕨&#10;&#10;描述已自动生成"/>
          <p:cNvPicPr preferRelativeResize="0"/>
          <p:nvPr/>
        </p:nvPicPr>
        <p:blipFill rotWithShape="1">
          <a:blip r:embed="rId5">
            <a:alphaModFix/>
          </a:blip>
          <a:srcRect l="4808" t="34316" r="73130" b="28930"/>
          <a:stretch/>
        </p:blipFill>
        <p:spPr>
          <a:xfrm>
            <a:off x="6365082" y="3473122"/>
            <a:ext cx="1864518" cy="2105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6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" y="0"/>
            <a:ext cx="8228995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8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6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85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42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700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409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9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8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78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71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6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57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50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743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80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12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6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287" indent="0">
              <a:buNone/>
              <a:defRPr sz="1800" b="1"/>
            </a:lvl2pPr>
            <a:lvl3pPr marL="818577" indent="0">
              <a:buNone/>
              <a:defRPr sz="1600" b="1"/>
            </a:lvl3pPr>
            <a:lvl4pPr marL="1227864" indent="0">
              <a:buNone/>
              <a:defRPr sz="1400" b="1"/>
            </a:lvl4pPr>
            <a:lvl5pPr marL="1637155" indent="0">
              <a:buNone/>
              <a:defRPr sz="1400" b="1"/>
            </a:lvl5pPr>
            <a:lvl6pPr marL="2046443" indent="0">
              <a:buNone/>
              <a:defRPr sz="1400" b="1"/>
            </a:lvl6pPr>
            <a:lvl7pPr marL="2455734" indent="0">
              <a:buNone/>
              <a:defRPr sz="1400" b="1"/>
            </a:lvl7pPr>
            <a:lvl8pPr marL="2865022" indent="0">
              <a:buNone/>
              <a:defRPr sz="1400" b="1"/>
            </a:lvl8pPr>
            <a:lvl9pPr marL="327431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6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287" indent="0">
              <a:buNone/>
              <a:defRPr sz="1800" b="1"/>
            </a:lvl2pPr>
            <a:lvl3pPr marL="818577" indent="0">
              <a:buNone/>
              <a:defRPr sz="1600" b="1"/>
            </a:lvl3pPr>
            <a:lvl4pPr marL="1227864" indent="0">
              <a:buNone/>
              <a:defRPr sz="1400" b="1"/>
            </a:lvl4pPr>
            <a:lvl5pPr marL="1637155" indent="0">
              <a:buNone/>
              <a:defRPr sz="1400" b="1"/>
            </a:lvl5pPr>
            <a:lvl6pPr marL="2046443" indent="0">
              <a:buNone/>
              <a:defRPr sz="1400" b="1"/>
            </a:lvl6pPr>
            <a:lvl7pPr marL="2455734" indent="0">
              <a:buNone/>
              <a:defRPr sz="1400" b="1"/>
            </a:lvl7pPr>
            <a:lvl8pPr marL="2865022" indent="0">
              <a:buNone/>
              <a:defRPr sz="1400" b="1"/>
            </a:lvl8pPr>
            <a:lvl9pPr marL="327431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3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88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4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50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4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09287" indent="0">
              <a:buNone/>
              <a:defRPr sz="1100"/>
            </a:lvl2pPr>
            <a:lvl3pPr marL="818577" indent="0">
              <a:buNone/>
              <a:defRPr sz="900"/>
            </a:lvl3pPr>
            <a:lvl4pPr marL="1227864" indent="0">
              <a:buNone/>
              <a:defRPr sz="800"/>
            </a:lvl4pPr>
            <a:lvl5pPr marL="1637155" indent="0">
              <a:buNone/>
              <a:defRPr sz="800"/>
            </a:lvl5pPr>
            <a:lvl6pPr marL="2046443" indent="0">
              <a:buNone/>
              <a:defRPr sz="800"/>
            </a:lvl6pPr>
            <a:lvl7pPr marL="2455734" indent="0">
              <a:buNone/>
              <a:defRPr sz="800"/>
            </a:lvl7pPr>
            <a:lvl8pPr marL="2865022" indent="0">
              <a:buNone/>
              <a:defRPr sz="800"/>
            </a:lvl8pPr>
            <a:lvl9pPr marL="32743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746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50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09287" indent="0">
              <a:buNone/>
              <a:defRPr sz="2500"/>
            </a:lvl2pPr>
            <a:lvl3pPr marL="818577" indent="0">
              <a:buNone/>
              <a:defRPr sz="2200"/>
            </a:lvl3pPr>
            <a:lvl4pPr marL="1227864" indent="0">
              <a:buNone/>
              <a:defRPr sz="1800"/>
            </a:lvl4pPr>
            <a:lvl5pPr marL="1637155" indent="0">
              <a:buNone/>
              <a:defRPr sz="1800"/>
            </a:lvl5pPr>
            <a:lvl6pPr marL="2046443" indent="0">
              <a:buNone/>
              <a:defRPr sz="1800"/>
            </a:lvl6pPr>
            <a:lvl7pPr marL="2455734" indent="0">
              <a:buNone/>
              <a:defRPr sz="1800"/>
            </a:lvl7pPr>
            <a:lvl8pPr marL="2865022" indent="0">
              <a:buNone/>
              <a:defRPr sz="1800"/>
            </a:lvl8pPr>
            <a:lvl9pPr marL="327431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09287" indent="0">
              <a:buNone/>
              <a:defRPr sz="1100"/>
            </a:lvl2pPr>
            <a:lvl3pPr marL="818577" indent="0">
              <a:buNone/>
              <a:defRPr sz="900"/>
            </a:lvl3pPr>
            <a:lvl4pPr marL="1227864" indent="0">
              <a:buNone/>
              <a:defRPr sz="800"/>
            </a:lvl4pPr>
            <a:lvl5pPr marL="1637155" indent="0">
              <a:buNone/>
              <a:defRPr sz="800"/>
            </a:lvl5pPr>
            <a:lvl6pPr marL="2046443" indent="0">
              <a:buNone/>
              <a:defRPr sz="800"/>
            </a:lvl6pPr>
            <a:lvl7pPr marL="2455734" indent="0">
              <a:buNone/>
              <a:defRPr sz="800"/>
            </a:lvl7pPr>
            <a:lvl8pPr marL="2865022" indent="0">
              <a:buNone/>
              <a:defRPr sz="800"/>
            </a:lvl8pPr>
            <a:lvl9pPr marL="32743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9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6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4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50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4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09287" indent="0">
              <a:buNone/>
              <a:defRPr sz="1100"/>
            </a:lvl2pPr>
            <a:lvl3pPr marL="818577" indent="0">
              <a:buNone/>
              <a:defRPr sz="900"/>
            </a:lvl3pPr>
            <a:lvl4pPr marL="1227864" indent="0">
              <a:buNone/>
              <a:defRPr sz="800"/>
            </a:lvl4pPr>
            <a:lvl5pPr marL="1637155" indent="0">
              <a:buNone/>
              <a:defRPr sz="800"/>
            </a:lvl5pPr>
            <a:lvl6pPr marL="2046443" indent="0">
              <a:buNone/>
              <a:defRPr sz="800"/>
            </a:lvl6pPr>
            <a:lvl7pPr marL="2455734" indent="0">
              <a:buNone/>
              <a:defRPr sz="800"/>
            </a:lvl7pPr>
            <a:lvl8pPr marL="2865022" indent="0">
              <a:buNone/>
              <a:defRPr sz="800"/>
            </a:lvl8pPr>
            <a:lvl9pPr marL="32743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6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50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09287" indent="0">
              <a:buNone/>
              <a:defRPr sz="2500"/>
            </a:lvl2pPr>
            <a:lvl3pPr marL="818577" indent="0">
              <a:buNone/>
              <a:defRPr sz="2200"/>
            </a:lvl3pPr>
            <a:lvl4pPr marL="1227864" indent="0">
              <a:buNone/>
              <a:defRPr sz="1800"/>
            </a:lvl4pPr>
            <a:lvl5pPr marL="1637155" indent="0">
              <a:buNone/>
              <a:defRPr sz="1800"/>
            </a:lvl5pPr>
            <a:lvl6pPr marL="2046443" indent="0">
              <a:buNone/>
              <a:defRPr sz="1800"/>
            </a:lvl6pPr>
            <a:lvl7pPr marL="2455734" indent="0">
              <a:buNone/>
              <a:defRPr sz="1800"/>
            </a:lvl7pPr>
            <a:lvl8pPr marL="2865022" indent="0">
              <a:buNone/>
              <a:defRPr sz="1800"/>
            </a:lvl8pPr>
            <a:lvl9pPr marL="327431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09287" indent="0">
              <a:buNone/>
              <a:defRPr sz="1100"/>
            </a:lvl2pPr>
            <a:lvl3pPr marL="818577" indent="0">
              <a:buNone/>
              <a:defRPr sz="900"/>
            </a:lvl3pPr>
            <a:lvl4pPr marL="1227864" indent="0">
              <a:buNone/>
              <a:defRPr sz="800"/>
            </a:lvl4pPr>
            <a:lvl5pPr marL="1637155" indent="0">
              <a:buNone/>
              <a:defRPr sz="800"/>
            </a:lvl5pPr>
            <a:lvl6pPr marL="2046443" indent="0">
              <a:buNone/>
              <a:defRPr sz="800"/>
            </a:lvl6pPr>
            <a:lvl7pPr marL="2455734" indent="0">
              <a:buNone/>
              <a:defRPr sz="800"/>
            </a:lvl7pPr>
            <a:lvl8pPr marL="2865022" indent="0">
              <a:buNone/>
              <a:defRPr sz="800"/>
            </a:lvl8pPr>
            <a:lvl9pPr marL="327431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1855" tIns="40929" rIns="81855" bIns="4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1855" tIns="40929" rIns="81855" bIns="4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  <a:t>03/11/2025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1857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653" indent="-306653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5252" indent="-255964" algn="l" defTabSz="818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21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2510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797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088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377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9664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8954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287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577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7864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155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443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734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022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310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14"/>
            <a:ext cx="7098030" cy="1078247"/>
          </a:xfrm>
          <a:prstGeom prst="rect">
            <a:avLst/>
          </a:prstGeom>
        </p:spPr>
        <p:txBody>
          <a:bodyPr vert="horz" lIns="78747" tIns="39374" rIns="78747" bIns="393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2"/>
            <a:ext cx="7098030" cy="3539491"/>
          </a:xfrm>
          <a:prstGeom prst="rect">
            <a:avLst/>
          </a:prstGeom>
        </p:spPr>
        <p:txBody>
          <a:bodyPr vert="horz" lIns="78747" tIns="39374" rIns="78747" bIns="3937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1"/>
            <a:ext cx="1851660" cy="297002"/>
          </a:xfrm>
          <a:prstGeom prst="rect">
            <a:avLst/>
          </a:prstGeom>
        </p:spPr>
        <p:txBody>
          <a:bodyPr vert="horz" lIns="78747" tIns="39374" rIns="78747" bIns="3937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7465"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7465">
                <a:defRPr/>
              </a:pPr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1"/>
            <a:ext cx="2777490" cy="297002"/>
          </a:xfrm>
          <a:prstGeom prst="rect">
            <a:avLst/>
          </a:prstGeom>
        </p:spPr>
        <p:txBody>
          <a:bodyPr vert="horz" lIns="78747" tIns="39374" rIns="78747" bIns="3937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746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1"/>
            <a:ext cx="1851660" cy="297002"/>
          </a:xfrm>
          <a:prstGeom prst="rect">
            <a:avLst/>
          </a:prstGeom>
        </p:spPr>
        <p:txBody>
          <a:bodyPr vert="horz" lIns="78747" tIns="39374" rIns="78747" bIns="3937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7465"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746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590601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7648" indent="-147648" algn="l" defTabSz="590601" rtl="0" eaLnBrk="1" latinLnBrk="0" hangingPunct="1">
        <a:lnSpc>
          <a:spcPct val="90000"/>
        </a:lnSpc>
        <a:spcBef>
          <a:spcPts val="64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50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8251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551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28851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24152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451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14752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10053" indent="-147648" algn="l" defTabSz="590601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5299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0601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5901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1201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6501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71801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67102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62402" algn="l" defTabSz="59060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65785" y="297010"/>
            <a:ext cx="7098030" cy="1078247"/>
          </a:xfrm>
          <a:prstGeom prst="rect">
            <a:avLst/>
          </a:prstGeom>
        </p:spPr>
        <p:txBody>
          <a:bodyPr vert="horz" lIns="78791" tIns="39395" rIns="78791" bIns="39395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65785" y="1485011"/>
            <a:ext cx="7098030" cy="3539492"/>
          </a:xfrm>
          <a:prstGeom prst="rect">
            <a:avLst/>
          </a:prstGeom>
        </p:spPr>
        <p:txBody>
          <a:bodyPr vert="horz" lIns="78791" tIns="39395" rIns="78791" bIns="39395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65785" y="5170421"/>
            <a:ext cx="1851660" cy="297002"/>
          </a:xfrm>
          <a:prstGeom prst="rect">
            <a:avLst/>
          </a:prstGeom>
        </p:spPr>
        <p:txBody>
          <a:bodyPr vert="horz" lIns="78791" tIns="39395" rIns="78791" bIns="39395" rtlCol="0" anchor="ctr">
            <a:norm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0933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2025/11/3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726055" y="5170421"/>
            <a:ext cx="2777490" cy="297002"/>
          </a:xfrm>
          <a:prstGeom prst="rect">
            <a:avLst/>
          </a:prstGeom>
        </p:spPr>
        <p:txBody>
          <a:bodyPr vert="horz" lIns="78791" tIns="39395" rIns="78791" bIns="39395" rtlCol="0" anchor="ctr">
            <a:normAutofit/>
          </a:bodyPr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093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5812155" y="5170421"/>
            <a:ext cx="1851660" cy="297002"/>
          </a:xfrm>
          <a:prstGeom prst="rect">
            <a:avLst/>
          </a:prstGeom>
        </p:spPr>
        <p:txBody>
          <a:bodyPr vert="horz" lIns="78791" tIns="39395" rIns="78791" bIns="39395" rtlCol="0" anchor="ctr">
            <a:norm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0933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59093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791" tIns="39395" rIns="78791" bIns="39395" rtlCol="0" anchor="ctr"/>
          <a:lstStyle/>
          <a:p>
            <a:pPr algn="ctr" defTabSz="590933">
              <a:defRPr/>
            </a:pPr>
            <a:endParaRPr lang="zh-CN" altLang="en-US" sz="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5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advClick="0" advTm="0">
    <p:fade/>
  </p:transition>
  <p:txStyles>
    <p:titleStyle>
      <a:lvl1pPr algn="l" defTabSz="59093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7732" indent="-147732" algn="l" defTabSz="590933" rtl="0" eaLnBrk="1" latinLnBrk="0" hangingPunct="1">
        <a:lnSpc>
          <a:spcPct val="90000"/>
        </a:lnSpc>
        <a:spcBef>
          <a:spcPts val="64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99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8666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34132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29598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065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531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15997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11464" indent="-147732" algn="l" defTabSz="590933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5465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0933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6399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1865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7332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72797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68265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63731" algn="l" defTabSz="59093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14"/>
            <a:ext cx="7098030" cy="1078247"/>
          </a:xfrm>
          <a:prstGeom prst="rect">
            <a:avLst/>
          </a:prstGeom>
        </p:spPr>
        <p:txBody>
          <a:bodyPr vert="horz" lIns="91235" tIns="45619" rIns="91235" bIns="456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2"/>
            <a:ext cx="7098030" cy="3539491"/>
          </a:xfrm>
          <a:prstGeom prst="rect">
            <a:avLst/>
          </a:prstGeom>
        </p:spPr>
        <p:txBody>
          <a:bodyPr vert="horz" lIns="91235" tIns="45619" rIns="91235" bIns="456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235" tIns="45619" rIns="91235" bIns="4561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235" tIns="45619" rIns="91235" bIns="4561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235" tIns="45619" rIns="91235" bIns="4561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7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556279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387" indent="-139387" algn="l" defTabSz="556279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7524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95664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73804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574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0715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08854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6993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65766" indent="-139387" algn="l" defTabSz="556279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139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6279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047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3190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1328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9465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48243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6379" algn="l" defTabSz="5562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8"/>
            <a:ext cx="7098030" cy="1078247"/>
          </a:xfrm>
          <a:prstGeom prst="rect">
            <a:avLst/>
          </a:prstGeom>
        </p:spPr>
        <p:txBody>
          <a:bodyPr vert="horz" lIns="78835" tIns="39418" rIns="78835" bIns="394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2"/>
            <a:ext cx="7098030" cy="3539491"/>
          </a:xfrm>
          <a:prstGeom prst="rect">
            <a:avLst/>
          </a:prstGeom>
        </p:spPr>
        <p:txBody>
          <a:bodyPr vert="horz" lIns="78835" tIns="39418" rIns="78835" bIns="394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1"/>
            <a:ext cx="1851660" cy="297002"/>
          </a:xfrm>
          <a:prstGeom prst="rect">
            <a:avLst/>
          </a:prstGeom>
        </p:spPr>
        <p:txBody>
          <a:bodyPr vert="horz" lIns="78835" tIns="39418" rIns="78835" bIns="3941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352"/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8352"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1"/>
            <a:ext cx="2777490" cy="297002"/>
          </a:xfrm>
          <a:prstGeom prst="rect">
            <a:avLst/>
          </a:prstGeom>
        </p:spPr>
        <p:txBody>
          <a:bodyPr vert="horz" lIns="78835" tIns="39418" rIns="78835" bIns="3941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3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1"/>
            <a:ext cx="1851660" cy="297002"/>
          </a:xfrm>
          <a:prstGeom prst="rect">
            <a:avLst/>
          </a:prstGeom>
        </p:spPr>
        <p:txBody>
          <a:bodyPr vert="horz" lIns="78835" tIns="39418" rIns="78835" bIns="3941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352"/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83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788352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088" indent="-197088" algn="l" defTabSz="788352" rtl="0" eaLnBrk="1" latinLnBrk="0" hangingPunct="1">
        <a:lnSpc>
          <a:spcPct val="90000"/>
        </a:lnSpc>
        <a:spcBef>
          <a:spcPts val="86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266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5441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621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73794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973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62148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56324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50500" indent="-197088" algn="l" defTabSz="788352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4176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88352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2529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707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70884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060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59236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3412" algn="l" defTabSz="7883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4"/>
            <a:ext cx="7098030" cy="1078247"/>
          </a:xfrm>
          <a:prstGeom prst="rect">
            <a:avLst/>
          </a:prstGeom>
        </p:spPr>
        <p:txBody>
          <a:bodyPr vert="horz" lIns="78894" tIns="39447" rIns="78894" bIns="394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78894" tIns="39447" rIns="78894" bIns="394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1"/>
            <a:ext cx="1851660" cy="297002"/>
          </a:xfrm>
          <a:prstGeom prst="rect">
            <a:avLst/>
          </a:prstGeom>
        </p:spPr>
        <p:txBody>
          <a:bodyPr vert="horz" lIns="78894" tIns="39447" rIns="78894" bIns="3944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944"/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8944"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1"/>
            <a:ext cx="2777490" cy="297002"/>
          </a:xfrm>
          <a:prstGeom prst="rect">
            <a:avLst/>
          </a:prstGeom>
        </p:spPr>
        <p:txBody>
          <a:bodyPr vert="horz" lIns="78894" tIns="39447" rIns="78894" bIns="3944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9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1"/>
            <a:ext cx="1851660" cy="297002"/>
          </a:xfrm>
          <a:prstGeom prst="rect">
            <a:avLst/>
          </a:prstGeom>
        </p:spPr>
        <p:txBody>
          <a:bodyPr vert="horz" lIns="78894" tIns="39447" rIns="78894" bIns="3944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8944"/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889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8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591708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7927" indent="-147927" algn="l" defTabSz="591708" rtl="0" eaLnBrk="1" latinLnBrk="0" hangingPunct="1">
        <a:lnSpc>
          <a:spcPct val="90000"/>
        </a:lnSpc>
        <a:spcBef>
          <a:spcPts val="647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781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9635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5489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31344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198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23052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18906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760" indent="-147927" algn="l" defTabSz="591708" rtl="0" eaLnBrk="1" latinLnBrk="0" hangingPunct="1">
        <a:lnSpc>
          <a:spcPct val="90000"/>
        </a:lnSpc>
        <a:spcBef>
          <a:spcPts val="32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5854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1708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7562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3416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9271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75125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979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66833" algn="l" defTabSz="59170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1855" tIns="40929" rIns="81855" bIns="4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1855" tIns="40929" rIns="81855" bIns="4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1855" tIns="40929" rIns="81855" bIns="409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81857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653" indent="-306653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5252" indent="-255964" algn="l" defTabSz="818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221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2510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797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088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377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9664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8954" indent="-204647" algn="l" defTabSz="818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287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577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7864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155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443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734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022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310" algn="l" defTabSz="81857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306" y="1061004"/>
            <a:ext cx="7285840" cy="1093819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br>
              <a:rPr lang="vi-VN" sz="31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Times New Roman" pitchFamily="18" charset="0"/>
              </a:rPr>
              <a:t>UBND PHƯỜNG  HOÀI NHƠN</a:t>
            </a:r>
            <a:br>
              <a:rPr lang="vi-VN" sz="27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</a:rPr>
              <a:t>TRƯỜNG TIỂU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</a:rPr>
              <a:t> 1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</a:rPr>
              <a:t>HOÀI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</a:rPr>
              <a:t> THANH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13" y="1759312"/>
            <a:ext cx="7744421" cy="20002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</a:p>
          <a:p>
            <a:pPr>
              <a:spcBef>
                <a:spcPts val="0"/>
              </a:spcBef>
              <a:defRPr/>
            </a:pPr>
            <a:r>
              <a:rPr lang="vi-VN" sz="5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1C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89282" y="2760288"/>
            <a:ext cx="5240318" cy="1002833"/>
          </a:xfrm>
          <a:prstGeom prst="rect">
            <a:avLst/>
          </a:prstGeom>
        </p:spPr>
        <p:txBody>
          <a:bodyPr wrap="square" lIns="78732" tIns="39367" rIns="78732" bIns="39367">
            <a:spAutoFit/>
          </a:bodyPr>
          <a:lstStyle/>
          <a:p>
            <a:pPr algn="ctr" defTabSz="787317">
              <a:spcBef>
                <a:spcPct val="50000"/>
              </a:spcBef>
              <a:defRPr/>
            </a:pP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787317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</a:rPr>
              <a:t>                 Giáo viên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i="1" err="1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</a:rPr>
              <a:t> Thị Thơm 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1633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2" y="46037"/>
            <a:ext cx="1333500" cy="73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808037"/>
            <a:ext cx="8077200" cy="31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32237"/>
            <a:ext cx="8229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52605" y="1036638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3205" y="1036638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29202" y="1036638"/>
            <a:ext cx="304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374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2" y="122237"/>
            <a:ext cx="1333500" cy="65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808037"/>
            <a:ext cx="8077200" cy="31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32237"/>
            <a:ext cx="82296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752605" y="1036638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3205" y="1036638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029202" y="1036638"/>
            <a:ext cx="3048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5" y="4846643"/>
            <a:ext cx="3810000" cy="461461"/>
          </a:xfrm>
          <a:prstGeom prst="rect">
            <a:avLst/>
          </a:prstGeom>
          <a:noFill/>
        </p:spPr>
        <p:txBody>
          <a:bodyPr wrap="square" lIns="91235" tIns="45619" rIns="91235" bIns="45619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Việt được 10 điểm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042" y="918927"/>
            <a:ext cx="5603284" cy="1049088"/>
          </a:xfrm>
          <a:prstGeom prst="rect">
            <a:avLst/>
          </a:prstGeom>
        </p:spPr>
        <p:txBody>
          <a:bodyPr wrap="square" lIns="78820" tIns="39411" rIns="78820" bIns="39411">
            <a:spAutoFit/>
          </a:bodyPr>
          <a:lstStyle/>
          <a:p>
            <a:pPr defTabSz="788204">
              <a:defRPr/>
            </a:pPr>
            <a:r>
              <a:rPr lang="vi-VN" sz="3500" b="1">
                <a:solidFill>
                  <a:srgbClr val="C00000"/>
                </a:solidFill>
              </a:rPr>
              <a:t>       </a:t>
            </a:r>
            <a:r>
              <a:rPr lang="en-US" sz="3500" b="1">
                <a:solidFill>
                  <a:srgbClr val="C00000"/>
                </a:solidFill>
              </a:rPr>
              <a:t>Vận dụng </a:t>
            </a:r>
            <a:r>
              <a:rPr lang="vi-VN" sz="3500" b="1">
                <a:solidFill>
                  <a:srgbClr val="C00000"/>
                </a:solidFill>
              </a:rPr>
              <a:t>- </a:t>
            </a:r>
            <a:r>
              <a:rPr lang="en-US" sz="3500" b="1">
                <a:solidFill>
                  <a:srgbClr val="C00000"/>
                </a:solidFill>
              </a:rPr>
              <a:t>Trải nghiệm</a:t>
            </a:r>
            <a:r>
              <a:rPr lang="vi-VN" sz="3500" b="1">
                <a:solidFill>
                  <a:srgbClr val="C00000"/>
                </a:solidFill>
              </a:rPr>
              <a:t>:</a:t>
            </a:r>
            <a:br>
              <a:rPr lang="en-US" sz="2800" b="1">
                <a:solidFill>
                  <a:prstClr val="black"/>
                </a:solidFill>
              </a:rPr>
            </a:br>
            <a:endParaRPr lang="vi-VN" sz="2800" b="1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94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ông tin Archives - Chùa Phúc Lạc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8"/>
          <a:stretch/>
        </p:blipFill>
        <p:spPr bwMode="auto">
          <a:xfrm>
            <a:off x="0" y="697310"/>
            <a:ext cx="8229600" cy="4183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4321" y="877539"/>
            <a:ext cx="7822340" cy="910645"/>
          </a:xfrm>
          <a:prstGeom prst="rect">
            <a:avLst/>
          </a:prstGeom>
          <a:noFill/>
        </p:spPr>
        <p:txBody>
          <a:bodyPr wrap="square" lIns="78879" tIns="39439" rIns="78879" bIns="39439" rtlCol="0">
            <a:spAutoFit/>
          </a:bodyPr>
          <a:lstStyle/>
          <a:p>
            <a:pPr algn="ctr" defTabSz="591597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  <a:p>
            <a:pPr algn="ctr" defTabSz="591597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endParaRPr 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z3653507916320_a8cb7ea08049b8b58128e615f34497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2336" y="1988941"/>
            <a:ext cx="4994735" cy="289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87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0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0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0" y="3097605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7" y="2609404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5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4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80" y="2609487"/>
            <a:ext cx="7765444" cy="1354330"/>
          </a:xfrm>
          <a:prstGeom prst="rect">
            <a:avLst/>
          </a:prstGeom>
        </p:spPr>
        <p:txBody>
          <a:bodyPr vert="horz" lIns="74211" tIns="37105" rIns="74211" bIns="37105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00" b="1" kern="1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00" b="1" kern="1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81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694" tIns="65845" rIns="131694" bIns="6584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18782"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  <p:extLst>
      <p:ext uri="{BB962C8B-B14F-4D97-AF65-F5344CB8AC3E}">
        <p14:creationId xmlns:p14="http://schemas.microsoft.com/office/powerpoint/2010/main" val="363755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08" y="2063273"/>
            <a:ext cx="5306132" cy="1141374"/>
          </a:xfrm>
          <a:prstGeom prst="rect">
            <a:avLst/>
          </a:prstGeom>
          <a:noFill/>
        </p:spPr>
        <p:txBody>
          <a:bodyPr wrap="square" lIns="78776" tIns="39388" rIns="78776" bIns="39388" rtlCol="0">
            <a:spAutoFit/>
          </a:bodyPr>
          <a:lstStyle/>
          <a:p>
            <a:pPr algn="ctr" defTabSz="787761"/>
            <a:r>
              <a:rPr lang="en-US" sz="22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  </a:t>
            </a:r>
            <a:endParaRPr lang="en-US" sz="3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787761"/>
            <a:r>
              <a:rPr lang="en-US" sz="4700" b="1" dirty="0">
                <a:solidFill>
                  <a:srgbClr val="FF0000"/>
                </a:solidFill>
                <a:cs typeface="Arial" panose="020B0604020202020204" pitchFamily="34" charset="0"/>
              </a:rPr>
              <a:t>KHỞI ĐỘNG</a:t>
            </a:r>
            <a:endParaRPr lang="en-US" sz="4700" b="1" dirty="0">
              <a:solidFill>
                <a:srgbClr val="4BA151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44"/>
            <a:ext cx="8321040" cy="759766"/>
          </a:xfrm>
          <a:prstGeom prst="rect">
            <a:avLst/>
          </a:prstGeom>
          <a:noFill/>
        </p:spPr>
        <p:txBody>
          <a:bodyPr wrap="square" lIns="81855" tIns="40929" rIns="81855" bIns="40929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38: ÔN TẬP CÁC SỐ VÀ PHÉP TÍNH TRONG PHẠM VI 10</a:t>
            </a:r>
          </a:p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(Tiết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12" y="503238"/>
            <a:ext cx="2162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2" y="1417637"/>
            <a:ext cx="3981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172200" y="25606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315200" y="42370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 sz="2800" b="1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12" y="1417637"/>
            <a:ext cx="12953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t="10445"/>
          <a:stretch>
            <a:fillRect/>
          </a:stretch>
        </p:blipFill>
        <p:spPr bwMode="auto">
          <a:xfrm>
            <a:off x="0" y="2408238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79849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6172200" y="25606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  <p:sp>
        <p:nvSpPr>
          <p:cNvPr id="53" name="Oval 52"/>
          <p:cNvSpPr/>
          <p:nvPr/>
        </p:nvSpPr>
        <p:spPr>
          <a:xfrm>
            <a:off x="7315200" y="42370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38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244"/>
            <a:ext cx="8321040" cy="759766"/>
          </a:xfrm>
          <a:prstGeom prst="rect">
            <a:avLst/>
          </a:prstGeom>
          <a:noFill/>
        </p:spPr>
        <p:txBody>
          <a:bodyPr wrap="square" lIns="81855" tIns="40929" rIns="81855" bIns="40929" rtlCol="0">
            <a:spAutoFit/>
          </a:bodyPr>
          <a:lstStyle/>
          <a:p>
            <a:endParaRPr lang="en-US"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12" y="1493837"/>
            <a:ext cx="13239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t="10445"/>
          <a:stretch>
            <a:fillRect/>
          </a:stretch>
        </p:blipFill>
        <p:spPr bwMode="auto">
          <a:xfrm>
            <a:off x="0" y="2408238"/>
            <a:ext cx="8229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79849"/>
            <a:ext cx="8229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Oval 45"/>
          <p:cNvSpPr/>
          <p:nvPr/>
        </p:nvSpPr>
        <p:spPr>
          <a:xfrm>
            <a:off x="3048000" y="2789237"/>
            <a:ext cx="457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50292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6172200" y="25606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7239000" y="28654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0" name="Oval 49"/>
          <p:cNvSpPr/>
          <p:nvPr/>
        </p:nvSpPr>
        <p:spPr>
          <a:xfrm>
            <a:off x="1981200" y="42370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</a:p>
        </p:txBody>
      </p:sp>
      <p:sp>
        <p:nvSpPr>
          <p:cNvPr id="51" name="Oval 50"/>
          <p:cNvSpPr/>
          <p:nvPr/>
        </p:nvSpPr>
        <p:spPr>
          <a:xfrm>
            <a:off x="5181600" y="46942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52" name="Oval 51"/>
          <p:cNvSpPr/>
          <p:nvPr/>
        </p:nvSpPr>
        <p:spPr>
          <a:xfrm>
            <a:off x="6248400" y="4465637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53" name="Oval 52"/>
          <p:cNvSpPr/>
          <p:nvPr/>
        </p:nvSpPr>
        <p:spPr>
          <a:xfrm>
            <a:off x="7315200" y="4237038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437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2" y="960449"/>
            <a:ext cx="3962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636837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12" y="655637"/>
            <a:ext cx="32480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629402" y="1112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57802" y="1798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15002" y="6556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4600" y="1874837"/>
            <a:ext cx="990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9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9791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2" y="1265249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150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" y="0"/>
            <a:ext cx="8229599" cy="107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9791"/>
            <a:ext cx="8229600" cy="36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2" y="1265249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2103438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19" rIns="91235" bIns="456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9B2F1C45-B497-4765-864F-486A04C1AF35}:398"/>
  <p:tag name="ISPRING_SLIDE_ID_2" val="{C2F292C3-B160-43D6-A8B4-C7D6909350E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1000"/>
          </a:schemeClr>
        </a:solidFill>
      </a:spPr>
      <a:bodyPr rtlCol="0" anchor="ctr"/>
      <a:lstStyle>
        <a:defPPr algn="ctr">
          <a:defRPr sz="2800" dirty="0" smtClean="0">
            <a:solidFill>
              <a:schemeClr val="accent2">
                <a:lumMod val="75000"/>
              </a:schemeClr>
            </a:solidFill>
            <a:latin typeface="#9Slide03 BoosterNextFYBlack" panose="02000A03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116</Words>
  <Application>Microsoft Office PowerPoint</Application>
  <PresentationFormat>Custom</PresentationFormat>
  <Paragraphs>41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2_Office Theme</vt:lpstr>
      <vt:lpstr>1_Office 主题​​</vt:lpstr>
      <vt:lpstr>3_Office Theme</vt:lpstr>
      <vt:lpstr>1_Office Theme</vt:lpstr>
      <vt:lpstr>4_Office Theme</vt:lpstr>
      <vt:lpstr>5_Office Theme</vt:lpstr>
      <vt:lpstr> UBND PHƯỜNG  HOÀI NHƠN TRƯỜNG TIỂU HỌC SỐ 1 HOÀI THANH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38</cp:revision>
  <dcterms:created xsi:type="dcterms:W3CDTF">2020-08-26T08:12:00Z</dcterms:created>
  <dcterms:modified xsi:type="dcterms:W3CDTF">2025-11-02T23:40:49Z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