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audio1.wav" ContentType="audio/wav"/>
  <Override PartName="/ppt/media/audio2.wav" ContentType="audio/wav"/>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66" r:id="rId3"/>
  </p:sldMasterIdLst>
  <p:notesMasterIdLst>
    <p:notesMasterId r:id="rId22"/>
  </p:notesMasterIdLst>
  <p:sldIdLst>
    <p:sldId id="3004" r:id="rId4"/>
    <p:sldId id="3005" r:id="rId5"/>
    <p:sldId id="3008" r:id="rId6"/>
    <p:sldId id="381" r:id="rId7"/>
    <p:sldId id="2979" r:id="rId8"/>
    <p:sldId id="3010" r:id="rId9"/>
    <p:sldId id="3000" r:id="rId10"/>
    <p:sldId id="3011" r:id="rId11"/>
    <p:sldId id="3001" r:id="rId12"/>
    <p:sldId id="490" r:id="rId13"/>
    <p:sldId id="267" r:id="rId14"/>
    <p:sldId id="496" r:id="rId15"/>
    <p:sldId id="497" r:id="rId16"/>
    <p:sldId id="498" r:id="rId17"/>
    <p:sldId id="3003" r:id="rId18"/>
    <p:sldId id="3013" r:id="rId19"/>
    <p:sldId id="3012" r:id="rId20"/>
    <p:sldId id="30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98D7"/>
    <a:srgbClr val="FF3399"/>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78559-4C45-46BA-B9E7-6A030BFA678A}" v="983" dt="2024-07-16T03:02:28.763"/>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09/04/2025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795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93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49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846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236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2025/4/9</a:t>
            </a:fld>
            <a:endParaRPr lang="zh-CN" altLang="en-US">
              <a:solidFill>
                <a:prstClr val="black"/>
              </a:solidFill>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5181448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2025/4/9</a:t>
            </a:fld>
            <a:endParaRPr lang="zh-CN" altLang="en-US">
              <a:solidFill>
                <a:prstClr val="black"/>
              </a:solidFill>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5154453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2025/4/9</a:t>
            </a:fld>
            <a:endParaRPr lang="zh-CN" altLang="en-US">
              <a:solidFill>
                <a:prstClr val="black"/>
              </a:solidFill>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6707992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2025/4/9</a:t>
            </a:fld>
            <a:endParaRPr lang="zh-CN" altLang="en-US">
              <a:solidFill>
                <a:prstClr val="black"/>
              </a:solidFill>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7186090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2025/4/9</a:t>
            </a:fld>
            <a:endParaRPr lang="zh-CN" altLang="en-US">
              <a:solidFill>
                <a:prstClr val="black"/>
              </a:solidFill>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34565065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defTabSz="914446">
              <a:defRPr/>
            </a:pPr>
            <a:fld id="{15C87518-6E8A-41BB-A282-E8C0A2691D2E}" type="datetimeFigureOut">
              <a:rPr lang="zh-CN" altLang="en-US" smtClean="0">
                <a:solidFill>
                  <a:prstClr val="black"/>
                </a:solidFill>
              </a:rPr>
              <a:pPr defTabSz="914446">
                <a:defRPr/>
              </a:pPr>
              <a:t>2025/4/9</a:t>
            </a:fld>
            <a:endParaRPr lang="zh-CN" altLang="en-US">
              <a:solidFill>
                <a:prstClr val="black"/>
              </a:solidFill>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defTabSz="914446">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defTabSz="914446">
              <a:defRPr/>
            </a:pPr>
            <a:fld id="{4DE821D5-859A-48F5-8522-80C2AEFEFC60}"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588088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26130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11462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76535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16294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277411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27485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45493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28995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26263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6977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838119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56696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31166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5852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4"/>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8"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6"/>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3"/>
            <a:ext cx="3221143" cy="322114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9"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9"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30"/>
            <a:ext cx="2845083"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90"/>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8" y="3875883"/>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9"/>
            <a:ext cx="1185751"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2" y="4055161"/>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7" y="3757026"/>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1"/>
            <a:ext cx="1243125" cy="1243667"/>
          </a:xfrm>
          <a:prstGeom prst="rect">
            <a:avLst/>
          </a:prstGeom>
        </p:spPr>
      </p:pic>
    </p:spTree>
    <p:extLst>
      <p:ext uri="{BB962C8B-B14F-4D97-AF65-F5344CB8AC3E}">
        <p14:creationId xmlns:p14="http://schemas.microsoft.com/office/powerpoint/2010/main" val="19038607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86955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95835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0253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4/9/2025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61822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4/9/2025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12474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4/9/2025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83574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6416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103553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132148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492620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6444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586045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144800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539316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227913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13876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941827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790403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9/4/2025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3237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4" y="821939"/>
            <a:ext cx="9906069" cy="318100"/>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4" y="155209"/>
            <a:ext cx="9906069" cy="625877"/>
            <a:chOff x="857224" y="142876"/>
            <a:chExt cx="7429552" cy="469406"/>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6"/>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89030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2025/4/9</a:t>
            </a:fld>
            <a:endParaRPr lang="zh-CN" altLang="en-US">
              <a:solidFill>
                <a:prstClr val="black"/>
              </a:solidFill>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27968184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2025/4/9</a:t>
            </a:fld>
            <a:endParaRPr lang="zh-CN" altLang="en-US">
              <a:solidFill>
                <a:prstClr val="black"/>
              </a:solidFill>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41079858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2025/4/9</a:t>
            </a:fld>
            <a:endParaRPr lang="zh-CN" altLang="en-US">
              <a:solidFill>
                <a:prstClr val="black"/>
              </a:solidFill>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0358793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1"/>
            <a:ext cx="2743200" cy="365125"/>
          </a:xfrm>
          <a:prstGeom prst="rect">
            <a:avLst/>
          </a:prstGeom>
        </p:spPr>
        <p:txBody>
          <a:bodyPr/>
          <a:lstStyle/>
          <a:p>
            <a:pPr defTabSz="914446">
              <a:defRPr/>
            </a:pPr>
            <a:fld id="{0C774952-38DF-43EB-B2B9-DF49F89FF1CA}" type="datetimeFigureOut">
              <a:rPr lang="zh-CN" altLang="en-US" smtClean="0">
                <a:solidFill>
                  <a:prstClr val="black"/>
                </a:solidFill>
              </a:rPr>
              <a:pPr defTabSz="914446">
                <a:defRPr/>
              </a:pPr>
              <a:t>2025/4/9</a:t>
            </a:fld>
            <a:endParaRPr lang="zh-CN" altLang="en-US">
              <a:solidFill>
                <a:prstClr val="black"/>
              </a:solidFill>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A50C06A1-A830-45C1-A80E-E7B2DF28D1F5}"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7477410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92086" y="235227"/>
            <a:ext cx="1131935" cy="1131935"/>
          </a:xfrm>
          <a:prstGeom prst="rect">
            <a:avLst/>
          </a:prstGeom>
        </p:spPr>
      </p:pic>
    </p:spTree>
    <p:extLst>
      <p:ext uri="{BB962C8B-B14F-4D97-AF65-F5344CB8AC3E}">
        <p14:creationId xmlns:p14="http://schemas.microsoft.com/office/powerpoint/2010/main" val="1790394269"/>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4/9/2025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105052567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emf"/><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4.emf"/><Relationship Id="rId18" Type="http://schemas.openxmlformats.org/officeDocument/2006/relationships/image" Target="../media/image48.svg"/><Relationship Id="rId3" Type="http://schemas.openxmlformats.org/officeDocument/2006/relationships/audio" Target="../media/media3.wav"/><Relationship Id="rId7" Type="http://schemas.openxmlformats.org/officeDocument/2006/relationships/notesSlide" Target="../notesSlides/notesSlide1.xml"/><Relationship Id="rId12" Type="http://schemas.openxmlformats.org/officeDocument/2006/relationships/image" Target="../media/image43.png"/><Relationship Id="rId17" Type="http://schemas.openxmlformats.org/officeDocument/2006/relationships/image" Target="../media/image47.png"/><Relationship Id="rId2" Type="http://schemas.microsoft.com/office/2007/relationships/media" Target="../media/media3.wav"/><Relationship Id="rId16" Type="http://schemas.openxmlformats.org/officeDocument/2006/relationships/image" Target="../media/image40.emf"/><Relationship Id="rId20" Type="http://schemas.openxmlformats.org/officeDocument/2006/relationships/audio" Target="../media/audio1.wav"/><Relationship Id="rId1" Type="http://schemas.openxmlformats.org/officeDocument/2006/relationships/tags" Target="../tags/tag1.xml"/><Relationship Id="rId6" Type="http://schemas.openxmlformats.org/officeDocument/2006/relationships/slideLayout" Target="../slideLayouts/slideLayout36.xml"/><Relationship Id="rId11" Type="http://schemas.openxmlformats.org/officeDocument/2006/relationships/image" Target="../media/image42.png"/><Relationship Id="rId5" Type="http://schemas.openxmlformats.org/officeDocument/2006/relationships/audio" Target="../media/media4.mp3"/><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49.png"/><Relationship Id="rId4" Type="http://schemas.microsoft.com/office/2007/relationships/media" Target="../media/media4.mp3"/><Relationship Id="rId9" Type="http://schemas.openxmlformats.org/officeDocument/2006/relationships/audio" Target="../media/audio2.wav"/><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audio" Target="../media/media3.wav"/><Relationship Id="rId7" Type="http://schemas.openxmlformats.org/officeDocument/2006/relationships/notesSlide" Target="../notesSlides/notesSlide2.xml"/><Relationship Id="rId12" Type="http://schemas.openxmlformats.org/officeDocument/2006/relationships/image" Target="../media/image42.png"/><Relationship Id="rId17" Type="http://schemas.openxmlformats.org/officeDocument/2006/relationships/image" Target="../media/image47.png"/><Relationship Id="rId2" Type="http://schemas.microsoft.com/office/2007/relationships/media" Target="../media/media3.wav"/><Relationship Id="rId16" Type="http://schemas.openxmlformats.org/officeDocument/2006/relationships/image" Target="../media/image40.emf"/><Relationship Id="rId20" Type="http://schemas.openxmlformats.org/officeDocument/2006/relationships/audio" Target="../media/audio1.wav"/><Relationship Id="rId1" Type="http://schemas.openxmlformats.org/officeDocument/2006/relationships/tags" Target="../tags/tag2.xml"/><Relationship Id="rId6" Type="http://schemas.openxmlformats.org/officeDocument/2006/relationships/slideLayout" Target="../slideLayouts/slideLayout36.xml"/><Relationship Id="rId11" Type="http://schemas.openxmlformats.org/officeDocument/2006/relationships/image" Target="../media/image46.png"/><Relationship Id="rId5" Type="http://schemas.openxmlformats.org/officeDocument/2006/relationships/audio" Target="../media/media4.mp3"/><Relationship Id="rId15" Type="http://schemas.openxmlformats.org/officeDocument/2006/relationships/image" Target="../media/image50.png"/><Relationship Id="rId10" Type="http://schemas.openxmlformats.org/officeDocument/2006/relationships/image" Target="../media/image41.png"/><Relationship Id="rId19" Type="http://schemas.openxmlformats.org/officeDocument/2006/relationships/image" Target="../media/image51.png"/><Relationship Id="rId4" Type="http://schemas.microsoft.com/office/2007/relationships/media" Target="../media/media4.mp3"/><Relationship Id="rId9" Type="http://schemas.openxmlformats.org/officeDocument/2006/relationships/audio" Target="../media/audio2.wav"/><Relationship Id="rId14" Type="http://schemas.openxmlformats.org/officeDocument/2006/relationships/image" Target="../media/image44.emf"/></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audio" Target="../media/media3.wav"/><Relationship Id="rId7" Type="http://schemas.openxmlformats.org/officeDocument/2006/relationships/notesSlide" Target="../notesSlides/notesSlide3.xml"/><Relationship Id="rId12" Type="http://schemas.openxmlformats.org/officeDocument/2006/relationships/image" Target="../media/image42.png"/><Relationship Id="rId17" Type="http://schemas.openxmlformats.org/officeDocument/2006/relationships/image" Target="../media/image47.png"/><Relationship Id="rId2" Type="http://schemas.microsoft.com/office/2007/relationships/media" Target="../media/media3.wav"/><Relationship Id="rId16" Type="http://schemas.openxmlformats.org/officeDocument/2006/relationships/image" Target="../media/image40.emf"/><Relationship Id="rId20" Type="http://schemas.openxmlformats.org/officeDocument/2006/relationships/audio" Target="../media/audio1.wav"/><Relationship Id="rId1" Type="http://schemas.openxmlformats.org/officeDocument/2006/relationships/tags" Target="../tags/tag3.xml"/><Relationship Id="rId6" Type="http://schemas.openxmlformats.org/officeDocument/2006/relationships/slideLayout" Target="../slideLayouts/slideLayout36.xml"/><Relationship Id="rId11" Type="http://schemas.openxmlformats.org/officeDocument/2006/relationships/image" Target="../media/image46.png"/><Relationship Id="rId5" Type="http://schemas.openxmlformats.org/officeDocument/2006/relationships/audio" Target="../media/media4.mp3"/><Relationship Id="rId15" Type="http://schemas.openxmlformats.org/officeDocument/2006/relationships/image" Target="../media/image52.png"/><Relationship Id="rId10" Type="http://schemas.openxmlformats.org/officeDocument/2006/relationships/image" Target="../media/image41.png"/><Relationship Id="rId19" Type="http://schemas.openxmlformats.org/officeDocument/2006/relationships/image" Target="../media/image53.png"/><Relationship Id="rId4" Type="http://schemas.microsoft.com/office/2007/relationships/media" Target="../media/media4.mp3"/><Relationship Id="rId9" Type="http://schemas.openxmlformats.org/officeDocument/2006/relationships/audio" Target="../media/audio2.wav"/><Relationship Id="rId14" Type="http://schemas.openxmlformats.org/officeDocument/2006/relationships/image" Target="../media/image44.emf"/></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3.png"/><Relationship Id="rId18" Type="http://schemas.openxmlformats.org/officeDocument/2006/relationships/image" Target="../media/image47.png"/><Relationship Id="rId3" Type="http://schemas.openxmlformats.org/officeDocument/2006/relationships/audio" Target="../media/media3.wav"/><Relationship Id="rId21" Type="http://schemas.openxmlformats.org/officeDocument/2006/relationships/audio" Target="../media/audio1.wav"/><Relationship Id="rId7" Type="http://schemas.openxmlformats.org/officeDocument/2006/relationships/notesSlide" Target="../notesSlides/notesSlide4.xml"/><Relationship Id="rId12" Type="http://schemas.openxmlformats.org/officeDocument/2006/relationships/image" Target="../media/image42.png"/><Relationship Id="rId17" Type="http://schemas.openxmlformats.org/officeDocument/2006/relationships/image" Target="../media/image55.png"/><Relationship Id="rId2" Type="http://schemas.microsoft.com/office/2007/relationships/media" Target="../media/media3.wav"/><Relationship Id="rId16" Type="http://schemas.openxmlformats.org/officeDocument/2006/relationships/image" Target="../media/image40.emf"/><Relationship Id="rId20" Type="http://schemas.openxmlformats.org/officeDocument/2006/relationships/image" Target="../media/image56.png"/><Relationship Id="rId1" Type="http://schemas.openxmlformats.org/officeDocument/2006/relationships/tags" Target="../tags/tag4.xml"/><Relationship Id="rId6" Type="http://schemas.openxmlformats.org/officeDocument/2006/relationships/slideLayout" Target="../slideLayouts/slideLayout36.xml"/><Relationship Id="rId11" Type="http://schemas.openxmlformats.org/officeDocument/2006/relationships/image" Target="../media/image46.png"/><Relationship Id="rId5" Type="http://schemas.openxmlformats.org/officeDocument/2006/relationships/audio" Target="../media/media4.mp3"/><Relationship Id="rId15"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48.svg"/><Relationship Id="rId4" Type="http://schemas.microsoft.com/office/2007/relationships/media" Target="../media/media4.mp3"/><Relationship Id="rId9" Type="http://schemas.openxmlformats.org/officeDocument/2006/relationships/audio" Target="../media/audio2.wav"/><Relationship Id="rId14" Type="http://schemas.openxmlformats.org/officeDocument/2006/relationships/image" Target="../media/image44.emf"/></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4.emf"/><Relationship Id="rId18" Type="http://schemas.openxmlformats.org/officeDocument/2006/relationships/image" Target="../media/image48.svg"/><Relationship Id="rId3" Type="http://schemas.openxmlformats.org/officeDocument/2006/relationships/audio" Target="../media/media3.wav"/><Relationship Id="rId7" Type="http://schemas.openxmlformats.org/officeDocument/2006/relationships/notesSlide" Target="../notesSlides/notesSlide5.xml"/><Relationship Id="rId12" Type="http://schemas.openxmlformats.org/officeDocument/2006/relationships/image" Target="../media/image43.png"/><Relationship Id="rId17" Type="http://schemas.openxmlformats.org/officeDocument/2006/relationships/image" Target="../media/image47.png"/><Relationship Id="rId2" Type="http://schemas.microsoft.com/office/2007/relationships/media" Target="../media/media3.wav"/><Relationship Id="rId16" Type="http://schemas.openxmlformats.org/officeDocument/2006/relationships/image" Target="../media/image40.emf"/><Relationship Id="rId20" Type="http://schemas.openxmlformats.org/officeDocument/2006/relationships/audio" Target="../media/audio1.wav"/><Relationship Id="rId1" Type="http://schemas.openxmlformats.org/officeDocument/2006/relationships/tags" Target="../tags/tag5.xml"/><Relationship Id="rId6" Type="http://schemas.openxmlformats.org/officeDocument/2006/relationships/slideLayout" Target="../slideLayouts/slideLayout36.xml"/><Relationship Id="rId11" Type="http://schemas.openxmlformats.org/officeDocument/2006/relationships/image" Target="../media/image42.png"/><Relationship Id="rId5" Type="http://schemas.openxmlformats.org/officeDocument/2006/relationships/audio" Target="../media/media4.mp3"/><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6.png"/><Relationship Id="rId4" Type="http://schemas.microsoft.com/office/2007/relationships/media" Target="../media/media4.mp3"/><Relationship Id="rId9" Type="http://schemas.openxmlformats.org/officeDocument/2006/relationships/audio" Target="../media/audio2.wav"/><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jpe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jpeg"/><Relationship Id="rId4" Type="http://schemas.openxmlformats.org/officeDocument/2006/relationships/image" Target="../media/image14.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3D4718-A220-0A38-1330-48FC22B652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7098" cy="69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09D1FE0-14DC-98E3-3F91-DCE61CAF079F}"/>
              </a:ext>
            </a:extLst>
          </p:cNvPr>
          <p:cNvSpPr txBox="1"/>
          <p:nvPr/>
        </p:nvSpPr>
        <p:spPr>
          <a:xfrm>
            <a:off x="3155743" y="524773"/>
            <a:ext cx="7730981" cy="523220"/>
          </a:xfrm>
          <a:prstGeom prst="rect">
            <a:avLst/>
          </a:prstGeom>
          <a:noFill/>
        </p:spPr>
        <p:txBody>
          <a:bodyPr wrap="square" rtlCol="0">
            <a:spAutoFit/>
          </a:bodyPr>
          <a:lstStyle/>
          <a:p>
            <a:pPr algn="ctr" defTabSz="514350">
              <a:defRPr/>
            </a:pP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UỶ BAN NHÂN DÂN THỊ XÃ HOÀI NHƠN</a:t>
            </a:r>
          </a:p>
        </p:txBody>
      </p:sp>
      <p:sp>
        <p:nvSpPr>
          <p:cNvPr id="4" name="TextBox 9">
            <a:extLst>
              <a:ext uri="{FF2B5EF4-FFF2-40B4-BE49-F238E27FC236}">
                <a16:creationId xmlns:a16="http://schemas.microsoft.com/office/drawing/2014/main" id="{2C548578-06F7-76DF-B7A8-A850F7D70A7E}"/>
              </a:ext>
            </a:extLst>
          </p:cNvPr>
          <p:cNvSpPr txBox="1">
            <a:spLocks noChangeArrowheads="1"/>
          </p:cNvSpPr>
          <p:nvPr/>
        </p:nvSpPr>
        <p:spPr bwMode="auto">
          <a:xfrm>
            <a:off x="3565368" y="1047993"/>
            <a:ext cx="68835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2600" b="1" dirty="0">
                <a:latin typeface="Times New Roman" panose="02020603050405020304" pitchFamily="18" charset="0"/>
                <a:cs typeface="Times New Roman" panose="02020603050405020304" pitchFamily="18" charset="0"/>
              </a:rPr>
              <a:t>TRƯỜNG TIỂU HỌC SỐ 1 HOÀI THANH </a:t>
            </a:r>
          </a:p>
        </p:txBody>
      </p:sp>
      <p:sp>
        <p:nvSpPr>
          <p:cNvPr id="5" name="Rectangle 4">
            <a:extLst>
              <a:ext uri="{FF2B5EF4-FFF2-40B4-BE49-F238E27FC236}">
                <a16:creationId xmlns:a16="http://schemas.microsoft.com/office/drawing/2014/main" id="{C27C714B-2442-A34C-2D95-C6E63301A7F6}"/>
              </a:ext>
            </a:extLst>
          </p:cNvPr>
          <p:cNvSpPr/>
          <p:nvPr/>
        </p:nvSpPr>
        <p:spPr>
          <a:xfrm>
            <a:off x="510568" y="2475456"/>
            <a:ext cx="11723474" cy="2554545"/>
          </a:xfrm>
          <a:prstGeom prst="rect">
            <a:avLst/>
          </a:prstGeom>
          <a:noFill/>
        </p:spPr>
        <p:txBody>
          <a:bodyPr wrap="square">
            <a:spAutoFit/>
          </a:bodyPr>
          <a:lstStyle/>
          <a:p>
            <a:pPr algn="ctr">
              <a:defRPr/>
            </a:pP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 MỪNG QUÝ THẦY CÔ </a:t>
            </a:r>
          </a:p>
          <a:p>
            <a:pPr algn="ctr">
              <a:defRPr/>
            </a:pP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CÙNG CÁC EM HỌC SINH ĐẾN VỚI  </a:t>
            </a:r>
          </a:p>
          <a:p>
            <a:pPr algn="ctr">
              <a:defRPr/>
            </a:pP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VÀ CÔNG NGHỆ </a:t>
            </a:r>
          </a:p>
          <a:p>
            <a:pPr algn="ctr">
              <a:defRPr/>
            </a:pP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(TIN HỌC)LỚP 4</a:t>
            </a:r>
          </a:p>
        </p:txBody>
      </p:sp>
      <p:sp>
        <p:nvSpPr>
          <p:cNvPr id="6" name="TextBox 9">
            <a:extLst>
              <a:ext uri="{FF2B5EF4-FFF2-40B4-BE49-F238E27FC236}">
                <a16:creationId xmlns:a16="http://schemas.microsoft.com/office/drawing/2014/main" id="{FC2EC1D2-9FD6-9DAF-DB38-580AD502C111}"/>
              </a:ext>
            </a:extLst>
          </p:cNvPr>
          <p:cNvSpPr txBox="1">
            <a:spLocks noChangeArrowheads="1"/>
          </p:cNvSpPr>
          <p:nvPr/>
        </p:nvSpPr>
        <p:spPr bwMode="auto">
          <a:xfrm>
            <a:off x="1448984" y="5349584"/>
            <a:ext cx="9294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600" b="1" i="1" dirty="0" err="1">
                <a:solidFill>
                  <a:srgbClr val="1D1D1D"/>
                </a:solidFill>
                <a:latin typeface="Times New Roman" panose="02020603050405020304" pitchFamily="18" charset="0"/>
                <a:cs typeface="Times New Roman" panose="02020603050405020304" pitchFamily="18" charset="0"/>
              </a:rPr>
              <a:t>Giáo</a:t>
            </a:r>
            <a:r>
              <a:rPr lang="en-US" altLang="en-US" sz="3600" b="1" i="1" dirty="0">
                <a:solidFill>
                  <a:srgbClr val="1D1D1D"/>
                </a:solidFill>
                <a:latin typeface="Times New Roman" panose="02020603050405020304" pitchFamily="18" charset="0"/>
                <a:cs typeface="Times New Roman" panose="02020603050405020304" pitchFamily="18" charset="0"/>
              </a:rPr>
              <a:t> </a:t>
            </a:r>
            <a:r>
              <a:rPr lang="en-US" altLang="en-US" sz="3600" b="1" i="1" dirty="0" err="1">
                <a:solidFill>
                  <a:srgbClr val="1D1D1D"/>
                </a:solidFill>
                <a:latin typeface="Times New Roman" panose="02020603050405020304" pitchFamily="18" charset="0"/>
                <a:cs typeface="Times New Roman" panose="02020603050405020304" pitchFamily="18" charset="0"/>
              </a:rPr>
              <a:t>viên</a:t>
            </a:r>
            <a:r>
              <a:rPr lang="en-US" altLang="en-US" sz="3600" b="1" i="1" dirty="0">
                <a:solidFill>
                  <a:srgbClr val="1D1D1D"/>
                </a:solidFill>
                <a:latin typeface="Times New Roman" panose="02020603050405020304" pitchFamily="18" charset="0"/>
                <a:cs typeface="Times New Roman" panose="02020603050405020304" pitchFamily="18" charset="0"/>
              </a:rPr>
              <a:t>: Nguyễn Thanh </a:t>
            </a:r>
            <a:r>
              <a:rPr lang="en-US" altLang="en-US" sz="3600" b="1" i="1" dirty="0" err="1">
                <a:solidFill>
                  <a:srgbClr val="1D1D1D"/>
                </a:solidFill>
                <a:latin typeface="Times New Roman" panose="02020603050405020304" pitchFamily="18" charset="0"/>
                <a:cs typeface="Times New Roman" panose="02020603050405020304" pitchFamily="18" charset="0"/>
              </a:rPr>
              <a:t>Đậm</a:t>
            </a:r>
            <a:endParaRPr lang="en-US" altLang="en-US" sz="4000" b="1" i="1" dirty="0">
              <a:solidFill>
                <a:srgbClr val="1D1D1D"/>
              </a:solidFill>
              <a:latin typeface="Times New Roman" panose="02020603050405020304" pitchFamily="18" charset="0"/>
              <a:cs typeface="Times New Roman" panose="02020603050405020304" pitchFamily="18" charset="0"/>
            </a:endParaRPr>
          </a:p>
        </p:txBody>
      </p:sp>
      <p:sp>
        <p:nvSpPr>
          <p:cNvPr id="7" name="TextBox 9">
            <a:extLst>
              <a:ext uri="{FF2B5EF4-FFF2-40B4-BE49-F238E27FC236}">
                <a16:creationId xmlns:a16="http://schemas.microsoft.com/office/drawing/2014/main" id="{7E9CD435-326A-2CDA-8F1E-CBF6BBE6DD60}"/>
              </a:ext>
            </a:extLst>
          </p:cNvPr>
          <p:cNvSpPr txBox="1">
            <a:spLocks noChangeArrowheads="1"/>
          </p:cNvSpPr>
          <p:nvPr/>
        </p:nvSpPr>
        <p:spPr bwMode="auto">
          <a:xfrm>
            <a:off x="1154936" y="5908069"/>
            <a:ext cx="9294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600" b="1" dirty="0" err="1">
                <a:solidFill>
                  <a:srgbClr val="1D1D1D"/>
                </a:solidFill>
                <a:latin typeface="Times New Roman" panose="02020603050405020304" pitchFamily="18" charset="0"/>
                <a:cs typeface="Times New Roman" panose="02020603050405020304" pitchFamily="18" charset="0"/>
              </a:rPr>
              <a:t>Năm</a:t>
            </a:r>
            <a:r>
              <a:rPr lang="en-US" altLang="en-US" sz="3600" b="1" dirty="0">
                <a:solidFill>
                  <a:srgbClr val="1D1D1D"/>
                </a:solidFill>
                <a:latin typeface="Times New Roman" panose="02020603050405020304" pitchFamily="18" charset="0"/>
                <a:cs typeface="Times New Roman" panose="02020603050405020304" pitchFamily="18" charset="0"/>
              </a:rPr>
              <a:t> </a:t>
            </a:r>
            <a:r>
              <a:rPr lang="en-US" altLang="en-US" sz="3600" b="1" dirty="0" err="1">
                <a:solidFill>
                  <a:srgbClr val="1D1D1D"/>
                </a:solidFill>
                <a:latin typeface="Times New Roman" panose="02020603050405020304" pitchFamily="18" charset="0"/>
                <a:cs typeface="Times New Roman" panose="02020603050405020304" pitchFamily="18" charset="0"/>
              </a:rPr>
              <a:t>học</a:t>
            </a:r>
            <a:r>
              <a:rPr lang="en-US" altLang="en-US" sz="3600" b="1" dirty="0">
                <a:solidFill>
                  <a:srgbClr val="1D1D1D"/>
                </a:solidFill>
                <a:latin typeface="Times New Roman" panose="02020603050405020304" pitchFamily="18" charset="0"/>
                <a:cs typeface="Times New Roman" panose="02020603050405020304" pitchFamily="18" charset="0"/>
              </a:rPr>
              <a:t>: 2024 - 2025</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7BB3AFDE-6AD8-C3E5-D203-EFA80FC2E6A3}"/>
              </a:ext>
            </a:extLst>
          </p:cNvPr>
          <p:cNvCxnSpPr>
            <a:cxnSpLocks/>
          </p:cNvCxnSpPr>
          <p:nvPr/>
        </p:nvCxnSpPr>
        <p:spPr>
          <a:xfrm>
            <a:off x="5108776" y="1533773"/>
            <a:ext cx="3796782"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86910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503191CC-2195-7A0B-4C15-90E2D76EDA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0B36D46-EF36-FEAA-5901-598030FA47CA}"/>
              </a:ext>
            </a:extLst>
          </p:cNvPr>
          <p:cNvSpPr txBox="1"/>
          <p:nvPr/>
        </p:nvSpPr>
        <p:spPr>
          <a:xfrm>
            <a:off x="442453" y="1767841"/>
            <a:ext cx="11201860" cy="1862048"/>
          </a:xfrm>
          <a:prstGeom prst="rect">
            <a:avLst/>
          </a:prstGeom>
          <a:noFill/>
        </p:spPr>
        <p:txBody>
          <a:bodyPr wrap="square" rtlCol="0">
            <a:spAutoFit/>
            <a:scene3d>
              <a:camera prst="isometricOffAxis1Righ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70C0"/>
                </a:solidFill>
                <a:effectLst/>
                <a:uLnTx/>
                <a:uFillTx/>
                <a:latin typeface="UVN Banh Mi" pitchFamily="2" charset="0"/>
                <a:ea typeface="+mn-ea"/>
                <a:cs typeface="+mn-cs"/>
              </a:rPr>
              <a:t>Ai </a:t>
            </a:r>
            <a:r>
              <a:rPr kumimoji="0" lang="en-US" sz="11500" b="0" i="0" u="none" strike="noStrike" kern="1200" cap="none" spc="0" normalizeH="0" baseline="0" noProof="0" dirty="0" err="1">
                <a:ln>
                  <a:noFill/>
                </a:ln>
                <a:solidFill>
                  <a:srgbClr val="0070C0"/>
                </a:solidFill>
                <a:effectLst/>
                <a:uLnTx/>
                <a:uFillTx/>
                <a:latin typeface="UVN Banh Mi" pitchFamily="2" charset="0"/>
                <a:ea typeface="+mn-ea"/>
                <a:cs typeface="+mn-cs"/>
              </a:rPr>
              <a:t>nhanh</a:t>
            </a:r>
            <a:r>
              <a:rPr kumimoji="0" lang="en-US" sz="11500" b="0" i="0" u="none" strike="noStrike" kern="1200" cap="none" spc="0" normalizeH="0" baseline="0" noProof="0" dirty="0">
                <a:ln>
                  <a:noFill/>
                </a:ln>
                <a:solidFill>
                  <a:srgbClr val="0070C0"/>
                </a:solidFill>
                <a:effectLst/>
                <a:uLnTx/>
                <a:uFillTx/>
                <a:latin typeface="UVN Banh Mi" pitchFamily="2" charset="0"/>
                <a:ea typeface="+mn-ea"/>
                <a:cs typeface="+mn-cs"/>
              </a:rPr>
              <a:t>, Ai </a:t>
            </a:r>
            <a:r>
              <a:rPr kumimoji="0" lang="en-US" sz="11500" b="0" i="0" u="none" strike="noStrike" kern="1200" cap="none" spc="0" normalizeH="0" baseline="0" noProof="0" dirty="0" err="1">
                <a:ln>
                  <a:noFill/>
                </a:ln>
                <a:solidFill>
                  <a:srgbClr val="0070C0"/>
                </a:solidFill>
                <a:effectLst/>
                <a:uLnTx/>
                <a:uFillTx/>
                <a:latin typeface="UVN Banh Mi" pitchFamily="2" charset="0"/>
                <a:ea typeface="+mn-ea"/>
                <a:cs typeface="+mn-cs"/>
              </a:rPr>
              <a:t>đúng</a:t>
            </a:r>
            <a:endParaRPr kumimoji="0" lang="vi-VN" sz="11500" b="0" i="0" u="none" strike="noStrike" kern="1200" cap="none" spc="0" normalizeH="0" baseline="0" noProof="0" dirty="0">
              <a:ln>
                <a:noFill/>
              </a:ln>
              <a:solidFill>
                <a:srgbClr val="0070C0"/>
              </a:solidFill>
              <a:effectLst/>
              <a:uLnTx/>
              <a:uFillTx/>
              <a:latin typeface="RobotoCondensed-Italic"/>
              <a:ea typeface="+mn-ea"/>
              <a:cs typeface="+mn-cs"/>
            </a:endParaRPr>
          </a:p>
        </p:txBody>
      </p:sp>
      <p:pic>
        <p:nvPicPr>
          <p:cNvPr id="4" name="Picture 3">
            <a:extLst>
              <a:ext uri="{FF2B5EF4-FFF2-40B4-BE49-F238E27FC236}">
                <a16:creationId xmlns:a16="http://schemas.microsoft.com/office/drawing/2014/main" id="{67D91DC1-1B21-6375-AA3E-69563FEA2127}"/>
              </a:ext>
            </a:extLst>
          </p:cNvPr>
          <p:cNvPicPr>
            <a:picLocks noChangeAspect="1"/>
          </p:cNvPicPr>
          <p:nvPr/>
        </p:nvPicPr>
        <p:blipFill rotWithShape="1">
          <a:blip r:embed="rId5">
            <a:alphaModFix amt="44000"/>
          </a:blip>
          <a:srcRect t="24105" r="41145"/>
          <a:stretch/>
        </p:blipFill>
        <p:spPr>
          <a:xfrm rot="11759917">
            <a:off x="12965912" y="-4082326"/>
            <a:ext cx="4622540" cy="6265510"/>
          </a:xfrm>
          <a:prstGeom prst="rect">
            <a:avLst/>
          </a:prstGeom>
          <a:effectLst>
            <a:outerShdw blurRad="50800" dist="50800" dir="5400000" algn="ctr" rotWithShape="0">
              <a:srgbClr val="000000">
                <a:alpha val="40000"/>
              </a:srgbClr>
            </a:outerShdw>
          </a:effectLst>
        </p:spPr>
      </p:pic>
      <p:pic>
        <p:nvPicPr>
          <p:cNvPr id="5" name="Picture 4">
            <a:extLst>
              <a:ext uri="{FF2B5EF4-FFF2-40B4-BE49-F238E27FC236}">
                <a16:creationId xmlns:a16="http://schemas.microsoft.com/office/drawing/2014/main" id="{107B8F8D-DBAD-4ABE-53AD-78F8C4A56F81}"/>
              </a:ext>
            </a:extLst>
          </p:cNvPr>
          <p:cNvPicPr>
            <a:picLocks noChangeAspect="1"/>
          </p:cNvPicPr>
          <p:nvPr/>
        </p:nvPicPr>
        <p:blipFill rotWithShape="1">
          <a:blip r:embed="rId5">
            <a:alphaModFix amt="53000"/>
          </a:blip>
          <a:srcRect t="24105" r="41145"/>
          <a:stretch/>
        </p:blipFill>
        <p:spPr>
          <a:xfrm rot="7623323">
            <a:off x="13814110" y="2795346"/>
            <a:ext cx="2926145" cy="3966172"/>
          </a:xfrm>
          <a:prstGeom prst="rect">
            <a:avLst/>
          </a:prstGeom>
        </p:spPr>
      </p:pic>
      <p:pic>
        <p:nvPicPr>
          <p:cNvPr id="6" name="Picture 5">
            <a:extLst>
              <a:ext uri="{FF2B5EF4-FFF2-40B4-BE49-F238E27FC236}">
                <a16:creationId xmlns:a16="http://schemas.microsoft.com/office/drawing/2014/main" id="{C7452644-69BE-606B-C04A-648739B2EFB4}"/>
              </a:ext>
            </a:extLst>
          </p:cNvPr>
          <p:cNvPicPr>
            <a:picLocks noChangeAspect="1"/>
          </p:cNvPicPr>
          <p:nvPr/>
        </p:nvPicPr>
        <p:blipFill rotWithShape="1">
          <a:blip r:embed="rId5">
            <a:alphaModFix amt="44000"/>
          </a:blip>
          <a:srcRect t="24105" r="41145"/>
          <a:stretch/>
        </p:blipFill>
        <p:spPr>
          <a:xfrm rot="19436868">
            <a:off x="-5183796" y="1488915"/>
            <a:ext cx="4622540" cy="6265510"/>
          </a:xfrm>
          <a:prstGeom prst="rect">
            <a:avLst/>
          </a:prstGeom>
          <a:effectLst>
            <a:outerShdw blurRad="50800" dist="50800" dir="5400000" algn="ctr" rotWithShape="0">
              <a:srgbClr val="000000">
                <a:alpha val="40000"/>
              </a:srgbClr>
            </a:outerShdw>
          </a:effectLst>
        </p:spPr>
      </p:pic>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4" fill="hold"/>
                                        <p:tgtEl>
                                          <p:spTgt spid="3"/>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2"/>
                                        </p:tgtEl>
                                      </p:cBhvr>
                                      <p:to x="80000" y="100000"/>
                                    </p:animScale>
                                    <p:anim by="(#ppt_w*0.10)" calcmode="lin" valueType="num">
                                      <p:cBhvr>
                                        <p:cTn id="9" dur="250" autoRev="1" fill="hold">
                                          <p:stCondLst>
                                            <p:cond delay="0"/>
                                          </p:stCondLst>
                                        </p:cTn>
                                        <p:tgtEl>
                                          <p:spTgt spid="2"/>
                                        </p:tgtEl>
                                        <p:attrNameLst>
                                          <p:attrName>ppt_x</p:attrName>
                                        </p:attrNameLst>
                                      </p:cBhvr>
                                    </p:anim>
                                    <p:anim by="(-#ppt_w*0.10)" calcmode="lin" valueType="num">
                                      <p:cBhvr>
                                        <p:cTn id="10" dur="250" autoRev="1" fill="hold">
                                          <p:stCondLst>
                                            <p:cond delay="0"/>
                                          </p:stCondLst>
                                        </p:cTn>
                                        <p:tgtEl>
                                          <p:spTgt spid="2"/>
                                        </p:tgtEl>
                                        <p:attrNameLst>
                                          <p:attrName>ppt_y</p:attrName>
                                        </p:attrNameLst>
                                      </p:cBhvr>
                                    </p:anim>
                                    <p:animRot by="-480000">
                                      <p:cBhvr>
                                        <p:cTn id="11"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3399"/>
            </a:gs>
            <a:gs pos="99000">
              <a:srgbClr val="03004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ounded Rectangle 5">
            <a:hlinkClick r:id="" action="ppaction://noaction"/>
          </p:cNvPr>
          <p:cNvSpPr/>
          <p:nvPr/>
        </p:nvSpPr>
        <p:spPr>
          <a:xfrm>
            <a:off x="3757799" y="866310"/>
            <a:ext cx="7716758" cy="1319228"/>
          </a:xfrm>
          <a:prstGeom prst="round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RobotoCondensed-Italic"/>
              </a:rPr>
              <a:t>B</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iểu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tương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ứng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với</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biểu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toán</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học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dưới</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đây</a:t>
            </a: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a:t>
            </a:r>
            <a:endParaRPr kumimoji="0" lang="vi-VN" sz="3000" b="1" i="0" u="none" strike="noStrike" kern="1200" cap="none" spc="0" normalizeH="0" baseline="0" noProof="0" dirty="0">
              <a:ln>
                <a:noFill/>
              </a:ln>
              <a:solidFill>
                <a:prstClr val="white"/>
              </a:solidFill>
              <a:effectLst/>
              <a:uLnTx/>
              <a:uFillTx/>
              <a:latin typeface="RobotoCondensed-Italic"/>
              <a:ea typeface="+mn-ea"/>
              <a:cs typeface="+mn-cs"/>
            </a:endParaRPr>
          </a:p>
        </p:txBody>
      </p:sp>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2322151" y="318067"/>
            <a:ext cx="548243" cy="548243"/>
          </a:xfrm>
          <a:prstGeom prst="rect">
            <a:avLst/>
          </a:prstGeom>
        </p:spPr>
      </p:pic>
      <p:sp>
        <p:nvSpPr>
          <p:cNvPr id="2" name="Isosceles Triangle 1"/>
          <p:cNvSpPr/>
          <p:nvPr/>
        </p:nvSpPr>
        <p:spPr>
          <a:xfrm rot="5400000">
            <a:off x="256300" y="3492346"/>
            <a:ext cx="785255" cy="697780"/>
          </a:xfrm>
          <a:prstGeom prst="triangl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6" name="Isosceles Triangle 35"/>
          <p:cNvSpPr/>
          <p:nvPr/>
        </p:nvSpPr>
        <p:spPr>
          <a:xfrm rot="5400000">
            <a:off x="274889" y="4854173"/>
            <a:ext cx="785256" cy="697780"/>
          </a:xfrm>
          <a:prstGeom prst="triangle">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7" name="Isosceles Triangle 36"/>
          <p:cNvSpPr/>
          <p:nvPr/>
        </p:nvSpPr>
        <p:spPr>
          <a:xfrm rot="5400000">
            <a:off x="6102264" y="4893069"/>
            <a:ext cx="785256" cy="697780"/>
          </a:xfrm>
          <a:prstGeom prst="triangle">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8" name="Isosceles Triangle 37"/>
          <p:cNvSpPr/>
          <p:nvPr/>
        </p:nvSpPr>
        <p:spPr>
          <a:xfrm rot="5400000">
            <a:off x="6110179" y="3487578"/>
            <a:ext cx="785256" cy="697780"/>
          </a:xfrm>
          <a:prstGeom prst="triangl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 name="Rounded Rectangle 3"/>
          <p:cNvSpPr/>
          <p:nvPr/>
        </p:nvSpPr>
        <p:spPr>
          <a:xfrm>
            <a:off x="1307383" y="3431513"/>
            <a:ext cx="4314825" cy="785258"/>
          </a:xfrm>
          <a:prstGeom prst="roundRect">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RobotoCondensed-Italic"/>
                <a:ea typeface="+mn-ea"/>
                <a:cs typeface="+mn-cs"/>
              </a:rPr>
              <a:t> </a:t>
            </a: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a + b x 2</a:t>
            </a:r>
            <a:endParaRPr kumimoji="0" lang="en-US" sz="2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325972" y="4815460"/>
            <a:ext cx="4314825" cy="785258"/>
          </a:xfrm>
          <a:prstGeom prst="roundRect">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RobotoCondensed-Italic"/>
              </a:rPr>
              <a:t>a</a:t>
            </a: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 x b + 2</a:t>
            </a:r>
            <a:endParaRPr kumimoji="0" lang="en-US" sz="2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7161262" y="3431513"/>
            <a:ext cx="4314825" cy="785258"/>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RobotoCondensed-Italic"/>
              </a:rPr>
              <a:t>2 x (a+ b)</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7153347" y="4815460"/>
            <a:ext cx="4314825" cy="785258"/>
          </a:xfrm>
          <a:prstGeom prst="roundRect">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(a + b) x 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21467" y="358830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A</a:t>
            </a:r>
          </a:p>
        </p:txBody>
      </p:sp>
      <p:sp>
        <p:nvSpPr>
          <p:cNvPr id="43" name="TextBox 42"/>
          <p:cNvSpPr txBox="1"/>
          <p:nvPr/>
        </p:nvSpPr>
        <p:spPr>
          <a:xfrm>
            <a:off x="321467" y="4961992"/>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B</a:t>
            </a:r>
          </a:p>
        </p:txBody>
      </p:sp>
      <p:sp>
        <p:nvSpPr>
          <p:cNvPr id="44" name="TextBox 43"/>
          <p:cNvSpPr txBox="1"/>
          <p:nvPr/>
        </p:nvSpPr>
        <p:spPr>
          <a:xfrm>
            <a:off x="6192427" y="3576347"/>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C</a:t>
            </a:r>
          </a:p>
        </p:txBody>
      </p:sp>
      <p:sp>
        <p:nvSpPr>
          <p:cNvPr id="45" name="TextBox 44"/>
          <p:cNvSpPr txBox="1"/>
          <p:nvPr/>
        </p:nvSpPr>
        <p:spPr>
          <a:xfrm>
            <a:off x="6165923" y="500088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D</a:t>
            </a:r>
          </a:p>
        </p:txBody>
      </p:sp>
      <p:sp>
        <p:nvSpPr>
          <p:cNvPr id="48" name="Chon dung">
            <a:extLst>
              <a:ext uri="{FF2B5EF4-FFF2-40B4-BE49-F238E27FC236}">
                <a16:creationId xmlns:a16="http://schemas.microsoft.com/office/drawing/2014/main" id="{B24A4F18-6393-5FC9-2934-AE7554568F20}"/>
              </a:ext>
            </a:extLst>
          </p:cNvPr>
          <p:cNvSpPr/>
          <p:nvPr/>
        </p:nvSpPr>
        <p:spPr>
          <a:xfrm>
            <a:off x="328073" y="3414853"/>
            <a:ext cx="5322171" cy="737551"/>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grpSp>
        <p:nvGrpSpPr>
          <p:cNvPr id="50" name="Group 49">
            <a:extLst>
              <a:ext uri="{FF2B5EF4-FFF2-40B4-BE49-F238E27FC236}">
                <a16:creationId xmlns:a16="http://schemas.microsoft.com/office/drawing/2014/main" id="{A2A57F6B-E9DD-CC3C-1697-4744AAD86025}"/>
              </a:ext>
            </a:extLst>
          </p:cNvPr>
          <p:cNvGrpSpPr/>
          <p:nvPr/>
        </p:nvGrpSpPr>
        <p:grpSpPr>
          <a:xfrm>
            <a:off x="-658615" y="-389154"/>
            <a:ext cx="2872376" cy="2819958"/>
            <a:chOff x="-658615" y="-389154"/>
            <a:chExt cx="2872376" cy="2819958"/>
          </a:xfrm>
        </p:grpSpPr>
        <p:grpSp>
          <p:nvGrpSpPr>
            <p:cNvPr id="5" name="Group 142"/>
            <p:cNvGrpSpPr>
              <a:grpSpLocks/>
            </p:cNvGrpSpPr>
            <p:nvPr/>
          </p:nvGrpSpPr>
          <p:grpSpPr bwMode="auto">
            <a:xfrm>
              <a:off x="-658615" y="-389154"/>
              <a:ext cx="2872376" cy="2819958"/>
              <a:chOff x="819" y="1243"/>
              <a:chExt cx="47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gradFill>
                  <a:gsLst>
                    <a:gs pos="0">
                      <a:srgbClr val="003399"/>
                    </a:gs>
                    <a:gs pos="99000">
                      <a:srgbClr val="030048"/>
                    </a:gs>
                  </a:gsLst>
                  <a:path path="circle">
                    <a:fillToRect l="50000" t="50000" r="50000" b="50000"/>
                  </a:path>
                </a:gra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rot="1598452">
                <a:off x="934" y="1267"/>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hlinkClick r:id="" action="ppaction://noaction"/>
              <a:extLst>
                <a:ext uri="{FF2B5EF4-FFF2-40B4-BE49-F238E27FC236}">
                  <a16:creationId xmlns:a16="http://schemas.microsoft.com/office/drawing/2014/main" id="{DE48B5E0-9BE8-AC63-8CAB-C70C26C3FC3E}"/>
                </a:ext>
              </a:extLst>
            </p:cNvPr>
            <p:cNvPicPr>
              <a:picLocks noChangeAspect="1"/>
            </p:cNvPicPr>
            <p:nvPr/>
          </p:nvPicPr>
          <p:blipFill rotWithShape="1">
            <a:blip r:embed="rId14"/>
            <a:srcRect t="14566" r="36449" b="15961"/>
            <a:stretch/>
          </p:blipFill>
          <p:spPr>
            <a:xfrm>
              <a:off x="274766" y="-66813"/>
              <a:ext cx="1183162" cy="1670313"/>
            </a:xfrm>
            <a:prstGeom prst="rect">
              <a:avLst/>
            </a:prstGeom>
          </p:spPr>
        </p:pic>
      </p:grpSp>
      <p:sp>
        <p:nvSpPr>
          <p:cNvPr id="7" name="Chon sai">
            <a:extLst>
              <a:ext uri="{FF2B5EF4-FFF2-40B4-BE49-F238E27FC236}">
                <a16:creationId xmlns:a16="http://schemas.microsoft.com/office/drawing/2014/main" id="{E37F5473-B288-1590-A221-1BD41EA401C4}"/>
              </a:ext>
            </a:extLst>
          </p:cNvPr>
          <p:cNvSpPr/>
          <p:nvPr/>
        </p:nvSpPr>
        <p:spPr>
          <a:xfrm>
            <a:off x="364539" y="4838981"/>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6" name="Chon sai 1">
            <a:extLst>
              <a:ext uri="{FF2B5EF4-FFF2-40B4-BE49-F238E27FC236}">
                <a16:creationId xmlns:a16="http://schemas.microsoft.com/office/drawing/2014/main" id="{449AD17F-7258-EE3B-73C9-881385679E5F}"/>
              </a:ext>
            </a:extLst>
          </p:cNvPr>
          <p:cNvSpPr/>
          <p:nvPr/>
        </p:nvSpPr>
        <p:spPr>
          <a:xfrm>
            <a:off x="6096000" y="3429000"/>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9" name="Chon sai 2">
            <a:extLst>
              <a:ext uri="{FF2B5EF4-FFF2-40B4-BE49-F238E27FC236}">
                <a16:creationId xmlns:a16="http://schemas.microsoft.com/office/drawing/2014/main" id="{C5FA2215-DEFF-8FE9-B2BB-4E4CF663ACA6}"/>
              </a:ext>
            </a:extLst>
          </p:cNvPr>
          <p:cNvSpPr/>
          <p:nvPr/>
        </p:nvSpPr>
        <p:spPr>
          <a:xfrm>
            <a:off x="6146002" y="4806827"/>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pic>
        <p:nvPicPr>
          <p:cNvPr id="14" name="sai-1">
            <a:hlinkClick r:id="" action="ppaction://media"/>
            <a:extLst>
              <a:ext uri="{FF2B5EF4-FFF2-40B4-BE49-F238E27FC236}">
                <a16:creationId xmlns:a16="http://schemas.microsoft.com/office/drawing/2014/main" id="{44DCAF0A-3DB4-5C8E-07C5-4413BCC55E0F}"/>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035447" y="4385095"/>
            <a:ext cx="406400" cy="406400"/>
          </a:xfrm>
          <a:prstGeom prst="rect">
            <a:avLst/>
          </a:prstGeom>
        </p:spPr>
      </p:pic>
      <p:pic>
        <p:nvPicPr>
          <p:cNvPr id="15" name="sai-1">
            <a:hlinkClick r:id="" action="ppaction://media"/>
            <a:extLst>
              <a:ext uri="{FF2B5EF4-FFF2-40B4-BE49-F238E27FC236}">
                <a16:creationId xmlns:a16="http://schemas.microsoft.com/office/drawing/2014/main" id="{F94AAE7A-19B9-FC13-B09B-6DA07E24F198}"/>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062632" y="5038759"/>
            <a:ext cx="406400" cy="406400"/>
          </a:xfrm>
          <a:prstGeom prst="rect">
            <a:avLst/>
          </a:prstGeom>
        </p:spPr>
      </p:pic>
      <p:pic>
        <p:nvPicPr>
          <p:cNvPr id="47" name="sai-1">
            <a:hlinkClick r:id="" action="ppaction://media"/>
            <a:extLst>
              <a:ext uri="{FF2B5EF4-FFF2-40B4-BE49-F238E27FC236}">
                <a16:creationId xmlns:a16="http://schemas.microsoft.com/office/drawing/2014/main" id="{D4FE613F-5722-7A10-FC80-3CE8FE749513}"/>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062632" y="5581778"/>
            <a:ext cx="406400" cy="406400"/>
          </a:xfrm>
          <a:prstGeom prst="rect">
            <a:avLst/>
          </a:prstGeom>
        </p:spPr>
      </p:pic>
      <p:pic>
        <p:nvPicPr>
          <p:cNvPr id="51" name="Picture 50">
            <a:extLst>
              <a:ext uri="{FF2B5EF4-FFF2-40B4-BE49-F238E27FC236}">
                <a16:creationId xmlns:a16="http://schemas.microsoft.com/office/drawing/2014/main" id="{6783DD58-62D8-E33F-677D-136861967A88}"/>
              </a:ext>
            </a:extLst>
          </p:cNvPr>
          <p:cNvPicPr>
            <a:picLocks noChangeAspect="1"/>
          </p:cNvPicPr>
          <p:nvPr/>
        </p:nvPicPr>
        <p:blipFill rotWithShape="1">
          <a:blip r:embed="rId16">
            <a:alphaModFix amt="44000"/>
          </a:blip>
          <a:srcRect t="24105" r="41145" b="20138"/>
          <a:stretch/>
        </p:blipFill>
        <p:spPr>
          <a:xfrm rot="9590123">
            <a:off x="10641825" y="5506624"/>
            <a:ext cx="3483491" cy="3468771"/>
          </a:xfrm>
          <a:prstGeom prst="rect">
            <a:avLst/>
          </a:prstGeom>
          <a:effectLst>
            <a:outerShdw blurRad="50800" dist="50800" dir="5400000" algn="ctr" rotWithShape="0">
              <a:srgbClr val="000000">
                <a:alpha val="40000"/>
              </a:srgbClr>
            </a:outerShdw>
          </a:effectLst>
        </p:spPr>
      </p:pic>
      <p:pic>
        <p:nvPicPr>
          <p:cNvPr id="52" name="Picture 51">
            <a:extLst>
              <a:ext uri="{FF2B5EF4-FFF2-40B4-BE49-F238E27FC236}">
                <a16:creationId xmlns:a16="http://schemas.microsoft.com/office/drawing/2014/main" id="{C2ADB00E-DAF7-EC26-22D5-08069220286F}"/>
              </a:ext>
            </a:extLst>
          </p:cNvPr>
          <p:cNvPicPr>
            <a:picLocks noChangeAspect="1"/>
          </p:cNvPicPr>
          <p:nvPr/>
        </p:nvPicPr>
        <p:blipFill rotWithShape="1">
          <a:blip r:embed="rId16">
            <a:alphaModFix amt="44000"/>
          </a:blip>
          <a:srcRect t="24105" r="41145" b="17668"/>
          <a:stretch/>
        </p:blipFill>
        <p:spPr>
          <a:xfrm rot="19436868">
            <a:off x="10891529" y="-1542437"/>
            <a:ext cx="3296735" cy="3428229"/>
          </a:xfrm>
          <a:prstGeom prst="rect">
            <a:avLst/>
          </a:prstGeom>
          <a:effectLst>
            <a:outerShdw blurRad="50800" dist="50800" dir="5400000" algn="ctr" rotWithShape="0">
              <a:srgbClr val="000000">
                <a:alpha val="40000"/>
              </a:srgbClr>
            </a:outerShdw>
          </a:effectLst>
        </p:spPr>
      </p:pic>
      <p:pic>
        <p:nvPicPr>
          <p:cNvPr id="53" name="Picture 52">
            <a:extLst>
              <a:ext uri="{FF2B5EF4-FFF2-40B4-BE49-F238E27FC236}">
                <a16:creationId xmlns:a16="http://schemas.microsoft.com/office/drawing/2014/main" id="{6DBDE31D-B803-D497-4B88-D4B3C326C9A3}"/>
              </a:ext>
            </a:extLst>
          </p:cNvPr>
          <p:cNvPicPr>
            <a:picLocks noChangeAspect="1"/>
          </p:cNvPicPr>
          <p:nvPr/>
        </p:nvPicPr>
        <p:blipFill rotWithShape="1">
          <a:blip r:embed="rId16">
            <a:alphaModFix amt="53000"/>
          </a:blip>
          <a:srcRect t="24106" r="41145" b="17010"/>
          <a:stretch/>
        </p:blipFill>
        <p:spPr>
          <a:xfrm rot="6083406">
            <a:off x="-1514421" y="5330658"/>
            <a:ext cx="2926145" cy="3077211"/>
          </a:xfrm>
          <a:prstGeom prst="rect">
            <a:avLst/>
          </a:prstGeom>
        </p:spPr>
      </p:pic>
      <p:pic>
        <p:nvPicPr>
          <p:cNvPr id="8" name="Hiẹn DA" descr="Questions with solid fill">
            <a:extLst>
              <a:ext uri="{FF2B5EF4-FFF2-40B4-BE49-F238E27FC236}">
                <a16:creationId xmlns:a16="http://schemas.microsoft.com/office/drawing/2014/main" id="{4126C691-DBB4-DCF5-399D-53FAD962C10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1315" y="1366735"/>
            <a:ext cx="923138" cy="923138"/>
          </a:xfrm>
          <a:prstGeom prst="rect">
            <a:avLst/>
          </a:prstGeom>
        </p:spPr>
      </p:pic>
      <p:pic>
        <p:nvPicPr>
          <p:cNvPr id="18" name="Picture 17">
            <a:extLst>
              <a:ext uri="{FF2B5EF4-FFF2-40B4-BE49-F238E27FC236}">
                <a16:creationId xmlns:a16="http://schemas.microsoft.com/office/drawing/2014/main" id="{45C21745-343E-510E-92C6-BAB1CD15A14B}"/>
              </a:ext>
            </a:extLst>
          </p:cNvPr>
          <p:cNvPicPr>
            <a:picLocks noChangeAspect="1"/>
          </p:cNvPicPr>
          <p:nvPr/>
        </p:nvPicPr>
        <p:blipFill>
          <a:blip r:embed="rId19"/>
          <a:stretch>
            <a:fillRect/>
          </a:stretch>
        </p:blipFill>
        <p:spPr>
          <a:xfrm>
            <a:off x="6042737" y="946678"/>
            <a:ext cx="2315343" cy="601168"/>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8" name="chimes.wav"/>
          </p:stSnd>
        </p:sndAc>
      </p:transition>
    </mc:Choice>
    <mc:Fallback xmlns="">
      <p:transition spd="slow">
        <p:fade/>
        <p:sndAc>
          <p:stSnd>
            <p:snd r:embed="rId20" name="chimes.wav"/>
          </p:stSnd>
        </p:sndAc>
      </p:transition>
    </mc:Fallback>
  </mc:AlternateContent>
  <p:timing>
    <p:tnLst>
      <p:par>
        <p:cTn id="1" dur="indefinite" restart="never" nodeType="tmRoot">
          <p:childTnLst>
            <p:audio>
              <p:cMediaNode vol="57143">
                <p:cTn id="2" fill="hold" display="0">
                  <p:stCondLst>
                    <p:cond delay="indefinite"/>
                  </p:stCondLst>
                  <p:endCondLst>
                    <p:cond evt="onStopAudio" delay="0">
                      <p:tgtEl>
                        <p:sldTgt/>
                      </p:tgtEl>
                    </p:cond>
                  </p:endCondLst>
                </p:cTn>
                <p:tgtEl>
                  <p:spTgt spid="16"/>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2" presetClass="emph" presetSubtype="0" fill="hold" grpId="0" nodeType="clickEffect">
                                  <p:stCondLst>
                                    <p:cond delay="0"/>
                                  </p:stCondLst>
                                  <p:childTnLst>
                                    <p:animClr clrSpc="hsl" dir="cw">
                                      <p:cBhvr override="childStyle">
                                        <p:cTn id="7" dur="1000" fill="hold"/>
                                        <p:tgtEl>
                                          <p:spTgt spid="2"/>
                                        </p:tgtEl>
                                        <p:attrNameLst>
                                          <p:attrName>style.color</p:attrName>
                                        </p:attrNameLst>
                                      </p:cBhvr>
                                      <p:by>
                                        <p:hsl h="-7200000" s="0" l="0"/>
                                      </p:by>
                                    </p:animClr>
                                    <p:animClr clrSpc="hsl" dir="cw">
                                      <p:cBhvr>
                                        <p:cTn id="8" dur="1000" fill="hold"/>
                                        <p:tgtEl>
                                          <p:spTgt spid="2"/>
                                        </p:tgtEl>
                                        <p:attrNameLst>
                                          <p:attrName>fillcolor</p:attrName>
                                        </p:attrNameLst>
                                      </p:cBhvr>
                                      <p:by>
                                        <p:hsl h="-7200000" s="0" l="0"/>
                                      </p:by>
                                    </p:animClr>
                                    <p:animClr clrSpc="hsl" dir="cw">
                                      <p:cBhvr>
                                        <p:cTn id="9" dur="1000" fill="hold"/>
                                        <p:tgtEl>
                                          <p:spTgt spid="2"/>
                                        </p:tgtEl>
                                        <p:attrNameLst>
                                          <p:attrName>stroke.color</p:attrName>
                                        </p:attrNameLst>
                                      </p:cBhvr>
                                      <p:by>
                                        <p:hsl h="-7200000" s="0" l="0"/>
                                      </p:by>
                                    </p:animClr>
                                    <p:set>
                                      <p:cBhvr>
                                        <p:cTn id="10" dur="1000" fill="hold"/>
                                        <p:tgtEl>
                                          <p:spTgt spid="2"/>
                                        </p:tgtEl>
                                        <p:attrNameLst>
                                          <p:attrName>fill.type</p:attrName>
                                        </p:attrNameLst>
                                      </p:cBhvr>
                                      <p:to>
                                        <p:strVal val="solid"/>
                                      </p:to>
                                    </p:set>
                                  </p:childTnLst>
                                  <p:subTnLst>
                                    <p:audio>
                                      <p:cMediaNode vol="100000">
                                        <p:cTn display="0" masterRel="sameClick">
                                          <p:stCondLst>
                                            <p:cond evt="begin" delay="0">
                                              <p:tn val="6"/>
                                            </p:cond>
                                          </p:stCondLst>
                                          <p:endCondLst>
                                            <p:cond evt="onStopAudio" delay="0">
                                              <p:tgtEl>
                                                <p:sldTgt/>
                                              </p:tgtEl>
                                            </p:cond>
                                          </p:endCondLst>
                                        </p:cTn>
                                        <p:tgtEl>
                                          <p:sndTgt r:embed="rId9" name="cashreg.wav"/>
                                        </p:tgtEl>
                                      </p:cMediaNode>
                                    </p:audio>
                                  </p:subTnLst>
                                </p:cTn>
                              </p:par>
                              <p:par>
                                <p:cTn id="11" presetID="22" presetClass="emph" presetSubtype="0" fill="hold" grpId="0" nodeType="withEffect">
                                  <p:stCondLst>
                                    <p:cond delay="0"/>
                                  </p:stCondLst>
                                  <p:childTnLst>
                                    <p:animClr clrSpc="hsl" dir="cw">
                                      <p:cBhvr override="childStyle">
                                        <p:cTn id="12" dur="1000" fill="hold"/>
                                        <p:tgtEl>
                                          <p:spTgt spid="4"/>
                                        </p:tgtEl>
                                        <p:attrNameLst>
                                          <p:attrName>style.color</p:attrName>
                                        </p:attrNameLst>
                                      </p:cBhvr>
                                      <p:by>
                                        <p:hsl h="-7200000" s="0" l="0"/>
                                      </p:by>
                                    </p:animClr>
                                    <p:animClr clrSpc="hsl" dir="cw">
                                      <p:cBhvr>
                                        <p:cTn id="13" dur="1000" fill="hold"/>
                                        <p:tgtEl>
                                          <p:spTgt spid="4"/>
                                        </p:tgtEl>
                                        <p:attrNameLst>
                                          <p:attrName>fillcolor</p:attrName>
                                        </p:attrNameLst>
                                      </p:cBhvr>
                                      <p:by>
                                        <p:hsl h="-7200000" s="0" l="0"/>
                                      </p:by>
                                    </p:animClr>
                                    <p:animClr clrSpc="hsl" dir="cw">
                                      <p:cBhvr>
                                        <p:cTn id="14" dur="1000" fill="hold"/>
                                        <p:tgtEl>
                                          <p:spTgt spid="4"/>
                                        </p:tgtEl>
                                        <p:attrNameLst>
                                          <p:attrName>stroke.color</p:attrName>
                                        </p:attrNameLst>
                                      </p:cBhvr>
                                      <p:by>
                                        <p:hsl h="-7200000" s="0" l="0"/>
                                      </p:by>
                                    </p:animClr>
                                    <p:set>
                                      <p:cBhvr>
                                        <p:cTn id="15" dur="1000" fill="hold"/>
                                        <p:tgtEl>
                                          <p:spTgt spid="4"/>
                                        </p:tgtEl>
                                        <p:attrNameLst>
                                          <p:attrName>fill.type</p:attrName>
                                        </p:attrNameLst>
                                      </p:cBhvr>
                                      <p:to>
                                        <p:strVal val="solid"/>
                                      </p:to>
                                    </p:set>
                                  </p:childTnLst>
                                  <p:subTnLst>
                                    <p:audio>
                                      <p:cMediaNode vol="100000">
                                        <p:cTn display="0" masterRel="sameClick">
                                          <p:stCondLst>
                                            <p:cond evt="begin" delay="0">
                                              <p:tn val="11"/>
                                            </p:cond>
                                          </p:stCondLst>
                                          <p:endCondLst>
                                            <p:cond evt="onStopAudio" delay="0">
                                              <p:tgtEl>
                                                <p:sldTgt/>
                                              </p:tgtEl>
                                            </p:cond>
                                          </p:endCondLst>
                                        </p:cTn>
                                        <p:tgtEl>
                                          <p:sndTgt r:embed="rId9" name="cashreg.wav"/>
                                        </p:tgtEl>
                                      </p:cMediaNode>
                                    </p:audio>
                                  </p:subTnLst>
                                </p:cTn>
                              </p:par>
                              <p:par>
                                <p:cTn id="16" presetID="37" presetClass="exit" presetSubtype="0" fill="hold" grpId="0" nodeType="withEffect">
                                  <p:stCondLst>
                                    <p:cond delay="0"/>
                                  </p:stCondLst>
                                  <p:childTnLst>
                                    <p:animEffect transition="out" filter="fade">
                                      <p:cBhvr>
                                        <p:cTn id="17" dur="1000"/>
                                        <p:tgtEl>
                                          <p:spTgt spid="38"/>
                                        </p:tgtEl>
                                      </p:cBhvr>
                                    </p:animEffect>
                                    <p:anim calcmode="lin" valueType="num">
                                      <p:cBhvr>
                                        <p:cTn id="18" dur="1000"/>
                                        <p:tgtEl>
                                          <p:spTgt spid="38"/>
                                        </p:tgtEl>
                                        <p:attrNameLst>
                                          <p:attrName>ppt_x</p:attrName>
                                        </p:attrNameLst>
                                      </p:cBhvr>
                                      <p:tavLst>
                                        <p:tav tm="0">
                                          <p:val>
                                            <p:strVal val="ppt_x"/>
                                          </p:val>
                                        </p:tav>
                                        <p:tav tm="100000">
                                          <p:val>
                                            <p:strVal val="ppt_x"/>
                                          </p:val>
                                        </p:tav>
                                      </p:tavLst>
                                    </p:anim>
                                    <p:anim calcmode="lin" valueType="num">
                                      <p:cBhvr>
                                        <p:cTn id="19" dur="100" decel="100000"/>
                                        <p:tgtEl>
                                          <p:spTgt spid="38"/>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38"/>
                                        </p:tgtEl>
                                        <p:attrNameLst>
                                          <p:attrName>ppt_y</p:attrName>
                                        </p:attrNameLst>
                                      </p:cBhvr>
                                      <p:tavLst>
                                        <p:tav tm="0">
                                          <p:val>
                                            <p:strVal val="ppt_y"/>
                                          </p:val>
                                        </p:tav>
                                        <p:tav tm="100000">
                                          <p:val>
                                            <p:strVal val="ppt_y+1"/>
                                          </p:val>
                                        </p:tav>
                                      </p:tavLst>
                                    </p:anim>
                                    <p:set>
                                      <p:cBhvr>
                                        <p:cTn id="21" dur="1" fill="hold">
                                          <p:stCondLst>
                                            <p:cond delay="999"/>
                                          </p:stCondLst>
                                        </p:cTn>
                                        <p:tgtEl>
                                          <p:spTgt spid="38"/>
                                        </p:tgtEl>
                                        <p:attrNameLst>
                                          <p:attrName>style.visibility</p:attrName>
                                        </p:attrNameLst>
                                      </p:cBhvr>
                                      <p:to>
                                        <p:strVal val="hidden"/>
                                      </p:to>
                                    </p:set>
                                  </p:childTnLst>
                                </p:cTn>
                              </p:par>
                              <p:par>
                                <p:cTn id="22" presetID="37" presetClass="exit" presetSubtype="0" fill="hold" grpId="0" nodeType="withEffect">
                                  <p:stCondLst>
                                    <p:cond delay="0"/>
                                  </p:stCondLst>
                                  <p:childTnLst>
                                    <p:animEffect transition="out" filter="fade">
                                      <p:cBhvr>
                                        <p:cTn id="23" dur="1000"/>
                                        <p:tgtEl>
                                          <p:spTgt spid="44"/>
                                        </p:tgtEl>
                                      </p:cBhvr>
                                    </p:animEffect>
                                    <p:anim calcmode="lin" valueType="num">
                                      <p:cBhvr>
                                        <p:cTn id="24" dur="1000"/>
                                        <p:tgtEl>
                                          <p:spTgt spid="44"/>
                                        </p:tgtEl>
                                        <p:attrNameLst>
                                          <p:attrName>ppt_x</p:attrName>
                                        </p:attrNameLst>
                                      </p:cBhvr>
                                      <p:tavLst>
                                        <p:tav tm="0">
                                          <p:val>
                                            <p:strVal val="ppt_x"/>
                                          </p:val>
                                        </p:tav>
                                        <p:tav tm="100000">
                                          <p:val>
                                            <p:strVal val="ppt_x"/>
                                          </p:val>
                                        </p:tav>
                                      </p:tavLst>
                                    </p:anim>
                                    <p:anim calcmode="lin" valueType="num">
                                      <p:cBhvr>
                                        <p:cTn id="25" dur="100" decel="100000"/>
                                        <p:tgtEl>
                                          <p:spTgt spid="44"/>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44"/>
                                        </p:tgtEl>
                                        <p:attrNameLst>
                                          <p:attrName>ppt_y</p:attrName>
                                        </p:attrNameLst>
                                      </p:cBhvr>
                                      <p:tavLst>
                                        <p:tav tm="0">
                                          <p:val>
                                            <p:strVal val="ppt_y"/>
                                          </p:val>
                                        </p:tav>
                                        <p:tav tm="100000">
                                          <p:val>
                                            <p:strVal val="ppt_y+1"/>
                                          </p:val>
                                        </p:tav>
                                      </p:tavLst>
                                    </p:anim>
                                    <p:set>
                                      <p:cBhvr>
                                        <p:cTn id="27" dur="1" fill="hold">
                                          <p:stCondLst>
                                            <p:cond delay="999"/>
                                          </p:stCondLst>
                                        </p:cTn>
                                        <p:tgtEl>
                                          <p:spTgt spid="44"/>
                                        </p:tgtEl>
                                        <p:attrNameLst>
                                          <p:attrName>style.visibility</p:attrName>
                                        </p:attrNameLst>
                                      </p:cBhvr>
                                      <p:to>
                                        <p:strVal val="hidden"/>
                                      </p:to>
                                    </p:set>
                                  </p:childTnLst>
                                </p:cTn>
                              </p:par>
                              <p:par>
                                <p:cTn id="28" presetID="37" presetClass="exit" presetSubtype="0" fill="hold" grpId="0" nodeType="with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 decel="100000"/>
                                        <p:tgtEl>
                                          <p:spTgt spid="4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0"/>
                                        </p:tgtEl>
                                        <p:attrNameLst>
                                          <p:attrName>ppt_y</p:attrName>
                                        </p:attrNameLst>
                                      </p:cBhvr>
                                      <p:tavLst>
                                        <p:tav tm="0">
                                          <p:val>
                                            <p:strVal val="ppt_y"/>
                                          </p:val>
                                        </p:tav>
                                        <p:tav tm="100000">
                                          <p:val>
                                            <p:strVal val="ppt_y+1"/>
                                          </p:val>
                                        </p:tav>
                                      </p:tavLst>
                                    </p:anim>
                                    <p:set>
                                      <p:cBhvr>
                                        <p:cTn id="33" dur="1" fill="hold">
                                          <p:stCondLst>
                                            <p:cond delay="999"/>
                                          </p:stCondLst>
                                        </p:cTn>
                                        <p:tgtEl>
                                          <p:spTgt spid="40"/>
                                        </p:tgtEl>
                                        <p:attrNameLst>
                                          <p:attrName>style.visibility</p:attrName>
                                        </p:attrNameLst>
                                      </p:cBhvr>
                                      <p:to>
                                        <p:strVal val="hidden"/>
                                      </p:to>
                                    </p:set>
                                  </p:childTnLst>
                                </p:cTn>
                              </p:par>
                              <p:par>
                                <p:cTn id="34" presetID="37" presetClass="exit" presetSubtype="0" fill="hold" grpId="0" nodeType="withEffect">
                                  <p:stCondLst>
                                    <p:cond delay="0"/>
                                  </p:stCondLst>
                                  <p:childTnLst>
                                    <p:animEffect transition="out" filter="fade">
                                      <p:cBhvr>
                                        <p:cTn id="35" dur="1000"/>
                                        <p:tgtEl>
                                          <p:spTgt spid="36"/>
                                        </p:tgtEl>
                                      </p:cBhvr>
                                    </p:animEffect>
                                    <p:anim calcmode="lin" valueType="num">
                                      <p:cBhvr>
                                        <p:cTn id="36" dur="1000"/>
                                        <p:tgtEl>
                                          <p:spTgt spid="36"/>
                                        </p:tgtEl>
                                        <p:attrNameLst>
                                          <p:attrName>ppt_x</p:attrName>
                                        </p:attrNameLst>
                                      </p:cBhvr>
                                      <p:tavLst>
                                        <p:tav tm="0">
                                          <p:val>
                                            <p:strVal val="ppt_x"/>
                                          </p:val>
                                        </p:tav>
                                        <p:tav tm="100000">
                                          <p:val>
                                            <p:strVal val="ppt_x"/>
                                          </p:val>
                                        </p:tav>
                                      </p:tavLst>
                                    </p:anim>
                                    <p:anim calcmode="lin" valueType="num">
                                      <p:cBhvr>
                                        <p:cTn id="37" dur="100" decel="100000"/>
                                        <p:tgtEl>
                                          <p:spTgt spid="36"/>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6"/>
                                        </p:tgtEl>
                                        <p:attrNameLst>
                                          <p:attrName>ppt_y</p:attrName>
                                        </p:attrNameLst>
                                      </p:cBhvr>
                                      <p:tavLst>
                                        <p:tav tm="0">
                                          <p:val>
                                            <p:strVal val="ppt_y"/>
                                          </p:val>
                                        </p:tav>
                                        <p:tav tm="100000">
                                          <p:val>
                                            <p:strVal val="ppt_y+1"/>
                                          </p:val>
                                        </p:tav>
                                      </p:tavLst>
                                    </p:anim>
                                    <p:set>
                                      <p:cBhvr>
                                        <p:cTn id="39"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9" name="cashreg.wav"/>
                                        </p:tgtEl>
                                      </p:cMediaNode>
                                    </p:audio>
                                  </p:subTnLst>
                                </p:cTn>
                              </p:par>
                              <p:par>
                                <p:cTn id="40" presetID="37" presetClass="exit" presetSubtype="0" fill="hold" grpId="0" nodeType="withEffect">
                                  <p:stCondLst>
                                    <p:cond delay="0"/>
                                  </p:stCondLst>
                                  <p:childTnLst>
                                    <p:animEffect transition="out" filter="fade">
                                      <p:cBhvr>
                                        <p:cTn id="41" dur="1000"/>
                                        <p:tgtEl>
                                          <p:spTgt spid="43"/>
                                        </p:tgtEl>
                                      </p:cBhvr>
                                    </p:animEffect>
                                    <p:anim calcmode="lin" valueType="num">
                                      <p:cBhvr>
                                        <p:cTn id="42" dur="1000"/>
                                        <p:tgtEl>
                                          <p:spTgt spid="43"/>
                                        </p:tgtEl>
                                        <p:attrNameLst>
                                          <p:attrName>ppt_x</p:attrName>
                                        </p:attrNameLst>
                                      </p:cBhvr>
                                      <p:tavLst>
                                        <p:tav tm="0">
                                          <p:val>
                                            <p:strVal val="ppt_x"/>
                                          </p:val>
                                        </p:tav>
                                        <p:tav tm="100000">
                                          <p:val>
                                            <p:strVal val="ppt_x"/>
                                          </p:val>
                                        </p:tav>
                                      </p:tavLst>
                                    </p:anim>
                                    <p:anim calcmode="lin" valueType="num">
                                      <p:cBhvr>
                                        <p:cTn id="43" dur="100" decel="100000"/>
                                        <p:tgtEl>
                                          <p:spTgt spid="4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3"/>
                                        </p:tgtEl>
                                        <p:attrNameLst>
                                          <p:attrName>ppt_y</p:attrName>
                                        </p:attrNameLst>
                                      </p:cBhvr>
                                      <p:tavLst>
                                        <p:tav tm="0">
                                          <p:val>
                                            <p:strVal val="ppt_y"/>
                                          </p:val>
                                        </p:tav>
                                        <p:tav tm="100000">
                                          <p:val>
                                            <p:strVal val="ppt_y+1"/>
                                          </p:val>
                                        </p:tav>
                                      </p:tavLst>
                                    </p:anim>
                                    <p:set>
                                      <p:cBhvr>
                                        <p:cTn id="45"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9" name="cashreg.wav"/>
                                        </p:tgtEl>
                                      </p:cMediaNode>
                                    </p:audio>
                                  </p:subTnLst>
                                </p:cTn>
                              </p:par>
                              <p:par>
                                <p:cTn id="46" presetID="37" presetClass="exit" presetSubtype="0" fill="hold" grpId="0" nodeType="withEffect">
                                  <p:stCondLst>
                                    <p:cond delay="0"/>
                                  </p:stCondLst>
                                  <p:childTnLst>
                                    <p:animEffect transition="out" filter="fade">
                                      <p:cBhvr>
                                        <p:cTn id="47" dur="1000"/>
                                        <p:tgtEl>
                                          <p:spTgt spid="39"/>
                                        </p:tgtEl>
                                      </p:cBhvr>
                                    </p:animEffect>
                                    <p:anim calcmode="lin" valueType="num">
                                      <p:cBhvr>
                                        <p:cTn id="48" dur="1000"/>
                                        <p:tgtEl>
                                          <p:spTgt spid="39"/>
                                        </p:tgtEl>
                                        <p:attrNameLst>
                                          <p:attrName>ppt_x</p:attrName>
                                        </p:attrNameLst>
                                      </p:cBhvr>
                                      <p:tavLst>
                                        <p:tav tm="0">
                                          <p:val>
                                            <p:strVal val="ppt_x"/>
                                          </p:val>
                                        </p:tav>
                                        <p:tav tm="100000">
                                          <p:val>
                                            <p:strVal val="ppt_x"/>
                                          </p:val>
                                        </p:tav>
                                      </p:tavLst>
                                    </p:anim>
                                    <p:anim calcmode="lin" valueType="num">
                                      <p:cBhvr>
                                        <p:cTn id="49" dur="100" decel="100000"/>
                                        <p:tgtEl>
                                          <p:spTgt spid="39"/>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39"/>
                                        </p:tgtEl>
                                        <p:attrNameLst>
                                          <p:attrName>ppt_y</p:attrName>
                                        </p:attrNameLst>
                                      </p:cBhvr>
                                      <p:tavLst>
                                        <p:tav tm="0">
                                          <p:val>
                                            <p:strVal val="ppt_y"/>
                                          </p:val>
                                        </p:tav>
                                        <p:tav tm="100000">
                                          <p:val>
                                            <p:strVal val="ppt_y+1"/>
                                          </p:val>
                                        </p:tav>
                                      </p:tavLst>
                                    </p:anim>
                                    <p:set>
                                      <p:cBhvr>
                                        <p:cTn id="51"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9" name="cashreg.wav"/>
                                        </p:tgtEl>
                                      </p:cMediaNode>
                                    </p:audio>
                                  </p:subTnLst>
                                </p:cTn>
                              </p:par>
                              <p:par>
                                <p:cTn id="52" presetID="37" presetClass="exit" presetSubtype="0" fill="hold" grpId="0" nodeType="withEffect">
                                  <p:stCondLst>
                                    <p:cond delay="0"/>
                                  </p:stCondLst>
                                  <p:childTnLst>
                                    <p:animEffect transition="out" filter="fade">
                                      <p:cBhvr>
                                        <p:cTn id="53" dur="1000"/>
                                        <p:tgtEl>
                                          <p:spTgt spid="37"/>
                                        </p:tgtEl>
                                      </p:cBhvr>
                                    </p:animEffect>
                                    <p:anim calcmode="lin" valueType="num">
                                      <p:cBhvr>
                                        <p:cTn id="54" dur="1000"/>
                                        <p:tgtEl>
                                          <p:spTgt spid="37"/>
                                        </p:tgtEl>
                                        <p:attrNameLst>
                                          <p:attrName>ppt_x</p:attrName>
                                        </p:attrNameLst>
                                      </p:cBhvr>
                                      <p:tavLst>
                                        <p:tav tm="0">
                                          <p:val>
                                            <p:strVal val="ppt_x"/>
                                          </p:val>
                                        </p:tav>
                                        <p:tav tm="100000">
                                          <p:val>
                                            <p:strVal val="ppt_x"/>
                                          </p:val>
                                        </p:tav>
                                      </p:tavLst>
                                    </p:anim>
                                    <p:anim calcmode="lin" valueType="num">
                                      <p:cBhvr>
                                        <p:cTn id="55" dur="100" decel="100000"/>
                                        <p:tgtEl>
                                          <p:spTgt spid="37"/>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37"/>
                                        </p:tgtEl>
                                        <p:attrNameLst>
                                          <p:attrName>ppt_y</p:attrName>
                                        </p:attrNameLst>
                                      </p:cBhvr>
                                      <p:tavLst>
                                        <p:tav tm="0">
                                          <p:val>
                                            <p:strVal val="ppt_y"/>
                                          </p:val>
                                        </p:tav>
                                        <p:tav tm="100000">
                                          <p:val>
                                            <p:strVal val="ppt_y+1"/>
                                          </p:val>
                                        </p:tav>
                                      </p:tavLst>
                                    </p:anim>
                                    <p:set>
                                      <p:cBhvr>
                                        <p:cTn id="57"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9" name="cashreg.wav"/>
                                        </p:tgtEl>
                                      </p:cMediaNode>
                                    </p:audio>
                                  </p:subTnLst>
                                </p:cTn>
                              </p:par>
                              <p:par>
                                <p:cTn id="58" presetID="37" presetClass="exit" presetSubtype="0" fill="hold" grpId="0" nodeType="withEffect">
                                  <p:stCondLst>
                                    <p:cond delay="0"/>
                                  </p:stCondLst>
                                  <p:childTnLst>
                                    <p:animEffect transition="out" filter="fade">
                                      <p:cBhvr>
                                        <p:cTn id="59" dur="1000"/>
                                        <p:tgtEl>
                                          <p:spTgt spid="45"/>
                                        </p:tgtEl>
                                      </p:cBhvr>
                                    </p:animEffect>
                                    <p:anim calcmode="lin" valueType="num">
                                      <p:cBhvr>
                                        <p:cTn id="60" dur="1000"/>
                                        <p:tgtEl>
                                          <p:spTgt spid="45"/>
                                        </p:tgtEl>
                                        <p:attrNameLst>
                                          <p:attrName>ppt_x</p:attrName>
                                        </p:attrNameLst>
                                      </p:cBhvr>
                                      <p:tavLst>
                                        <p:tav tm="0">
                                          <p:val>
                                            <p:strVal val="ppt_x"/>
                                          </p:val>
                                        </p:tav>
                                        <p:tav tm="100000">
                                          <p:val>
                                            <p:strVal val="ppt_x"/>
                                          </p:val>
                                        </p:tav>
                                      </p:tavLst>
                                    </p:anim>
                                    <p:anim calcmode="lin" valueType="num">
                                      <p:cBhvr>
                                        <p:cTn id="61" dur="100" decel="100000"/>
                                        <p:tgtEl>
                                          <p:spTgt spid="4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45"/>
                                        </p:tgtEl>
                                        <p:attrNameLst>
                                          <p:attrName>ppt_y</p:attrName>
                                        </p:attrNameLst>
                                      </p:cBhvr>
                                      <p:tavLst>
                                        <p:tav tm="0">
                                          <p:val>
                                            <p:strVal val="ppt_y"/>
                                          </p:val>
                                        </p:tav>
                                        <p:tav tm="100000">
                                          <p:val>
                                            <p:strVal val="ppt_y+1"/>
                                          </p:val>
                                        </p:tav>
                                      </p:tavLst>
                                    </p:anim>
                                    <p:set>
                                      <p:cBhvr>
                                        <p:cTn id="63"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9" name="cashreg.wav"/>
                                        </p:tgtEl>
                                      </p:cMediaNode>
                                    </p:audio>
                                  </p:subTnLst>
                                </p:cTn>
                              </p:par>
                              <p:par>
                                <p:cTn id="64" presetID="37" presetClass="exit" presetSubtype="0" fill="hold" grpId="0" nodeType="withEffect">
                                  <p:stCondLst>
                                    <p:cond delay="0"/>
                                  </p:stCondLst>
                                  <p:childTnLst>
                                    <p:animEffect transition="out" filter="fade">
                                      <p:cBhvr>
                                        <p:cTn id="65" dur="1000"/>
                                        <p:tgtEl>
                                          <p:spTgt spid="41"/>
                                        </p:tgtEl>
                                      </p:cBhvr>
                                    </p:animEffect>
                                    <p:anim calcmode="lin" valueType="num">
                                      <p:cBhvr>
                                        <p:cTn id="66" dur="1000"/>
                                        <p:tgtEl>
                                          <p:spTgt spid="41"/>
                                        </p:tgtEl>
                                        <p:attrNameLst>
                                          <p:attrName>ppt_x</p:attrName>
                                        </p:attrNameLst>
                                      </p:cBhvr>
                                      <p:tavLst>
                                        <p:tav tm="0">
                                          <p:val>
                                            <p:strVal val="ppt_x"/>
                                          </p:val>
                                        </p:tav>
                                        <p:tav tm="100000">
                                          <p:val>
                                            <p:strVal val="ppt_x"/>
                                          </p:val>
                                        </p:tav>
                                      </p:tavLst>
                                    </p:anim>
                                    <p:anim calcmode="lin" valueType="num">
                                      <p:cBhvr>
                                        <p:cTn id="67" dur="100" decel="100000"/>
                                        <p:tgtEl>
                                          <p:spTgt spid="4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1"/>
                                        </p:tgtEl>
                                        <p:attrNameLst>
                                          <p:attrName>ppt_y</p:attrName>
                                        </p:attrNameLst>
                                      </p:cBhvr>
                                      <p:tavLst>
                                        <p:tav tm="0">
                                          <p:val>
                                            <p:strVal val="ppt_y"/>
                                          </p:val>
                                        </p:tav>
                                        <p:tav tm="100000">
                                          <p:val>
                                            <p:strVal val="ppt_y+1"/>
                                          </p:val>
                                        </p:tav>
                                      </p:tavLst>
                                    </p:anim>
                                    <p:set>
                                      <p:cBhvr>
                                        <p:cTn id="69"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9" name="cashreg.wav"/>
                                        </p:tgtEl>
                                      </p:cMediaNode>
                                    </p:audio>
                                  </p:subTnLst>
                                </p:cTn>
                              </p:par>
                              <p:par>
                                <p:cTn id="70" presetID="23" presetClass="exit" presetSubtype="32" fill="hold" grpId="0" nodeType="withEffect">
                                  <p:stCondLst>
                                    <p:cond delay="0"/>
                                  </p:stCondLst>
                                  <p:childTnLst>
                                    <p:anim calcmode="lin" valueType="num">
                                      <p:cBhvr>
                                        <p:cTn id="71" dur="500"/>
                                        <p:tgtEl>
                                          <p:spTgt spid="7"/>
                                        </p:tgtEl>
                                        <p:attrNameLst>
                                          <p:attrName>ppt_w</p:attrName>
                                        </p:attrNameLst>
                                      </p:cBhvr>
                                      <p:tavLst>
                                        <p:tav tm="0">
                                          <p:val>
                                            <p:strVal val="ppt_w"/>
                                          </p:val>
                                        </p:tav>
                                        <p:tav tm="100000">
                                          <p:val>
                                            <p:fltVal val="0"/>
                                          </p:val>
                                        </p:tav>
                                      </p:tavLst>
                                    </p:anim>
                                    <p:anim calcmode="lin" valueType="num">
                                      <p:cBhvr>
                                        <p:cTn id="72" dur="500"/>
                                        <p:tgtEl>
                                          <p:spTgt spid="7"/>
                                        </p:tgtEl>
                                        <p:attrNameLst>
                                          <p:attrName>ppt_h</p:attrName>
                                        </p:attrNameLst>
                                      </p:cBhvr>
                                      <p:tavLst>
                                        <p:tav tm="0">
                                          <p:val>
                                            <p:strVal val="ppt_h"/>
                                          </p:val>
                                        </p:tav>
                                        <p:tav tm="100000">
                                          <p:val>
                                            <p:fltVal val="0"/>
                                          </p:val>
                                        </p:tav>
                                      </p:tavLst>
                                    </p:anim>
                                    <p:set>
                                      <p:cBhvr>
                                        <p:cTn id="73" dur="1" fill="hold">
                                          <p:stCondLst>
                                            <p:cond delay="499"/>
                                          </p:stCondLst>
                                        </p:cTn>
                                        <p:tgtEl>
                                          <p:spTgt spid="7"/>
                                        </p:tgtEl>
                                        <p:attrNameLst>
                                          <p:attrName>style.visibility</p:attrName>
                                        </p:attrNameLst>
                                      </p:cBhvr>
                                      <p:to>
                                        <p:strVal val="hidden"/>
                                      </p:to>
                                    </p:set>
                                  </p:childTnLst>
                                </p:cTn>
                              </p:par>
                              <p:par>
                                <p:cTn id="74" presetID="23" presetClass="exit" presetSubtype="32" fill="hold" grpId="0" nodeType="withEffect">
                                  <p:stCondLst>
                                    <p:cond delay="0"/>
                                  </p:stCondLst>
                                  <p:childTnLst>
                                    <p:anim calcmode="lin" valueType="num">
                                      <p:cBhvr>
                                        <p:cTn id="75" dur="500"/>
                                        <p:tgtEl>
                                          <p:spTgt spid="46"/>
                                        </p:tgtEl>
                                        <p:attrNameLst>
                                          <p:attrName>ppt_w</p:attrName>
                                        </p:attrNameLst>
                                      </p:cBhvr>
                                      <p:tavLst>
                                        <p:tav tm="0">
                                          <p:val>
                                            <p:strVal val="ppt_w"/>
                                          </p:val>
                                        </p:tav>
                                        <p:tav tm="100000">
                                          <p:val>
                                            <p:fltVal val="0"/>
                                          </p:val>
                                        </p:tav>
                                      </p:tavLst>
                                    </p:anim>
                                    <p:anim calcmode="lin" valueType="num">
                                      <p:cBhvr>
                                        <p:cTn id="76" dur="500"/>
                                        <p:tgtEl>
                                          <p:spTgt spid="46"/>
                                        </p:tgtEl>
                                        <p:attrNameLst>
                                          <p:attrName>ppt_h</p:attrName>
                                        </p:attrNameLst>
                                      </p:cBhvr>
                                      <p:tavLst>
                                        <p:tav tm="0">
                                          <p:val>
                                            <p:strVal val="ppt_h"/>
                                          </p:val>
                                        </p:tav>
                                        <p:tav tm="100000">
                                          <p:val>
                                            <p:fltVal val="0"/>
                                          </p:val>
                                        </p:tav>
                                      </p:tavLst>
                                    </p:anim>
                                    <p:set>
                                      <p:cBhvr>
                                        <p:cTn id="77" dur="1" fill="hold">
                                          <p:stCondLst>
                                            <p:cond delay="499"/>
                                          </p:stCondLst>
                                        </p:cTn>
                                        <p:tgtEl>
                                          <p:spTgt spid="46"/>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49"/>
                                        </p:tgtEl>
                                        <p:attrNameLst>
                                          <p:attrName>ppt_w</p:attrName>
                                        </p:attrNameLst>
                                      </p:cBhvr>
                                      <p:tavLst>
                                        <p:tav tm="0">
                                          <p:val>
                                            <p:strVal val="ppt_w"/>
                                          </p:val>
                                        </p:tav>
                                        <p:tav tm="100000">
                                          <p:val>
                                            <p:fltVal val="0"/>
                                          </p:val>
                                        </p:tav>
                                      </p:tavLst>
                                    </p:anim>
                                    <p:anim calcmode="lin" valueType="num">
                                      <p:cBhvr>
                                        <p:cTn id="80" dur="500"/>
                                        <p:tgtEl>
                                          <p:spTgt spid="49"/>
                                        </p:tgtEl>
                                        <p:attrNameLst>
                                          <p:attrName>ppt_h</p:attrName>
                                        </p:attrNameLst>
                                      </p:cBhvr>
                                      <p:tavLst>
                                        <p:tav tm="0">
                                          <p:val>
                                            <p:strVal val="ppt_h"/>
                                          </p:val>
                                        </p:tav>
                                        <p:tav tm="100000">
                                          <p:val>
                                            <p:fltVal val="0"/>
                                          </p:val>
                                        </p:tav>
                                      </p:tavLst>
                                    </p:anim>
                                    <p:set>
                                      <p:cBhvr>
                                        <p:cTn id="8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1000" fill="hold"/>
                                        <p:tgtEl>
                                          <p:spTgt spid="2"/>
                                        </p:tgtEl>
                                        <p:attrNameLst>
                                          <p:attrName>fillcolor</p:attrName>
                                        </p:attrNameLst>
                                      </p:cBhvr>
                                      <p:to>
                                        <a:srgbClr val="51B748"/>
                                      </p:to>
                                    </p:animClr>
                                    <p:set>
                                      <p:cBhvr>
                                        <p:cTn id="87" dur="1000" fill="hold"/>
                                        <p:tgtEl>
                                          <p:spTgt spid="2"/>
                                        </p:tgtEl>
                                        <p:attrNameLst>
                                          <p:attrName>fill.type</p:attrName>
                                        </p:attrNameLst>
                                      </p:cBhvr>
                                      <p:to>
                                        <p:strVal val="solid"/>
                                      </p:to>
                                    </p:set>
                                    <p:set>
                                      <p:cBhvr>
                                        <p:cTn id="88" dur="1000" fill="hold"/>
                                        <p:tgtEl>
                                          <p:spTgt spid="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9" name="cashreg.wav"/>
                                        </p:tgtEl>
                                      </p:cMediaNode>
                                    </p:audio>
                                  </p:subTnLst>
                                </p:cTn>
                              </p:par>
                              <p:par>
                                <p:cTn id="89" presetID="1" presetClass="emph" presetSubtype="2" fill="hold" nodeType="withEffect">
                                  <p:stCondLst>
                                    <p:cond delay="0"/>
                                  </p:stCondLst>
                                  <p:childTnLst>
                                    <p:animClr clrSpc="rgb" dir="cw">
                                      <p:cBhvr>
                                        <p:cTn id="90" dur="1000" fill="hold"/>
                                        <p:tgtEl>
                                          <p:spTgt spid="4"/>
                                        </p:tgtEl>
                                        <p:attrNameLst>
                                          <p:attrName>fillcolor</p:attrName>
                                        </p:attrNameLst>
                                      </p:cBhvr>
                                      <p:to>
                                        <a:srgbClr val="51B748"/>
                                      </p:to>
                                    </p:animClr>
                                    <p:set>
                                      <p:cBhvr>
                                        <p:cTn id="91" dur="1000" fill="hold"/>
                                        <p:tgtEl>
                                          <p:spTgt spid="4"/>
                                        </p:tgtEl>
                                        <p:attrNameLst>
                                          <p:attrName>fill.type</p:attrName>
                                        </p:attrNameLst>
                                      </p:cBhvr>
                                      <p:to>
                                        <p:strVal val="solid"/>
                                      </p:to>
                                    </p:set>
                                    <p:set>
                                      <p:cBhvr>
                                        <p:cTn id="92" dur="1000" fill="hold"/>
                                        <p:tgtEl>
                                          <p:spTgt spid="4"/>
                                        </p:tgtEl>
                                        <p:attrNameLst>
                                          <p:attrName>fill.on</p:attrName>
                                        </p:attrNameLst>
                                      </p:cBhvr>
                                      <p:to>
                                        <p:strVal val="true"/>
                                      </p:to>
                                    </p:set>
                                  </p:childTnLst>
                                </p:cTn>
                              </p:par>
                              <p:par>
                                <p:cTn id="93" presetID="2" presetClass="exit" presetSubtype="4" fill="hold" grpId="1" nodeType="withEffect">
                                  <p:stCondLst>
                                    <p:cond delay="0"/>
                                  </p:stCondLst>
                                  <p:childTnLst>
                                    <p:anim calcmode="lin" valueType="num">
                                      <p:cBhvr additive="base">
                                        <p:cTn id="94" dur="500"/>
                                        <p:tgtEl>
                                          <p:spTgt spid="36"/>
                                        </p:tgtEl>
                                        <p:attrNameLst>
                                          <p:attrName>ppt_x</p:attrName>
                                        </p:attrNameLst>
                                      </p:cBhvr>
                                      <p:tavLst>
                                        <p:tav tm="0">
                                          <p:val>
                                            <p:strVal val="ppt_x"/>
                                          </p:val>
                                        </p:tav>
                                        <p:tav tm="100000">
                                          <p:val>
                                            <p:strVal val="ppt_x"/>
                                          </p:val>
                                        </p:tav>
                                      </p:tavLst>
                                    </p:anim>
                                    <p:anim calcmode="lin" valueType="num">
                                      <p:cBhvr additive="base">
                                        <p:cTn id="95" dur="500"/>
                                        <p:tgtEl>
                                          <p:spTgt spid="36"/>
                                        </p:tgtEl>
                                        <p:attrNameLst>
                                          <p:attrName>ppt_y</p:attrName>
                                        </p:attrNameLst>
                                      </p:cBhvr>
                                      <p:tavLst>
                                        <p:tav tm="0">
                                          <p:val>
                                            <p:strVal val="ppt_y"/>
                                          </p:val>
                                        </p:tav>
                                        <p:tav tm="100000">
                                          <p:val>
                                            <p:strVal val="1+ppt_h/2"/>
                                          </p:val>
                                        </p:tav>
                                      </p:tavLst>
                                    </p:anim>
                                    <p:set>
                                      <p:cBhvr>
                                        <p:cTn id="96" dur="1" fill="hold">
                                          <p:stCondLst>
                                            <p:cond delay="499"/>
                                          </p:stCondLst>
                                        </p:cTn>
                                        <p:tgtEl>
                                          <p:spTgt spid="36"/>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39"/>
                                        </p:tgtEl>
                                        <p:attrNameLst>
                                          <p:attrName>ppt_x</p:attrName>
                                        </p:attrNameLst>
                                      </p:cBhvr>
                                      <p:tavLst>
                                        <p:tav tm="0">
                                          <p:val>
                                            <p:strVal val="ppt_x"/>
                                          </p:val>
                                        </p:tav>
                                        <p:tav tm="100000">
                                          <p:val>
                                            <p:strVal val="ppt_x"/>
                                          </p:val>
                                        </p:tav>
                                      </p:tavLst>
                                    </p:anim>
                                    <p:anim calcmode="lin" valueType="num">
                                      <p:cBhvr additive="base">
                                        <p:cTn id="103" dur="500"/>
                                        <p:tgtEl>
                                          <p:spTgt spid="39"/>
                                        </p:tgtEl>
                                        <p:attrNameLst>
                                          <p:attrName>ppt_y</p:attrName>
                                        </p:attrNameLst>
                                      </p:cBhvr>
                                      <p:tavLst>
                                        <p:tav tm="0">
                                          <p:val>
                                            <p:strVal val="ppt_y"/>
                                          </p:val>
                                        </p:tav>
                                        <p:tav tm="100000">
                                          <p:val>
                                            <p:strVal val="1+ppt_h/2"/>
                                          </p:val>
                                        </p:tav>
                                      </p:tavLst>
                                    </p:anim>
                                    <p:set>
                                      <p:cBhvr>
                                        <p:cTn id="104" dur="1" fill="hold">
                                          <p:stCondLst>
                                            <p:cond delay="499"/>
                                          </p:stCondLst>
                                        </p:cTn>
                                        <p:tgtEl>
                                          <p:spTgt spid="39"/>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38"/>
                                        </p:tgtEl>
                                        <p:attrNameLst>
                                          <p:attrName>ppt_x</p:attrName>
                                        </p:attrNameLst>
                                      </p:cBhvr>
                                      <p:tavLst>
                                        <p:tav tm="0">
                                          <p:val>
                                            <p:strVal val="ppt_x"/>
                                          </p:val>
                                        </p:tav>
                                        <p:tav tm="100000">
                                          <p:val>
                                            <p:strVal val="ppt_x"/>
                                          </p:val>
                                        </p:tav>
                                      </p:tavLst>
                                    </p:anim>
                                    <p:anim calcmode="lin" valueType="num">
                                      <p:cBhvr additive="base">
                                        <p:cTn id="107" dur="500"/>
                                        <p:tgtEl>
                                          <p:spTgt spid="38"/>
                                        </p:tgtEl>
                                        <p:attrNameLst>
                                          <p:attrName>ppt_y</p:attrName>
                                        </p:attrNameLst>
                                      </p:cBhvr>
                                      <p:tavLst>
                                        <p:tav tm="0">
                                          <p:val>
                                            <p:strVal val="ppt_y"/>
                                          </p:val>
                                        </p:tav>
                                        <p:tav tm="100000">
                                          <p:val>
                                            <p:strVal val="1+ppt_h/2"/>
                                          </p:val>
                                        </p:tav>
                                      </p:tavLst>
                                    </p:anim>
                                    <p:set>
                                      <p:cBhvr>
                                        <p:cTn id="108" dur="1" fill="hold">
                                          <p:stCondLst>
                                            <p:cond delay="499"/>
                                          </p:stCondLst>
                                        </p:cTn>
                                        <p:tgtEl>
                                          <p:spTgt spid="38"/>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4"/>
                                        </p:tgtEl>
                                        <p:attrNameLst>
                                          <p:attrName>ppt_x</p:attrName>
                                        </p:attrNameLst>
                                      </p:cBhvr>
                                      <p:tavLst>
                                        <p:tav tm="0">
                                          <p:val>
                                            <p:strVal val="ppt_x"/>
                                          </p:val>
                                        </p:tav>
                                        <p:tav tm="100000">
                                          <p:val>
                                            <p:strVal val="ppt_x"/>
                                          </p:val>
                                        </p:tav>
                                      </p:tavLst>
                                    </p:anim>
                                    <p:anim calcmode="lin" valueType="num">
                                      <p:cBhvr additive="base">
                                        <p:cTn id="111" dur="500"/>
                                        <p:tgtEl>
                                          <p:spTgt spid="44"/>
                                        </p:tgtEl>
                                        <p:attrNameLst>
                                          <p:attrName>ppt_y</p:attrName>
                                        </p:attrNameLst>
                                      </p:cBhvr>
                                      <p:tavLst>
                                        <p:tav tm="0">
                                          <p:val>
                                            <p:strVal val="ppt_y"/>
                                          </p:val>
                                        </p:tav>
                                        <p:tav tm="100000">
                                          <p:val>
                                            <p:strVal val="1+ppt_h/2"/>
                                          </p:val>
                                        </p:tav>
                                      </p:tavLst>
                                    </p:anim>
                                    <p:set>
                                      <p:cBhvr>
                                        <p:cTn id="112" dur="1" fill="hold">
                                          <p:stCondLst>
                                            <p:cond delay="499"/>
                                          </p:stCondLst>
                                        </p:cTn>
                                        <p:tgtEl>
                                          <p:spTgt spid="44"/>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0"/>
                                        </p:tgtEl>
                                        <p:attrNameLst>
                                          <p:attrName>ppt_x</p:attrName>
                                        </p:attrNameLst>
                                      </p:cBhvr>
                                      <p:tavLst>
                                        <p:tav tm="0">
                                          <p:val>
                                            <p:strVal val="ppt_x"/>
                                          </p:val>
                                        </p:tav>
                                        <p:tav tm="100000">
                                          <p:val>
                                            <p:strVal val="ppt_x"/>
                                          </p:val>
                                        </p:tav>
                                      </p:tavLst>
                                    </p:anim>
                                    <p:anim calcmode="lin" valueType="num">
                                      <p:cBhvr additive="base">
                                        <p:cTn id="115" dur="500"/>
                                        <p:tgtEl>
                                          <p:spTgt spid="40"/>
                                        </p:tgtEl>
                                        <p:attrNameLst>
                                          <p:attrName>ppt_y</p:attrName>
                                        </p:attrNameLst>
                                      </p:cBhvr>
                                      <p:tavLst>
                                        <p:tav tm="0">
                                          <p:val>
                                            <p:strVal val="ppt_y"/>
                                          </p:val>
                                        </p:tav>
                                        <p:tav tm="100000">
                                          <p:val>
                                            <p:strVal val="1+ppt_h/2"/>
                                          </p:val>
                                        </p:tav>
                                      </p:tavLst>
                                    </p:anim>
                                    <p:set>
                                      <p:cBhvr>
                                        <p:cTn id="116" dur="1" fill="hold">
                                          <p:stCondLst>
                                            <p:cond delay="499"/>
                                          </p:stCondLst>
                                        </p:cTn>
                                        <p:tgtEl>
                                          <p:spTgt spid="40"/>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7"/>
                                        </p:tgtEl>
                                        <p:attrNameLst>
                                          <p:attrName>ppt_x</p:attrName>
                                        </p:attrNameLst>
                                      </p:cBhvr>
                                      <p:tavLst>
                                        <p:tav tm="0">
                                          <p:val>
                                            <p:strVal val="ppt_x"/>
                                          </p:val>
                                        </p:tav>
                                        <p:tav tm="100000">
                                          <p:val>
                                            <p:strVal val="ppt_x"/>
                                          </p:val>
                                        </p:tav>
                                      </p:tavLst>
                                    </p:anim>
                                    <p:anim calcmode="lin" valueType="num">
                                      <p:cBhvr additive="base">
                                        <p:cTn id="119" dur="500"/>
                                        <p:tgtEl>
                                          <p:spTgt spid="37"/>
                                        </p:tgtEl>
                                        <p:attrNameLst>
                                          <p:attrName>ppt_y</p:attrName>
                                        </p:attrNameLst>
                                      </p:cBhvr>
                                      <p:tavLst>
                                        <p:tav tm="0">
                                          <p:val>
                                            <p:strVal val="ppt_y"/>
                                          </p:val>
                                        </p:tav>
                                        <p:tav tm="100000">
                                          <p:val>
                                            <p:strVal val="1+ppt_h/2"/>
                                          </p:val>
                                        </p:tav>
                                      </p:tavLst>
                                    </p:anim>
                                    <p:set>
                                      <p:cBhvr>
                                        <p:cTn id="120" dur="1" fill="hold">
                                          <p:stCondLst>
                                            <p:cond delay="499"/>
                                          </p:stCondLst>
                                        </p:cTn>
                                        <p:tgtEl>
                                          <p:spTgt spid="37"/>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41"/>
                                        </p:tgtEl>
                                        <p:attrNameLst>
                                          <p:attrName>ppt_x</p:attrName>
                                        </p:attrNameLst>
                                      </p:cBhvr>
                                      <p:tavLst>
                                        <p:tav tm="0">
                                          <p:val>
                                            <p:strVal val="ppt_x"/>
                                          </p:val>
                                        </p:tav>
                                        <p:tav tm="100000">
                                          <p:val>
                                            <p:strVal val="ppt_x"/>
                                          </p:val>
                                        </p:tav>
                                      </p:tavLst>
                                    </p:anim>
                                    <p:anim calcmode="lin" valueType="num">
                                      <p:cBhvr additive="base">
                                        <p:cTn id="127" dur="500"/>
                                        <p:tgtEl>
                                          <p:spTgt spid="41"/>
                                        </p:tgtEl>
                                        <p:attrNameLst>
                                          <p:attrName>ppt_y</p:attrName>
                                        </p:attrNameLst>
                                      </p:cBhvr>
                                      <p:tavLst>
                                        <p:tav tm="0">
                                          <p:val>
                                            <p:strVal val="ppt_y"/>
                                          </p:val>
                                        </p:tav>
                                        <p:tav tm="100000">
                                          <p:val>
                                            <p:strVal val="1+ppt_h/2"/>
                                          </p:val>
                                        </p:tav>
                                      </p:tavLst>
                                    </p:anim>
                                    <p:set>
                                      <p:cBhvr>
                                        <p:cTn id="128" dur="1" fill="hold">
                                          <p:stCondLst>
                                            <p:cond delay="499"/>
                                          </p:stCondLst>
                                        </p:cTn>
                                        <p:tgtEl>
                                          <p:spTgt spid="41"/>
                                        </p:tgtEl>
                                        <p:attrNameLst>
                                          <p:attrName>style.visibility</p:attrName>
                                        </p:attrNameLst>
                                      </p:cBhvr>
                                      <p:to>
                                        <p:strVal val="hidden"/>
                                      </p:to>
                                    </p:set>
                                  </p:childTnLst>
                                </p:cTn>
                              </p:par>
                              <p:par>
                                <p:cTn id="129" presetID="37" presetClass="exit" presetSubtype="0" fill="hold" grpId="1" nodeType="withEffect">
                                  <p:stCondLst>
                                    <p:cond delay="0"/>
                                  </p:stCondLst>
                                  <p:childTnLst>
                                    <p:animEffect transition="out" filter="fade">
                                      <p:cBhvr>
                                        <p:cTn id="130" dur="1000"/>
                                        <p:tgtEl>
                                          <p:spTgt spid="7"/>
                                        </p:tgtEl>
                                      </p:cBhvr>
                                    </p:animEffect>
                                    <p:anim calcmode="lin" valueType="num">
                                      <p:cBhvr>
                                        <p:cTn id="131" dur="1000"/>
                                        <p:tgtEl>
                                          <p:spTgt spid="7"/>
                                        </p:tgtEl>
                                        <p:attrNameLst>
                                          <p:attrName>ppt_x</p:attrName>
                                        </p:attrNameLst>
                                      </p:cBhvr>
                                      <p:tavLst>
                                        <p:tav tm="0">
                                          <p:val>
                                            <p:strVal val="ppt_x"/>
                                          </p:val>
                                        </p:tav>
                                        <p:tav tm="100000">
                                          <p:val>
                                            <p:strVal val="ppt_x"/>
                                          </p:val>
                                        </p:tav>
                                      </p:tavLst>
                                    </p:anim>
                                    <p:anim calcmode="lin" valueType="num">
                                      <p:cBhvr>
                                        <p:cTn id="132" dur="100" decel="100000"/>
                                        <p:tgtEl>
                                          <p:spTgt spid="7"/>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7"/>
                                        </p:tgtEl>
                                        <p:attrNameLst>
                                          <p:attrName>ppt_y</p:attrName>
                                        </p:attrNameLst>
                                      </p:cBhvr>
                                      <p:tavLst>
                                        <p:tav tm="0">
                                          <p:val>
                                            <p:strVal val="ppt_y"/>
                                          </p:val>
                                        </p:tav>
                                        <p:tav tm="100000">
                                          <p:val>
                                            <p:strVal val="ppt_y+1"/>
                                          </p:val>
                                        </p:tav>
                                      </p:tavLst>
                                    </p:anim>
                                    <p:set>
                                      <p:cBhvr>
                                        <p:cTn id="134" dur="1" fill="hold">
                                          <p:stCondLst>
                                            <p:cond delay="999"/>
                                          </p:stCondLst>
                                        </p:cTn>
                                        <p:tgtEl>
                                          <p:spTgt spid="7"/>
                                        </p:tgtEl>
                                        <p:attrNameLst>
                                          <p:attrName>style.visibility</p:attrName>
                                        </p:attrNameLst>
                                      </p:cBhvr>
                                      <p:to>
                                        <p:strVal val="hidden"/>
                                      </p:to>
                                    </p:set>
                                  </p:childTnLst>
                                </p:cTn>
                              </p:par>
                              <p:par>
                                <p:cTn id="135" presetID="37" presetClass="exit" presetSubtype="0" fill="hold" grpId="1" nodeType="withEffect">
                                  <p:stCondLst>
                                    <p:cond delay="0"/>
                                  </p:stCondLst>
                                  <p:childTnLst>
                                    <p:animEffect transition="out" filter="fade">
                                      <p:cBhvr>
                                        <p:cTn id="136" dur="1000"/>
                                        <p:tgtEl>
                                          <p:spTgt spid="46"/>
                                        </p:tgtEl>
                                      </p:cBhvr>
                                    </p:animEffect>
                                    <p:anim calcmode="lin" valueType="num">
                                      <p:cBhvr>
                                        <p:cTn id="137" dur="1000"/>
                                        <p:tgtEl>
                                          <p:spTgt spid="46"/>
                                        </p:tgtEl>
                                        <p:attrNameLst>
                                          <p:attrName>ppt_x</p:attrName>
                                        </p:attrNameLst>
                                      </p:cBhvr>
                                      <p:tavLst>
                                        <p:tav tm="0">
                                          <p:val>
                                            <p:strVal val="ppt_x"/>
                                          </p:val>
                                        </p:tav>
                                        <p:tav tm="100000">
                                          <p:val>
                                            <p:strVal val="ppt_x"/>
                                          </p:val>
                                        </p:tav>
                                      </p:tavLst>
                                    </p:anim>
                                    <p:anim calcmode="lin" valueType="num">
                                      <p:cBhvr>
                                        <p:cTn id="138" dur="100" decel="100000"/>
                                        <p:tgtEl>
                                          <p:spTgt spid="46"/>
                                        </p:tgtEl>
                                        <p:attrNameLst>
                                          <p:attrName>ppt_y</p:attrName>
                                        </p:attrNameLst>
                                      </p:cBhvr>
                                      <p:tavLst>
                                        <p:tav tm="0">
                                          <p:val>
                                            <p:strVal val="ppt_y"/>
                                          </p:val>
                                        </p:tav>
                                        <p:tav tm="100000">
                                          <p:val>
                                            <p:strVal val="ppt_y-.03"/>
                                          </p:val>
                                        </p:tav>
                                      </p:tavLst>
                                    </p:anim>
                                    <p:anim calcmode="lin" valueType="num">
                                      <p:cBhvr>
                                        <p:cTn id="139" dur="900" accel="100000">
                                          <p:stCondLst>
                                            <p:cond delay="100"/>
                                          </p:stCondLst>
                                        </p:cTn>
                                        <p:tgtEl>
                                          <p:spTgt spid="46"/>
                                        </p:tgtEl>
                                        <p:attrNameLst>
                                          <p:attrName>ppt_y</p:attrName>
                                        </p:attrNameLst>
                                      </p:cBhvr>
                                      <p:tavLst>
                                        <p:tav tm="0">
                                          <p:val>
                                            <p:strVal val="ppt_y"/>
                                          </p:val>
                                        </p:tav>
                                        <p:tav tm="100000">
                                          <p:val>
                                            <p:strVal val="ppt_y+1"/>
                                          </p:val>
                                        </p:tav>
                                      </p:tavLst>
                                    </p:anim>
                                    <p:set>
                                      <p:cBhvr>
                                        <p:cTn id="140" dur="1" fill="hold">
                                          <p:stCondLst>
                                            <p:cond delay="999"/>
                                          </p:stCondLst>
                                        </p:cTn>
                                        <p:tgtEl>
                                          <p:spTgt spid="46"/>
                                        </p:tgtEl>
                                        <p:attrNameLst>
                                          <p:attrName>style.visibility</p:attrName>
                                        </p:attrNameLst>
                                      </p:cBhvr>
                                      <p:to>
                                        <p:strVal val="hidden"/>
                                      </p:to>
                                    </p:set>
                                  </p:childTnLst>
                                </p:cTn>
                              </p:par>
                              <p:par>
                                <p:cTn id="141" presetID="37" presetClass="exit" presetSubtype="0" fill="hold" grpId="1" nodeType="withEffect">
                                  <p:stCondLst>
                                    <p:cond delay="0"/>
                                  </p:stCondLst>
                                  <p:childTnLst>
                                    <p:animEffect transition="out" filter="fade">
                                      <p:cBhvr>
                                        <p:cTn id="142" dur="1000"/>
                                        <p:tgtEl>
                                          <p:spTgt spid="49"/>
                                        </p:tgtEl>
                                      </p:cBhvr>
                                    </p:animEffect>
                                    <p:anim calcmode="lin" valueType="num">
                                      <p:cBhvr>
                                        <p:cTn id="143" dur="1000"/>
                                        <p:tgtEl>
                                          <p:spTgt spid="49"/>
                                        </p:tgtEl>
                                        <p:attrNameLst>
                                          <p:attrName>ppt_x</p:attrName>
                                        </p:attrNameLst>
                                      </p:cBhvr>
                                      <p:tavLst>
                                        <p:tav tm="0">
                                          <p:val>
                                            <p:strVal val="ppt_x"/>
                                          </p:val>
                                        </p:tav>
                                        <p:tav tm="100000">
                                          <p:val>
                                            <p:strVal val="ppt_x"/>
                                          </p:val>
                                        </p:tav>
                                      </p:tavLst>
                                    </p:anim>
                                    <p:anim calcmode="lin" valueType="num">
                                      <p:cBhvr>
                                        <p:cTn id="144" dur="100" decel="100000"/>
                                        <p:tgtEl>
                                          <p:spTgt spid="49"/>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49"/>
                                        </p:tgtEl>
                                        <p:attrNameLst>
                                          <p:attrName>ppt_y</p:attrName>
                                        </p:attrNameLst>
                                      </p:cBhvr>
                                      <p:tavLst>
                                        <p:tav tm="0">
                                          <p:val>
                                            <p:strVal val="ppt_y"/>
                                          </p:val>
                                        </p:tav>
                                        <p:tav tm="100000">
                                          <p:val>
                                            <p:strVal val="ppt_y+1"/>
                                          </p:val>
                                        </p:tav>
                                      </p:tavLst>
                                    </p:anim>
                                    <p:set>
                                      <p:cBhvr>
                                        <p:cTn id="14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147" fill="hold" display="0">
                  <p:stCondLst>
                    <p:cond delay="indefinite"/>
                  </p:stCondLst>
                  <p:endCondLst>
                    <p:cond evt="onStopAudio" delay="0">
                      <p:tgtEl>
                        <p:sldTgt/>
                      </p:tgtEl>
                    </p:cond>
                  </p:endCondLst>
                </p:cTn>
                <p:tgtEl>
                  <p:spTgt spid="14"/>
                </p:tgtEl>
              </p:cMediaNode>
            </p:audio>
            <p:seq concurrent="1" nextAc="seek">
              <p:cTn id="148" restart="whenNotActive" fill="hold" evtFilter="cancelBubble" nodeType="interactiveSeq">
                <p:stCondLst>
                  <p:cond evt="onClick" delay="0">
                    <p:tgtEl>
                      <p:spTgt spid="7"/>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3860" fill="hold"/>
                                        <p:tgtEl>
                                          <p:spTgt spid="14"/>
                                        </p:tgtEl>
                                      </p:cBhvr>
                                    </p:cmd>
                                  </p:childTnLst>
                                </p:cTn>
                              </p:par>
                            </p:childTnLst>
                          </p:cTn>
                        </p:par>
                      </p:childTnLst>
                    </p:cTn>
                  </p:par>
                </p:childTnLst>
              </p:cTn>
              <p:nextCondLst>
                <p:cond evt="onClick" delay="0">
                  <p:tgtEl>
                    <p:spTgt spid="7"/>
                  </p:tgtEl>
                </p:cond>
              </p:nextCondLst>
            </p:seq>
            <p:audio>
              <p:cMediaNode vol="80000">
                <p:cTn id="153" fill="hold" display="0">
                  <p:stCondLst>
                    <p:cond delay="indefinite"/>
                  </p:stCondLst>
                  <p:endCondLst>
                    <p:cond evt="onStopAudio" delay="0">
                      <p:tgtEl>
                        <p:sldTgt/>
                      </p:tgtEl>
                    </p:cond>
                  </p:endCondLst>
                </p:cTn>
                <p:tgtEl>
                  <p:spTgt spid="15"/>
                </p:tgtEl>
              </p:cMediaNode>
            </p:audio>
            <p:seq concurrent="1" nextAc="seek">
              <p:cTn id="154" restart="whenNotActive" fill="hold" evtFilter="cancelBubble" nodeType="interactiveSeq">
                <p:stCondLst>
                  <p:cond evt="onClick" delay="0">
                    <p:tgtEl>
                      <p:spTgt spid="46"/>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3860" fill="hold"/>
                                        <p:tgtEl>
                                          <p:spTgt spid="15"/>
                                        </p:tgtEl>
                                      </p:cBhvr>
                                    </p:cmd>
                                  </p:childTnLst>
                                </p:cTn>
                              </p:par>
                            </p:childTnLst>
                          </p:cTn>
                        </p:par>
                      </p:childTnLst>
                    </p:cTn>
                  </p:par>
                </p:childTnLst>
              </p:cTn>
              <p:nextCondLst>
                <p:cond evt="onClick" delay="0">
                  <p:tgtEl>
                    <p:spTgt spid="46"/>
                  </p:tgtEl>
                </p:cond>
              </p:nextCondLst>
            </p:seq>
            <p:audio>
              <p:cMediaNode vol="80000">
                <p:cTn id="159" fill="hold" display="0">
                  <p:stCondLst>
                    <p:cond delay="indefinite"/>
                  </p:stCondLst>
                  <p:endCondLst>
                    <p:cond evt="onStopAudio" delay="0">
                      <p:tgtEl>
                        <p:sldTgt/>
                      </p:tgtEl>
                    </p:cond>
                  </p:endCondLst>
                </p:cTn>
                <p:tgtEl>
                  <p:spTgt spid="47"/>
                </p:tgtEl>
              </p:cMediaNode>
            </p:audio>
            <p:seq concurrent="1" nextAc="seek">
              <p:cTn id="160" restart="whenNotActive" fill="hold" evtFilter="cancelBubble" nodeType="interactiveSeq">
                <p:stCondLst>
                  <p:cond evt="onClick" delay="0">
                    <p:tgtEl>
                      <p:spTgt spid="49"/>
                    </p:tgtEl>
                  </p:cond>
                </p:stCondLst>
                <p:endSync evt="end" delay="0">
                  <p:rtn val="all"/>
                </p:endSync>
                <p:childTnLst>
                  <p:par>
                    <p:cTn id="161" fill="hold">
                      <p:stCondLst>
                        <p:cond delay="0"/>
                      </p:stCondLst>
                      <p:childTnLst>
                        <p:par>
                          <p:cTn id="162" fill="hold">
                            <p:stCondLst>
                              <p:cond delay="0"/>
                            </p:stCondLst>
                            <p:childTnLst>
                              <p:par>
                                <p:cTn id="163" presetID="1" presetClass="mediacall" presetSubtype="0" fill="hold" nodeType="clickEffect">
                                  <p:stCondLst>
                                    <p:cond delay="0"/>
                                  </p:stCondLst>
                                  <p:childTnLst>
                                    <p:cmd type="call" cmd="playFrom(0.0)">
                                      <p:cBhvr>
                                        <p:cTn id="164" dur="3860" fill="hold"/>
                                        <p:tgtEl>
                                          <p:spTgt spid="47"/>
                                        </p:tgtEl>
                                      </p:cBhvr>
                                    </p:cmd>
                                  </p:childTnLst>
                                </p:cTn>
                              </p:par>
                            </p:childTnLst>
                          </p:cTn>
                        </p:par>
                      </p:childTnLst>
                    </p:cTn>
                  </p:par>
                </p:childTnLst>
              </p:cTn>
              <p:nextCondLst>
                <p:cond evt="onClick" delay="0">
                  <p:tgtEl>
                    <p:spTgt spid="49"/>
                  </p:tgtEl>
                </p:cond>
              </p:nextCondLst>
            </p:seq>
          </p:childTnLst>
        </p:cTn>
      </p:par>
    </p:tnLst>
    <p:bldLst>
      <p:bldP spid="2" grpId="0" animBg="1"/>
      <p:bldP spid="36" grpId="0" animBg="1"/>
      <p:bldP spid="36" grpId="1" animBg="1"/>
      <p:bldP spid="37" grpId="0" animBg="1"/>
      <p:bldP spid="37" grpId="1" animBg="1"/>
      <p:bldP spid="38" grpId="0" animBg="1"/>
      <p:bldP spid="38" grpId="1" animBg="1"/>
      <p:bldP spid="4" grpId="0" animBg="1"/>
      <p:bldP spid="39" grpId="0" animBg="1"/>
      <p:bldP spid="39" grpId="1" animBg="1"/>
      <p:bldP spid="40" grpId="0" animBg="1"/>
      <p:bldP spid="40" grpId="1" animBg="1"/>
      <p:bldP spid="41" grpId="0" animBg="1"/>
      <p:bldP spid="41" grpId="1" animBg="1"/>
      <p:bldP spid="43" grpId="0"/>
      <p:bldP spid="43" grpId="1"/>
      <p:bldP spid="44" grpId="0"/>
      <p:bldP spid="44" grpId="1"/>
      <p:bldP spid="45" grpId="0"/>
      <p:bldP spid="45" grpId="1"/>
      <p:bldP spid="7" grpId="0" animBg="1"/>
      <p:bldP spid="7" grpId="1" animBg="1"/>
      <p:bldP spid="46" grpId="0" animBg="1"/>
      <p:bldP spid="46" grpId="1" animBg="1"/>
      <p:bldP spid="49" grpId="0" animBg="1"/>
      <p:bldP spid="4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3399"/>
            </a:gs>
            <a:gs pos="99000">
              <a:srgbClr val="030048"/>
            </a:gs>
          </a:gsLst>
          <a:path path="circle">
            <a:fillToRect l="50000" t="50000" r="50000" b="50000"/>
          </a:path>
        </a:gradFill>
        <a:effectLst/>
      </p:bgPr>
    </p:bg>
    <p:spTree>
      <p:nvGrpSpPr>
        <p:cNvPr id="1" name=""/>
        <p:cNvGrpSpPr/>
        <p:nvPr/>
      </p:nvGrpSpPr>
      <p:grpSpPr>
        <a:xfrm>
          <a:off x="0" y="0"/>
          <a:ext cx="0" cy="0"/>
          <a:chOff x="0" y="0"/>
          <a:chExt cx="0" cy="0"/>
        </a:xfrm>
      </p:grpSpPr>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2322151" y="318067"/>
            <a:ext cx="548243" cy="548243"/>
          </a:xfrm>
          <a:prstGeom prst="rect">
            <a:avLst/>
          </a:prstGeom>
        </p:spPr>
      </p:pic>
      <p:sp>
        <p:nvSpPr>
          <p:cNvPr id="2" name="Isosceles Triangle 1"/>
          <p:cNvSpPr/>
          <p:nvPr/>
        </p:nvSpPr>
        <p:spPr>
          <a:xfrm rot="5400000">
            <a:off x="6052263" y="3433346"/>
            <a:ext cx="785255" cy="697780"/>
          </a:xfrm>
          <a:prstGeom prst="triangle">
            <a:avLst/>
          </a:prstGeom>
          <a:solidFill>
            <a:srgbClr val="1D438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6" name="Isosceles Triangle 35"/>
          <p:cNvSpPr/>
          <p:nvPr/>
        </p:nvSpPr>
        <p:spPr>
          <a:xfrm rot="5400000">
            <a:off x="274889" y="4893069"/>
            <a:ext cx="785256" cy="697780"/>
          </a:xfrm>
          <a:prstGeom prst="triangle">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7" name="Isosceles Triangle 36"/>
          <p:cNvSpPr/>
          <p:nvPr/>
        </p:nvSpPr>
        <p:spPr>
          <a:xfrm rot="5400000">
            <a:off x="6075760" y="4893069"/>
            <a:ext cx="785256" cy="697780"/>
          </a:xfrm>
          <a:prstGeom prst="triangle">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8" name="Isosceles Triangle 37"/>
          <p:cNvSpPr/>
          <p:nvPr/>
        </p:nvSpPr>
        <p:spPr>
          <a:xfrm rot="5400000">
            <a:off x="249344" y="3433346"/>
            <a:ext cx="785256" cy="697780"/>
          </a:xfrm>
          <a:prstGeom prst="triangl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 name="Rounded Rectangle 3"/>
          <p:cNvSpPr/>
          <p:nvPr/>
        </p:nvSpPr>
        <p:spPr>
          <a:xfrm>
            <a:off x="7103346" y="3389608"/>
            <a:ext cx="4314825" cy="785258"/>
          </a:xfrm>
          <a:prstGeom prst="roundRect">
            <a:avLst/>
          </a:prstGeom>
          <a:solidFill>
            <a:srgbClr val="1D438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SG" sz="2800" b="1" i="0" u="none" strike="noStrike" kern="1200" cap="none" spc="0" normalizeH="0" baseline="0" noProof="0" dirty="0">
              <a:ln>
                <a:noFill/>
              </a:ln>
              <a:solidFill>
                <a:prstClr val="white"/>
              </a:solidFill>
              <a:effectLst/>
              <a:uLnTx/>
              <a:uFillTx/>
              <a:latin typeface="RobotoCondensed-Italic"/>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a x </a:t>
            </a:r>
            <a:r>
              <a:rPr lang="en-US" sz="2800" b="1" dirty="0">
                <a:solidFill>
                  <a:prstClr val="white"/>
                </a:solidFill>
                <a:latin typeface="RobotoCondensed-Italic"/>
              </a:rPr>
              <a:t>b + 2</a:t>
            </a:r>
            <a:endParaRPr kumimoji="0" lang="en-US" sz="2800" b="1" i="0" u="none" strike="noStrike" kern="1200" cap="none" spc="0" normalizeH="0" baseline="-25000" noProof="0" dirty="0">
              <a:ln>
                <a:noFill/>
              </a:ln>
              <a:solidFill>
                <a:prstClr val="white"/>
              </a:solidFill>
              <a:effectLst/>
              <a:uLnTx/>
              <a:uFillTx/>
              <a:latin typeface="RobotoCondensed-Italic"/>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325972" y="4849329"/>
            <a:ext cx="4314825" cy="785258"/>
          </a:xfrm>
          <a:prstGeom prst="roundRect">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2 x (a + b)</a:t>
            </a:r>
            <a:endParaRPr kumimoji="0" lang="en-US" sz="2800" b="1" i="0" u="none" strike="noStrike" kern="1200" cap="none" spc="0" normalizeH="0" baseline="0" noProof="0" dirty="0">
              <a:ln>
                <a:noFill/>
              </a:ln>
              <a:solidFill>
                <a:prstClr val="white"/>
              </a:solidFill>
              <a:effectLst/>
              <a:uLnTx/>
              <a:uFillTx/>
              <a:latin typeface="RobotoCondensed-Italic"/>
              <a:ea typeface="+mn-ea"/>
              <a:cs typeface="Times New Roman" panose="02020603050405020304" pitchFamily="18" charset="0"/>
            </a:endParaRPr>
          </a:p>
        </p:txBody>
      </p:sp>
      <p:sp>
        <p:nvSpPr>
          <p:cNvPr id="40" name="Rounded Rectangle 39"/>
          <p:cNvSpPr/>
          <p:nvPr/>
        </p:nvSpPr>
        <p:spPr>
          <a:xfrm>
            <a:off x="1300427" y="3389608"/>
            <a:ext cx="4314825" cy="785258"/>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RobotoCondensed-Italic"/>
              </a:rPr>
              <a:t>a</a:t>
            </a: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 + b x 2</a:t>
            </a:r>
            <a:endParaRPr kumimoji="0" lang="en-SG" sz="2800" b="1" i="0" u="none" strike="noStrike" kern="1200" cap="none" spc="0" normalizeH="0" baseline="0" noProof="0" dirty="0">
              <a:ln>
                <a:noFill/>
              </a:ln>
              <a:solidFill>
                <a:prstClr val="white"/>
              </a:solidFill>
              <a:effectLst/>
              <a:uLnTx/>
              <a:uFillTx/>
              <a:latin typeface="RobotoCondensed-Italic"/>
              <a:ea typeface="+mn-ea"/>
              <a:cs typeface="+mn-cs"/>
            </a:endParaRPr>
          </a:p>
        </p:txBody>
      </p:sp>
      <p:sp>
        <p:nvSpPr>
          <p:cNvPr id="41" name="Rounded Rectangle 40"/>
          <p:cNvSpPr/>
          <p:nvPr/>
        </p:nvSpPr>
        <p:spPr>
          <a:xfrm>
            <a:off x="7126843" y="4849329"/>
            <a:ext cx="4314825" cy="785258"/>
          </a:xfrm>
          <a:prstGeom prst="roundRect">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(a + b) x 2</a:t>
            </a:r>
            <a:endParaRPr kumimoji="0" lang="en-US" sz="2800" b="1" i="0" u="none" strike="noStrike" kern="1200" cap="none" spc="0" normalizeH="0" baseline="0" noProof="0" dirty="0">
              <a:ln>
                <a:noFill/>
              </a:ln>
              <a:solidFill>
                <a:prstClr val="white"/>
              </a:solidFill>
              <a:effectLst/>
              <a:uLnTx/>
              <a:uFillTx/>
              <a:latin typeface="RobotoCondensed-Italic"/>
              <a:ea typeface="+mn-ea"/>
              <a:cs typeface="Times New Roman" panose="02020603050405020304" pitchFamily="18" charset="0"/>
            </a:endParaRPr>
          </a:p>
        </p:txBody>
      </p:sp>
      <p:sp>
        <p:nvSpPr>
          <p:cNvPr id="42" name="TextBox 41"/>
          <p:cNvSpPr txBox="1"/>
          <p:nvPr/>
        </p:nvSpPr>
        <p:spPr>
          <a:xfrm>
            <a:off x="6117430" y="3486883"/>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C</a:t>
            </a:r>
          </a:p>
        </p:txBody>
      </p:sp>
      <p:sp>
        <p:nvSpPr>
          <p:cNvPr id="43" name="TextBox 42"/>
          <p:cNvSpPr txBox="1"/>
          <p:nvPr/>
        </p:nvSpPr>
        <p:spPr>
          <a:xfrm>
            <a:off x="321467" y="4994637"/>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B</a:t>
            </a:r>
          </a:p>
        </p:txBody>
      </p:sp>
      <p:sp>
        <p:nvSpPr>
          <p:cNvPr id="44" name="TextBox 43"/>
          <p:cNvSpPr txBox="1"/>
          <p:nvPr/>
        </p:nvSpPr>
        <p:spPr>
          <a:xfrm>
            <a:off x="331592" y="3486883"/>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A</a:t>
            </a:r>
          </a:p>
        </p:txBody>
      </p:sp>
      <p:sp>
        <p:nvSpPr>
          <p:cNvPr id="45" name="TextBox 44"/>
          <p:cNvSpPr txBox="1"/>
          <p:nvPr/>
        </p:nvSpPr>
        <p:spPr>
          <a:xfrm>
            <a:off x="6139419" y="4994637"/>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D</a:t>
            </a:r>
          </a:p>
        </p:txBody>
      </p:sp>
      <p:sp>
        <p:nvSpPr>
          <p:cNvPr id="48" name="Chon dung">
            <a:extLst>
              <a:ext uri="{FF2B5EF4-FFF2-40B4-BE49-F238E27FC236}">
                <a16:creationId xmlns:a16="http://schemas.microsoft.com/office/drawing/2014/main" id="{B24A4F18-6393-5FC9-2934-AE7554568F20}"/>
              </a:ext>
            </a:extLst>
          </p:cNvPr>
          <p:cNvSpPr/>
          <p:nvPr/>
        </p:nvSpPr>
        <p:spPr>
          <a:xfrm>
            <a:off x="6116082" y="3402560"/>
            <a:ext cx="5322171" cy="737551"/>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7" name="Chon sai">
            <a:extLst>
              <a:ext uri="{FF2B5EF4-FFF2-40B4-BE49-F238E27FC236}">
                <a16:creationId xmlns:a16="http://schemas.microsoft.com/office/drawing/2014/main" id="{E37F5473-B288-1590-A221-1BD41EA401C4}"/>
              </a:ext>
            </a:extLst>
          </p:cNvPr>
          <p:cNvSpPr/>
          <p:nvPr/>
        </p:nvSpPr>
        <p:spPr>
          <a:xfrm>
            <a:off x="331592" y="4860247"/>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6" name="Chon sai 1">
            <a:extLst>
              <a:ext uri="{FF2B5EF4-FFF2-40B4-BE49-F238E27FC236}">
                <a16:creationId xmlns:a16="http://schemas.microsoft.com/office/drawing/2014/main" id="{449AD17F-7258-EE3B-73C9-881385679E5F}"/>
              </a:ext>
            </a:extLst>
          </p:cNvPr>
          <p:cNvSpPr/>
          <p:nvPr/>
        </p:nvSpPr>
        <p:spPr>
          <a:xfrm>
            <a:off x="337216" y="3432331"/>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9" name="Chon sai 2">
            <a:extLst>
              <a:ext uri="{FF2B5EF4-FFF2-40B4-BE49-F238E27FC236}">
                <a16:creationId xmlns:a16="http://schemas.microsoft.com/office/drawing/2014/main" id="{C5FA2215-DEFF-8FE9-B2BB-4E4CF663ACA6}"/>
              </a:ext>
            </a:extLst>
          </p:cNvPr>
          <p:cNvSpPr/>
          <p:nvPr/>
        </p:nvSpPr>
        <p:spPr>
          <a:xfrm>
            <a:off x="6127223" y="4824556"/>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pic>
        <p:nvPicPr>
          <p:cNvPr id="14" name="sai-1">
            <a:hlinkClick r:id="" action="ppaction://media"/>
            <a:extLst>
              <a:ext uri="{FF2B5EF4-FFF2-40B4-BE49-F238E27FC236}">
                <a16:creationId xmlns:a16="http://schemas.microsoft.com/office/drawing/2014/main" id="{44DCAF0A-3DB4-5C8E-07C5-4413BCC55E0F}"/>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035447" y="4385095"/>
            <a:ext cx="406400" cy="406400"/>
          </a:xfrm>
          <a:prstGeom prst="rect">
            <a:avLst/>
          </a:prstGeom>
        </p:spPr>
      </p:pic>
      <p:pic>
        <p:nvPicPr>
          <p:cNvPr id="15" name="sai-1">
            <a:hlinkClick r:id="" action="ppaction://media"/>
            <a:extLst>
              <a:ext uri="{FF2B5EF4-FFF2-40B4-BE49-F238E27FC236}">
                <a16:creationId xmlns:a16="http://schemas.microsoft.com/office/drawing/2014/main" id="{F94AAE7A-19B9-FC13-B09B-6DA07E24F198}"/>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062632" y="5038759"/>
            <a:ext cx="406400" cy="406400"/>
          </a:xfrm>
          <a:prstGeom prst="rect">
            <a:avLst/>
          </a:prstGeom>
        </p:spPr>
      </p:pic>
      <p:pic>
        <p:nvPicPr>
          <p:cNvPr id="47" name="sai-1">
            <a:hlinkClick r:id="" action="ppaction://media"/>
            <a:extLst>
              <a:ext uri="{FF2B5EF4-FFF2-40B4-BE49-F238E27FC236}">
                <a16:creationId xmlns:a16="http://schemas.microsoft.com/office/drawing/2014/main" id="{D4FE613F-5722-7A10-FC80-3CE8FE749513}"/>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062632" y="5581778"/>
            <a:ext cx="406400" cy="406400"/>
          </a:xfrm>
          <a:prstGeom prst="rect">
            <a:avLst/>
          </a:prstGeom>
        </p:spPr>
      </p:pic>
      <p:grpSp>
        <p:nvGrpSpPr>
          <p:cNvPr id="3" name="Group 2">
            <a:extLst>
              <a:ext uri="{FF2B5EF4-FFF2-40B4-BE49-F238E27FC236}">
                <a16:creationId xmlns:a16="http://schemas.microsoft.com/office/drawing/2014/main" id="{C2A6AD9A-02A7-F38F-4BB8-92FC2A7EC174}"/>
              </a:ext>
            </a:extLst>
          </p:cNvPr>
          <p:cNvGrpSpPr/>
          <p:nvPr/>
        </p:nvGrpSpPr>
        <p:grpSpPr>
          <a:xfrm>
            <a:off x="-658615" y="-389154"/>
            <a:ext cx="2872376" cy="2819958"/>
            <a:chOff x="-658615" y="-389154"/>
            <a:chExt cx="2872376" cy="2819958"/>
          </a:xfrm>
        </p:grpSpPr>
        <p:grpSp>
          <p:nvGrpSpPr>
            <p:cNvPr id="5" name="Group 142"/>
            <p:cNvGrpSpPr>
              <a:grpSpLocks/>
            </p:cNvGrpSpPr>
            <p:nvPr/>
          </p:nvGrpSpPr>
          <p:grpSpPr bwMode="auto">
            <a:xfrm>
              <a:off x="-658615" y="-389154"/>
              <a:ext cx="2872376" cy="2819958"/>
              <a:chOff x="819" y="1243"/>
              <a:chExt cx="47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gradFill>
                  <a:gsLst>
                    <a:gs pos="0">
                      <a:srgbClr val="003399"/>
                    </a:gs>
                    <a:gs pos="99000">
                      <a:srgbClr val="030048"/>
                    </a:gs>
                  </a:gsLst>
                  <a:path path="circle">
                    <a:fillToRect l="50000" t="50000" r="50000" b="50000"/>
                  </a:path>
                </a:gra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rot="1598452">
                <a:off x="934" y="1267"/>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 name="Picture 49">
              <a:hlinkClick r:id="" action="ppaction://noaction"/>
              <a:extLst>
                <a:ext uri="{FF2B5EF4-FFF2-40B4-BE49-F238E27FC236}">
                  <a16:creationId xmlns:a16="http://schemas.microsoft.com/office/drawing/2014/main" id="{7BF9B2C7-8A5A-48C5-05D2-5B9002653733}"/>
                </a:ext>
              </a:extLst>
            </p:cNvPr>
            <p:cNvPicPr>
              <a:picLocks noChangeAspect="1"/>
            </p:cNvPicPr>
            <p:nvPr/>
          </p:nvPicPr>
          <p:blipFill rotWithShape="1">
            <a:blip r:embed="rId15"/>
            <a:srcRect t="14566" r="36449" b="15961"/>
            <a:stretch/>
          </p:blipFill>
          <p:spPr>
            <a:xfrm>
              <a:off x="266578" y="-25362"/>
              <a:ext cx="1102479" cy="1556409"/>
            </a:xfrm>
            <a:prstGeom prst="rect">
              <a:avLst/>
            </a:prstGeom>
          </p:spPr>
        </p:pic>
      </p:grpSp>
      <p:pic>
        <p:nvPicPr>
          <p:cNvPr id="53" name="Picture 52">
            <a:extLst>
              <a:ext uri="{FF2B5EF4-FFF2-40B4-BE49-F238E27FC236}">
                <a16:creationId xmlns:a16="http://schemas.microsoft.com/office/drawing/2014/main" id="{707331DC-079B-DCBC-06E9-2D83B45D1D1E}"/>
              </a:ext>
            </a:extLst>
          </p:cNvPr>
          <p:cNvPicPr>
            <a:picLocks noChangeAspect="1"/>
          </p:cNvPicPr>
          <p:nvPr/>
        </p:nvPicPr>
        <p:blipFill rotWithShape="1">
          <a:blip r:embed="rId16">
            <a:alphaModFix amt="44000"/>
          </a:blip>
          <a:srcRect t="24105" r="41145" b="23841"/>
          <a:stretch/>
        </p:blipFill>
        <p:spPr>
          <a:xfrm rot="10800000">
            <a:off x="5219937" y="5665009"/>
            <a:ext cx="3483491" cy="3238387"/>
          </a:xfrm>
          <a:prstGeom prst="rect">
            <a:avLst/>
          </a:prstGeom>
          <a:effectLst>
            <a:outerShdw blurRad="50800" dist="50800" dir="5400000" algn="ctr" rotWithShape="0">
              <a:srgbClr val="000000">
                <a:alpha val="40000"/>
              </a:srgbClr>
            </a:outerShdw>
          </a:effectLst>
        </p:spPr>
      </p:pic>
      <p:pic>
        <p:nvPicPr>
          <p:cNvPr id="54" name="Picture 53">
            <a:extLst>
              <a:ext uri="{FF2B5EF4-FFF2-40B4-BE49-F238E27FC236}">
                <a16:creationId xmlns:a16="http://schemas.microsoft.com/office/drawing/2014/main" id="{95EEE6D5-E254-E7DD-6126-98D96F6E914D}"/>
              </a:ext>
            </a:extLst>
          </p:cNvPr>
          <p:cNvPicPr>
            <a:picLocks noChangeAspect="1"/>
          </p:cNvPicPr>
          <p:nvPr/>
        </p:nvPicPr>
        <p:blipFill rotWithShape="1">
          <a:blip r:embed="rId16">
            <a:alphaModFix amt="44000"/>
          </a:blip>
          <a:srcRect t="24105" r="41145" b="9422"/>
          <a:stretch/>
        </p:blipFill>
        <p:spPr>
          <a:xfrm rot="4074132">
            <a:off x="10026810" y="-2788193"/>
            <a:ext cx="3296735" cy="3913711"/>
          </a:xfrm>
          <a:prstGeom prst="rect">
            <a:avLst/>
          </a:prstGeom>
          <a:effectLst>
            <a:outerShdw blurRad="50800" dist="50800" dir="5400000" algn="ctr" rotWithShape="0">
              <a:srgbClr val="000000">
                <a:alpha val="40000"/>
              </a:srgbClr>
            </a:outerShdw>
          </a:effectLst>
        </p:spPr>
      </p:pic>
      <p:pic>
        <p:nvPicPr>
          <p:cNvPr id="55" name="Picture 54">
            <a:extLst>
              <a:ext uri="{FF2B5EF4-FFF2-40B4-BE49-F238E27FC236}">
                <a16:creationId xmlns:a16="http://schemas.microsoft.com/office/drawing/2014/main" id="{3068878D-5767-CE32-9987-C65119D8F736}"/>
              </a:ext>
            </a:extLst>
          </p:cNvPr>
          <p:cNvPicPr>
            <a:picLocks noChangeAspect="1"/>
          </p:cNvPicPr>
          <p:nvPr/>
        </p:nvPicPr>
        <p:blipFill rotWithShape="1">
          <a:blip r:embed="rId16">
            <a:alphaModFix amt="53000"/>
          </a:blip>
          <a:srcRect l="-6725" t="25262" r="47870" b="22605"/>
          <a:stretch/>
        </p:blipFill>
        <p:spPr>
          <a:xfrm rot="6197767">
            <a:off x="-1257106" y="5580510"/>
            <a:ext cx="2926145" cy="2724408"/>
          </a:xfrm>
          <a:prstGeom prst="rect">
            <a:avLst/>
          </a:prstGeom>
        </p:spPr>
      </p:pic>
      <p:pic>
        <p:nvPicPr>
          <p:cNvPr id="8" name="Hiẹn DA" descr="Questions with solid fill">
            <a:extLst>
              <a:ext uri="{FF2B5EF4-FFF2-40B4-BE49-F238E27FC236}">
                <a16:creationId xmlns:a16="http://schemas.microsoft.com/office/drawing/2014/main" id="{4126C691-DBB4-DCF5-399D-53FAD962C10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95923" y="1297788"/>
            <a:ext cx="923138" cy="923138"/>
          </a:xfrm>
          <a:prstGeom prst="rect">
            <a:avLst/>
          </a:prstGeom>
        </p:spPr>
      </p:pic>
      <p:sp>
        <p:nvSpPr>
          <p:cNvPr id="51" name="Rounded Rectangle 5">
            <a:hlinkClick r:id="" action="ppaction://noaction"/>
            <a:extLst>
              <a:ext uri="{FF2B5EF4-FFF2-40B4-BE49-F238E27FC236}">
                <a16:creationId xmlns:a16="http://schemas.microsoft.com/office/drawing/2014/main" id="{87C41C70-B5B8-ACBE-017E-5440D7C80113}"/>
              </a:ext>
            </a:extLst>
          </p:cNvPr>
          <p:cNvSpPr/>
          <p:nvPr/>
        </p:nvSpPr>
        <p:spPr>
          <a:xfrm>
            <a:off x="3757799" y="866310"/>
            <a:ext cx="7716758" cy="1319228"/>
          </a:xfrm>
          <a:prstGeom prst="round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RobotoCondensed-Italic"/>
              </a:rPr>
              <a:t>B</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iểu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tương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ứng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với</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biểu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toán</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học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dưới</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đây</a:t>
            </a: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a:t>
            </a:r>
            <a:endParaRPr kumimoji="0" lang="vi-VN" sz="3000" b="1" i="0" u="none" strike="noStrike" kern="1200" cap="none" spc="0" normalizeH="0" baseline="0" noProof="0" dirty="0">
              <a:ln>
                <a:noFill/>
              </a:ln>
              <a:solidFill>
                <a:prstClr val="white"/>
              </a:solidFill>
              <a:effectLst/>
              <a:uLnTx/>
              <a:uFillTx/>
              <a:latin typeface="RobotoCondensed-Italic"/>
              <a:ea typeface="+mn-ea"/>
              <a:cs typeface="+mn-cs"/>
            </a:endParaRPr>
          </a:p>
        </p:txBody>
      </p:sp>
      <p:pic>
        <p:nvPicPr>
          <p:cNvPr id="17" name="Picture 16">
            <a:extLst>
              <a:ext uri="{FF2B5EF4-FFF2-40B4-BE49-F238E27FC236}">
                <a16:creationId xmlns:a16="http://schemas.microsoft.com/office/drawing/2014/main" id="{0E673A8B-3E73-D77A-6751-812DD3F23183}"/>
              </a:ext>
            </a:extLst>
          </p:cNvPr>
          <p:cNvPicPr>
            <a:picLocks noChangeAspect="1"/>
          </p:cNvPicPr>
          <p:nvPr/>
        </p:nvPicPr>
        <p:blipFill>
          <a:blip r:embed="rId19"/>
          <a:stretch>
            <a:fillRect/>
          </a:stretch>
        </p:blipFill>
        <p:spPr>
          <a:xfrm>
            <a:off x="6145631" y="910790"/>
            <a:ext cx="1962424" cy="695422"/>
          </a:xfrm>
          <a:prstGeom prst="rect">
            <a:avLst/>
          </a:prstGeom>
        </p:spPr>
      </p:pic>
    </p:spTree>
    <p:custDataLst>
      <p:tags r:id="rId1"/>
    </p:custDataLst>
    <p:extLst>
      <p:ext uri="{BB962C8B-B14F-4D97-AF65-F5344CB8AC3E}">
        <p14:creationId xmlns:p14="http://schemas.microsoft.com/office/powerpoint/2010/main" val="662990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8" name="chimes.wav"/>
          </p:stSnd>
        </p:sndAc>
      </p:transition>
    </mc:Choice>
    <mc:Fallback xmlns="">
      <p:transition spd="slow">
        <p:fade/>
        <p:sndAc>
          <p:stSnd>
            <p:snd r:embed="rId20" name="chimes.wav"/>
          </p:stSnd>
        </p:sndAc>
      </p:transition>
    </mc:Fallback>
  </mc:AlternateContent>
  <p:timing>
    <p:tnLst>
      <p:par>
        <p:cTn id="1" dur="indefinite" restart="never" nodeType="tmRoot">
          <p:childTnLst>
            <p:audio>
              <p:cMediaNode vol="24490">
                <p:cTn id="2" fill="hold" display="0">
                  <p:stCondLst>
                    <p:cond delay="indefinite"/>
                  </p:stCondLst>
                  <p:endCondLst>
                    <p:cond evt="onStopAudio" delay="0">
                      <p:tgtEl>
                        <p:sldTgt/>
                      </p:tgtEl>
                    </p:cond>
                  </p:endCondLst>
                </p:cTn>
                <p:tgtEl>
                  <p:spTgt spid="16"/>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2" presetClass="emph" presetSubtype="0" fill="hold" grpId="0" nodeType="clickEffect">
                                  <p:stCondLst>
                                    <p:cond delay="0"/>
                                  </p:stCondLst>
                                  <p:childTnLst>
                                    <p:animClr clrSpc="hsl" dir="cw">
                                      <p:cBhvr override="childStyle">
                                        <p:cTn id="7" dur="1000" fill="hold"/>
                                        <p:tgtEl>
                                          <p:spTgt spid="2"/>
                                        </p:tgtEl>
                                        <p:attrNameLst>
                                          <p:attrName>style.color</p:attrName>
                                        </p:attrNameLst>
                                      </p:cBhvr>
                                      <p:by>
                                        <p:hsl h="-7200000" s="0" l="0"/>
                                      </p:by>
                                    </p:animClr>
                                    <p:animClr clrSpc="hsl" dir="cw">
                                      <p:cBhvr>
                                        <p:cTn id="8" dur="1000" fill="hold"/>
                                        <p:tgtEl>
                                          <p:spTgt spid="2"/>
                                        </p:tgtEl>
                                        <p:attrNameLst>
                                          <p:attrName>fillcolor</p:attrName>
                                        </p:attrNameLst>
                                      </p:cBhvr>
                                      <p:by>
                                        <p:hsl h="-7200000" s="0" l="0"/>
                                      </p:by>
                                    </p:animClr>
                                    <p:animClr clrSpc="hsl" dir="cw">
                                      <p:cBhvr>
                                        <p:cTn id="9" dur="1000" fill="hold"/>
                                        <p:tgtEl>
                                          <p:spTgt spid="2"/>
                                        </p:tgtEl>
                                        <p:attrNameLst>
                                          <p:attrName>stroke.color</p:attrName>
                                        </p:attrNameLst>
                                      </p:cBhvr>
                                      <p:by>
                                        <p:hsl h="-7200000" s="0" l="0"/>
                                      </p:by>
                                    </p:animClr>
                                    <p:set>
                                      <p:cBhvr>
                                        <p:cTn id="10" dur="1000" fill="hold"/>
                                        <p:tgtEl>
                                          <p:spTgt spid="2"/>
                                        </p:tgtEl>
                                        <p:attrNameLst>
                                          <p:attrName>fill.type</p:attrName>
                                        </p:attrNameLst>
                                      </p:cBhvr>
                                      <p:to>
                                        <p:strVal val="solid"/>
                                      </p:to>
                                    </p:set>
                                  </p:childTnLst>
                                  <p:subTnLst>
                                    <p:audio>
                                      <p:cMediaNode vol="100000">
                                        <p:cTn display="0" masterRel="sameClick">
                                          <p:stCondLst>
                                            <p:cond evt="begin" delay="0">
                                              <p:tn val="6"/>
                                            </p:cond>
                                          </p:stCondLst>
                                          <p:endCondLst>
                                            <p:cond evt="onStopAudio" delay="0">
                                              <p:tgtEl>
                                                <p:sldTgt/>
                                              </p:tgtEl>
                                            </p:cond>
                                          </p:endCondLst>
                                        </p:cTn>
                                        <p:tgtEl>
                                          <p:sndTgt r:embed="rId9" name="cashreg.wav"/>
                                        </p:tgtEl>
                                      </p:cMediaNode>
                                    </p:audio>
                                  </p:subTnLst>
                                </p:cTn>
                              </p:par>
                              <p:par>
                                <p:cTn id="11" presetID="22" presetClass="emph" presetSubtype="0" fill="hold" grpId="0" nodeType="withEffect">
                                  <p:stCondLst>
                                    <p:cond delay="0"/>
                                  </p:stCondLst>
                                  <p:childTnLst>
                                    <p:animClr clrSpc="hsl" dir="cw">
                                      <p:cBhvr override="childStyle">
                                        <p:cTn id="12" dur="1000" fill="hold"/>
                                        <p:tgtEl>
                                          <p:spTgt spid="4"/>
                                        </p:tgtEl>
                                        <p:attrNameLst>
                                          <p:attrName>style.color</p:attrName>
                                        </p:attrNameLst>
                                      </p:cBhvr>
                                      <p:by>
                                        <p:hsl h="-7200000" s="0" l="0"/>
                                      </p:by>
                                    </p:animClr>
                                    <p:animClr clrSpc="hsl" dir="cw">
                                      <p:cBhvr>
                                        <p:cTn id="13" dur="1000" fill="hold"/>
                                        <p:tgtEl>
                                          <p:spTgt spid="4"/>
                                        </p:tgtEl>
                                        <p:attrNameLst>
                                          <p:attrName>fillcolor</p:attrName>
                                        </p:attrNameLst>
                                      </p:cBhvr>
                                      <p:by>
                                        <p:hsl h="-7200000" s="0" l="0"/>
                                      </p:by>
                                    </p:animClr>
                                    <p:animClr clrSpc="hsl" dir="cw">
                                      <p:cBhvr>
                                        <p:cTn id="14" dur="1000" fill="hold"/>
                                        <p:tgtEl>
                                          <p:spTgt spid="4"/>
                                        </p:tgtEl>
                                        <p:attrNameLst>
                                          <p:attrName>stroke.color</p:attrName>
                                        </p:attrNameLst>
                                      </p:cBhvr>
                                      <p:by>
                                        <p:hsl h="-7200000" s="0" l="0"/>
                                      </p:by>
                                    </p:animClr>
                                    <p:set>
                                      <p:cBhvr>
                                        <p:cTn id="15" dur="1000" fill="hold"/>
                                        <p:tgtEl>
                                          <p:spTgt spid="4"/>
                                        </p:tgtEl>
                                        <p:attrNameLst>
                                          <p:attrName>fill.type</p:attrName>
                                        </p:attrNameLst>
                                      </p:cBhvr>
                                      <p:to>
                                        <p:strVal val="solid"/>
                                      </p:to>
                                    </p:set>
                                  </p:childTnLst>
                                  <p:subTnLst>
                                    <p:audio>
                                      <p:cMediaNode vol="100000">
                                        <p:cTn display="0" masterRel="sameClick">
                                          <p:stCondLst>
                                            <p:cond evt="begin" delay="0">
                                              <p:tn val="11"/>
                                            </p:cond>
                                          </p:stCondLst>
                                          <p:endCondLst>
                                            <p:cond evt="onStopAudio" delay="0">
                                              <p:tgtEl>
                                                <p:sldTgt/>
                                              </p:tgtEl>
                                            </p:cond>
                                          </p:endCondLst>
                                        </p:cTn>
                                        <p:tgtEl>
                                          <p:sndTgt r:embed="rId9" name="cashreg.wav"/>
                                        </p:tgtEl>
                                      </p:cMediaNode>
                                    </p:audio>
                                  </p:subTnLst>
                                </p:cTn>
                              </p:par>
                              <p:par>
                                <p:cTn id="16" presetID="37" presetClass="exit" presetSubtype="0" fill="hold" grpId="0" nodeType="withEffect">
                                  <p:stCondLst>
                                    <p:cond delay="0"/>
                                  </p:stCondLst>
                                  <p:childTnLst>
                                    <p:animEffect transition="out" filter="fade">
                                      <p:cBhvr>
                                        <p:cTn id="17" dur="1000"/>
                                        <p:tgtEl>
                                          <p:spTgt spid="38"/>
                                        </p:tgtEl>
                                      </p:cBhvr>
                                    </p:animEffect>
                                    <p:anim calcmode="lin" valueType="num">
                                      <p:cBhvr>
                                        <p:cTn id="18" dur="1000"/>
                                        <p:tgtEl>
                                          <p:spTgt spid="38"/>
                                        </p:tgtEl>
                                        <p:attrNameLst>
                                          <p:attrName>ppt_x</p:attrName>
                                        </p:attrNameLst>
                                      </p:cBhvr>
                                      <p:tavLst>
                                        <p:tav tm="0">
                                          <p:val>
                                            <p:strVal val="ppt_x"/>
                                          </p:val>
                                        </p:tav>
                                        <p:tav tm="100000">
                                          <p:val>
                                            <p:strVal val="ppt_x"/>
                                          </p:val>
                                        </p:tav>
                                      </p:tavLst>
                                    </p:anim>
                                    <p:anim calcmode="lin" valueType="num">
                                      <p:cBhvr>
                                        <p:cTn id="19" dur="100" decel="100000"/>
                                        <p:tgtEl>
                                          <p:spTgt spid="38"/>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38"/>
                                        </p:tgtEl>
                                        <p:attrNameLst>
                                          <p:attrName>ppt_y</p:attrName>
                                        </p:attrNameLst>
                                      </p:cBhvr>
                                      <p:tavLst>
                                        <p:tav tm="0">
                                          <p:val>
                                            <p:strVal val="ppt_y"/>
                                          </p:val>
                                        </p:tav>
                                        <p:tav tm="100000">
                                          <p:val>
                                            <p:strVal val="ppt_y+1"/>
                                          </p:val>
                                        </p:tav>
                                      </p:tavLst>
                                    </p:anim>
                                    <p:set>
                                      <p:cBhvr>
                                        <p:cTn id="21" dur="1" fill="hold">
                                          <p:stCondLst>
                                            <p:cond delay="999"/>
                                          </p:stCondLst>
                                        </p:cTn>
                                        <p:tgtEl>
                                          <p:spTgt spid="38"/>
                                        </p:tgtEl>
                                        <p:attrNameLst>
                                          <p:attrName>style.visibility</p:attrName>
                                        </p:attrNameLst>
                                      </p:cBhvr>
                                      <p:to>
                                        <p:strVal val="hidden"/>
                                      </p:to>
                                    </p:set>
                                  </p:childTnLst>
                                </p:cTn>
                              </p:par>
                              <p:par>
                                <p:cTn id="22" presetID="37" presetClass="exit" presetSubtype="0" fill="hold" grpId="0" nodeType="withEffect">
                                  <p:stCondLst>
                                    <p:cond delay="0"/>
                                  </p:stCondLst>
                                  <p:childTnLst>
                                    <p:animEffect transition="out" filter="fade">
                                      <p:cBhvr>
                                        <p:cTn id="23" dur="1000"/>
                                        <p:tgtEl>
                                          <p:spTgt spid="44"/>
                                        </p:tgtEl>
                                      </p:cBhvr>
                                    </p:animEffect>
                                    <p:anim calcmode="lin" valueType="num">
                                      <p:cBhvr>
                                        <p:cTn id="24" dur="1000"/>
                                        <p:tgtEl>
                                          <p:spTgt spid="44"/>
                                        </p:tgtEl>
                                        <p:attrNameLst>
                                          <p:attrName>ppt_x</p:attrName>
                                        </p:attrNameLst>
                                      </p:cBhvr>
                                      <p:tavLst>
                                        <p:tav tm="0">
                                          <p:val>
                                            <p:strVal val="ppt_x"/>
                                          </p:val>
                                        </p:tav>
                                        <p:tav tm="100000">
                                          <p:val>
                                            <p:strVal val="ppt_x"/>
                                          </p:val>
                                        </p:tav>
                                      </p:tavLst>
                                    </p:anim>
                                    <p:anim calcmode="lin" valueType="num">
                                      <p:cBhvr>
                                        <p:cTn id="25" dur="100" decel="100000"/>
                                        <p:tgtEl>
                                          <p:spTgt spid="44"/>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44"/>
                                        </p:tgtEl>
                                        <p:attrNameLst>
                                          <p:attrName>ppt_y</p:attrName>
                                        </p:attrNameLst>
                                      </p:cBhvr>
                                      <p:tavLst>
                                        <p:tav tm="0">
                                          <p:val>
                                            <p:strVal val="ppt_y"/>
                                          </p:val>
                                        </p:tav>
                                        <p:tav tm="100000">
                                          <p:val>
                                            <p:strVal val="ppt_y+1"/>
                                          </p:val>
                                        </p:tav>
                                      </p:tavLst>
                                    </p:anim>
                                    <p:set>
                                      <p:cBhvr>
                                        <p:cTn id="27" dur="1" fill="hold">
                                          <p:stCondLst>
                                            <p:cond delay="999"/>
                                          </p:stCondLst>
                                        </p:cTn>
                                        <p:tgtEl>
                                          <p:spTgt spid="44"/>
                                        </p:tgtEl>
                                        <p:attrNameLst>
                                          <p:attrName>style.visibility</p:attrName>
                                        </p:attrNameLst>
                                      </p:cBhvr>
                                      <p:to>
                                        <p:strVal val="hidden"/>
                                      </p:to>
                                    </p:set>
                                  </p:childTnLst>
                                </p:cTn>
                              </p:par>
                              <p:par>
                                <p:cTn id="28" presetID="37" presetClass="exit" presetSubtype="0" fill="hold" grpId="0" nodeType="with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 decel="100000"/>
                                        <p:tgtEl>
                                          <p:spTgt spid="4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0"/>
                                        </p:tgtEl>
                                        <p:attrNameLst>
                                          <p:attrName>ppt_y</p:attrName>
                                        </p:attrNameLst>
                                      </p:cBhvr>
                                      <p:tavLst>
                                        <p:tav tm="0">
                                          <p:val>
                                            <p:strVal val="ppt_y"/>
                                          </p:val>
                                        </p:tav>
                                        <p:tav tm="100000">
                                          <p:val>
                                            <p:strVal val="ppt_y+1"/>
                                          </p:val>
                                        </p:tav>
                                      </p:tavLst>
                                    </p:anim>
                                    <p:set>
                                      <p:cBhvr>
                                        <p:cTn id="33" dur="1" fill="hold">
                                          <p:stCondLst>
                                            <p:cond delay="999"/>
                                          </p:stCondLst>
                                        </p:cTn>
                                        <p:tgtEl>
                                          <p:spTgt spid="40"/>
                                        </p:tgtEl>
                                        <p:attrNameLst>
                                          <p:attrName>style.visibility</p:attrName>
                                        </p:attrNameLst>
                                      </p:cBhvr>
                                      <p:to>
                                        <p:strVal val="hidden"/>
                                      </p:to>
                                    </p:set>
                                  </p:childTnLst>
                                </p:cTn>
                              </p:par>
                              <p:par>
                                <p:cTn id="34" presetID="37" presetClass="exit" presetSubtype="0" fill="hold" grpId="0" nodeType="withEffect">
                                  <p:stCondLst>
                                    <p:cond delay="0"/>
                                  </p:stCondLst>
                                  <p:childTnLst>
                                    <p:animEffect transition="out" filter="fade">
                                      <p:cBhvr>
                                        <p:cTn id="35" dur="1000"/>
                                        <p:tgtEl>
                                          <p:spTgt spid="36"/>
                                        </p:tgtEl>
                                      </p:cBhvr>
                                    </p:animEffect>
                                    <p:anim calcmode="lin" valueType="num">
                                      <p:cBhvr>
                                        <p:cTn id="36" dur="1000"/>
                                        <p:tgtEl>
                                          <p:spTgt spid="36"/>
                                        </p:tgtEl>
                                        <p:attrNameLst>
                                          <p:attrName>ppt_x</p:attrName>
                                        </p:attrNameLst>
                                      </p:cBhvr>
                                      <p:tavLst>
                                        <p:tav tm="0">
                                          <p:val>
                                            <p:strVal val="ppt_x"/>
                                          </p:val>
                                        </p:tav>
                                        <p:tav tm="100000">
                                          <p:val>
                                            <p:strVal val="ppt_x"/>
                                          </p:val>
                                        </p:tav>
                                      </p:tavLst>
                                    </p:anim>
                                    <p:anim calcmode="lin" valueType="num">
                                      <p:cBhvr>
                                        <p:cTn id="37" dur="100" decel="100000"/>
                                        <p:tgtEl>
                                          <p:spTgt spid="36"/>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6"/>
                                        </p:tgtEl>
                                        <p:attrNameLst>
                                          <p:attrName>ppt_y</p:attrName>
                                        </p:attrNameLst>
                                      </p:cBhvr>
                                      <p:tavLst>
                                        <p:tav tm="0">
                                          <p:val>
                                            <p:strVal val="ppt_y"/>
                                          </p:val>
                                        </p:tav>
                                        <p:tav tm="100000">
                                          <p:val>
                                            <p:strVal val="ppt_y+1"/>
                                          </p:val>
                                        </p:tav>
                                      </p:tavLst>
                                    </p:anim>
                                    <p:set>
                                      <p:cBhvr>
                                        <p:cTn id="39"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9" name="cashreg.wav"/>
                                        </p:tgtEl>
                                      </p:cMediaNode>
                                    </p:audio>
                                  </p:subTnLst>
                                </p:cTn>
                              </p:par>
                              <p:par>
                                <p:cTn id="40" presetID="37" presetClass="exit" presetSubtype="0" fill="hold" grpId="0" nodeType="withEffect">
                                  <p:stCondLst>
                                    <p:cond delay="0"/>
                                  </p:stCondLst>
                                  <p:childTnLst>
                                    <p:animEffect transition="out" filter="fade">
                                      <p:cBhvr>
                                        <p:cTn id="41" dur="1000"/>
                                        <p:tgtEl>
                                          <p:spTgt spid="43"/>
                                        </p:tgtEl>
                                      </p:cBhvr>
                                    </p:animEffect>
                                    <p:anim calcmode="lin" valueType="num">
                                      <p:cBhvr>
                                        <p:cTn id="42" dur="1000"/>
                                        <p:tgtEl>
                                          <p:spTgt spid="43"/>
                                        </p:tgtEl>
                                        <p:attrNameLst>
                                          <p:attrName>ppt_x</p:attrName>
                                        </p:attrNameLst>
                                      </p:cBhvr>
                                      <p:tavLst>
                                        <p:tav tm="0">
                                          <p:val>
                                            <p:strVal val="ppt_x"/>
                                          </p:val>
                                        </p:tav>
                                        <p:tav tm="100000">
                                          <p:val>
                                            <p:strVal val="ppt_x"/>
                                          </p:val>
                                        </p:tav>
                                      </p:tavLst>
                                    </p:anim>
                                    <p:anim calcmode="lin" valueType="num">
                                      <p:cBhvr>
                                        <p:cTn id="43" dur="100" decel="100000"/>
                                        <p:tgtEl>
                                          <p:spTgt spid="4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3"/>
                                        </p:tgtEl>
                                        <p:attrNameLst>
                                          <p:attrName>ppt_y</p:attrName>
                                        </p:attrNameLst>
                                      </p:cBhvr>
                                      <p:tavLst>
                                        <p:tav tm="0">
                                          <p:val>
                                            <p:strVal val="ppt_y"/>
                                          </p:val>
                                        </p:tav>
                                        <p:tav tm="100000">
                                          <p:val>
                                            <p:strVal val="ppt_y+1"/>
                                          </p:val>
                                        </p:tav>
                                      </p:tavLst>
                                    </p:anim>
                                    <p:set>
                                      <p:cBhvr>
                                        <p:cTn id="45"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9" name="cashreg.wav"/>
                                        </p:tgtEl>
                                      </p:cMediaNode>
                                    </p:audio>
                                  </p:subTnLst>
                                </p:cTn>
                              </p:par>
                              <p:par>
                                <p:cTn id="46" presetID="37" presetClass="exit" presetSubtype="0" fill="hold" grpId="0" nodeType="withEffect">
                                  <p:stCondLst>
                                    <p:cond delay="0"/>
                                  </p:stCondLst>
                                  <p:childTnLst>
                                    <p:animEffect transition="out" filter="fade">
                                      <p:cBhvr>
                                        <p:cTn id="47" dur="1000"/>
                                        <p:tgtEl>
                                          <p:spTgt spid="39"/>
                                        </p:tgtEl>
                                      </p:cBhvr>
                                    </p:animEffect>
                                    <p:anim calcmode="lin" valueType="num">
                                      <p:cBhvr>
                                        <p:cTn id="48" dur="1000"/>
                                        <p:tgtEl>
                                          <p:spTgt spid="39"/>
                                        </p:tgtEl>
                                        <p:attrNameLst>
                                          <p:attrName>ppt_x</p:attrName>
                                        </p:attrNameLst>
                                      </p:cBhvr>
                                      <p:tavLst>
                                        <p:tav tm="0">
                                          <p:val>
                                            <p:strVal val="ppt_x"/>
                                          </p:val>
                                        </p:tav>
                                        <p:tav tm="100000">
                                          <p:val>
                                            <p:strVal val="ppt_x"/>
                                          </p:val>
                                        </p:tav>
                                      </p:tavLst>
                                    </p:anim>
                                    <p:anim calcmode="lin" valueType="num">
                                      <p:cBhvr>
                                        <p:cTn id="49" dur="100" decel="100000"/>
                                        <p:tgtEl>
                                          <p:spTgt spid="39"/>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39"/>
                                        </p:tgtEl>
                                        <p:attrNameLst>
                                          <p:attrName>ppt_y</p:attrName>
                                        </p:attrNameLst>
                                      </p:cBhvr>
                                      <p:tavLst>
                                        <p:tav tm="0">
                                          <p:val>
                                            <p:strVal val="ppt_y"/>
                                          </p:val>
                                        </p:tav>
                                        <p:tav tm="100000">
                                          <p:val>
                                            <p:strVal val="ppt_y+1"/>
                                          </p:val>
                                        </p:tav>
                                      </p:tavLst>
                                    </p:anim>
                                    <p:set>
                                      <p:cBhvr>
                                        <p:cTn id="51"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9" name="cashreg.wav"/>
                                        </p:tgtEl>
                                      </p:cMediaNode>
                                    </p:audio>
                                  </p:subTnLst>
                                </p:cTn>
                              </p:par>
                              <p:par>
                                <p:cTn id="52" presetID="37" presetClass="exit" presetSubtype="0" fill="hold" grpId="0" nodeType="withEffect">
                                  <p:stCondLst>
                                    <p:cond delay="0"/>
                                  </p:stCondLst>
                                  <p:childTnLst>
                                    <p:animEffect transition="out" filter="fade">
                                      <p:cBhvr>
                                        <p:cTn id="53" dur="1000"/>
                                        <p:tgtEl>
                                          <p:spTgt spid="37"/>
                                        </p:tgtEl>
                                      </p:cBhvr>
                                    </p:animEffect>
                                    <p:anim calcmode="lin" valueType="num">
                                      <p:cBhvr>
                                        <p:cTn id="54" dur="1000"/>
                                        <p:tgtEl>
                                          <p:spTgt spid="37"/>
                                        </p:tgtEl>
                                        <p:attrNameLst>
                                          <p:attrName>ppt_x</p:attrName>
                                        </p:attrNameLst>
                                      </p:cBhvr>
                                      <p:tavLst>
                                        <p:tav tm="0">
                                          <p:val>
                                            <p:strVal val="ppt_x"/>
                                          </p:val>
                                        </p:tav>
                                        <p:tav tm="100000">
                                          <p:val>
                                            <p:strVal val="ppt_x"/>
                                          </p:val>
                                        </p:tav>
                                      </p:tavLst>
                                    </p:anim>
                                    <p:anim calcmode="lin" valueType="num">
                                      <p:cBhvr>
                                        <p:cTn id="55" dur="100" decel="100000"/>
                                        <p:tgtEl>
                                          <p:spTgt spid="37"/>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37"/>
                                        </p:tgtEl>
                                        <p:attrNameLst>
                                          <p:attrName>ppt_y</p:attrName>
                                        </p:attrNameLst>
                                      </p:cBhvr>
                                      <p:tavLst>
                                        <p:tav tm="0">
                                          <p:val>
                                            <p:strVal val="ppt_y"/>
                                          </p:val>
                                        </p:tav>
                                        <p:tav tm="100000">
                                          <p:val>
                                            <p:strVal val="ppt_y+1"/>
                                          </p:val>
                                        </p:tav>
                                      </p:tavLst>
                                    </p:anim>
                                    <p:set>
                                      <p:cBhvr>
                                        <p:cTn id="57"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9" name="cashreg.wav"/>
                                        </p:tgtEl>
                                      </p:cMediaNode>
                                    </p:audio>
                                  </p:subTnLst>
                                </p:cTn>
                              </p:par>
                              <p:par>
                                <p:cTn id="58" presetID="37" presetClass="exit" presetSubtype="0" fill="hold" grpId="0" nodeType="withEffect">
                                  <p:stCondLst>
                                    <p:cond delay="0"/>
                                  </p:stCondLst>
                                  <p:childTnLst>
                                    <p:animEffect transition="out" filter="fade">
                                      <p:cBhvr>
                                        <p:cTn id="59" dur="1000"/>
                                        <p:tgtEl>
                                          <p:spTgt spid="45"/>
                                        </p:tgtEl>
                                      </p:cBhvr>
                                    </p:animEffect>
                                    <p:anim calcmode="lin" valueType="num">
                                      <p:cBhvr>
                                        <p:cTn id="60" dur="1000"/>
                                        <p:tgtEl>
                                          <p:spTgt spid="45"/>
                                        </p:tgtEl>
                                        <p:attrNameLst>
                                          <p:attrName>ppt_x</p:attrName>
                                        </p:attrNameLst>
                                      </p:cBhvr>
                                      <p:tavLst>
                                        <p:tav tm="0">
                                          <p:val>
                                            <p:strVal val="ppt_x"/>
                                          </p:val>
                                        </p:tav>
                                        <p:tav tm="100000">
                                          <p:val>
                                            <p:strVal val="ppt_x"/>
                                          </p:val>
                                        </p:tav>
                                      </p:tavLst>
                                    </p:anim>
                                    <p:anim calcmode="lin" valueType="num">
                                      <p:cBhvr>
                                        <p:cTn id="61" dur="100" decel="100000"/>
                                        <p:tgtEl>
                                          <p:spTgt spid="4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45"/>
                                        </p:tgtEl>
                                        <p:attrNameLst>
                                          <p:attrName>ppt_y</p:attrName>
                                        </p:attrNameLst>
                                      </p:cBhvr>
                                      <p:tavLst>
                                        <p:tav tm="0">
                                          <p:val>
                                            <p:strVal val="ppt_y"/>
                                          </p:val>
                                        </p:tav>
                                        <p:tav tm="100000">
                                          <p:val>
                                            <p:strVal val="ppt_y+1"/>
                                          </p:val>
                                        </p:tav>
                                      </p:tavLst>
                                    </p:anim>
                                    <p:set>
                                      <p:cBhvr>
                                        <p:cTn id="63"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9" name="cashreg.wav"/>
                                        </p:tgtEl>
                                      </p:cMediaNode>
                                    </p:audio>
                                  </p:subTnLst>
                                </p:cTn>
                              </p:par>
                              <p:par>
                                <p:cTn id="64" presetID="37" presetClass="exit" presetSubtype="0" fill="hold" grpId="0" nodeType="withEffect">
                                  <p:stCondLst>
                                    <p:cond delay="0"/>
                                  </p:stCondLst>
                                  <p:childTnLst>
                                    <p:animEffect transition="out" filter="fade">
                                      <p:cBhvr>
                                        <p:cTn id="65" dur="1000"/>
                                        <p:tgtEl>
                                          <p:spTgt spid="41"/>
                                        </p:tgtEl>
                                      </p:cBhvr>
                                    </p:animEffect>
                                    <p:anim calcmode="lin" valueType="num">
                                      <p:cBhvr>
                                        <p:cTn id="66" dur="1000"/>
                                        <p:tgtEl>
                                          <p:spTgt spid="41"/>
                                        </p:tgtEl>
                                        <p:attrNameLst>
                                          <p:attrName>ppt_x</p:attrName>
                                        </p:attrNameLst>
                                      </p:cBhvr>
                                      <p:tavLst>
                                        <p:tav tm="0">
                                          <p:val>
                                            <p:strVal val="ppt_x"/>
                                          </p:val>
                                        </p:tav>
                                        <p:tav tm="100000">
                                          <p:val>
                                            <p:strVal val="ppt_x"/>
                                          </p:val>
                                        </p:tav>
                                      </p:tavLst>
                                    </p:anim>
                                    <p:anim calcmode="lin" valueType="num">
                                      <p:cBhvr>
                                        <p:cTn id="67" dur="100" decel="100000"/>
                                        <p:tgtEl>
                                          <p:spTgt spid="4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1"/>
                                        </p:tgtEl>
                                        <p:attrNameLst>
                                          <p:attrName>ppt_y</p:attrName>
                                        </p:attrNameLst>
                                      </p:cBhvr>
                                      <p:tavLst>
                                        <p:tav tm="0">
                                          <p:val>
                                            <p:strVal val="ppt_y"/>
                                          </p:val>
                                        </p:tav>
                                        <p:tav tm="100000">
                                          <p:val>
                                            <p:strVal val="ppt_y+1"/>
                                          </p:val>
                                        </p:tav>
                                      </p:tavLst>
                                    </p:anim>
                                    <p:set>
                                      <p:cBhvr>
                                        <p:cTn id="69"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9" name="cashreg.wav"/>
                                        </p:tgtEl>
                                      </p:cMediaNode>
                                    </p:audio>
                                  </p:subTnLst>
                                </p:cTn>
                              </p:par>
                              <p:par>
                                <p:cTn id="70" presetID="23" presetClass="exit" presetSubtype="32" fill="hold" grpId="0" nodeType="withEffect">
                                  <p:stCondLst>
                                    <p:cond delay="0"/>
                                  </p:stCondLst>
                                  <p:childTnLst>
                                    <p:anim calcmode="lin" valueType="num">
                                      <p:cBhvr>
                                        <p:cTn id="71" dur="500"/>
                                        <p:tgtEl>
                                          <p:spTgt spid="7"/>
                                        </p:tgtEl>
                                        <p:attrNameLst>
                                          <p:attrName>ppt_w</p:attrName>
                                        </p:attrNameLst>
                                      </p:cBhvr>
                                      <p:tavLst>
                                        <p:tav tm="0">
                                          <p:val>
                                            <p:strVal val="ppt_w"/>
                                          </p:val>
                                        </p:tav>
                                        <p:tav tm="100000">
                                          <p:val>
                                            <p:fltVal val="0"/>
                                          </p:val>
                                        </p:tav>
                                      </p:tavLst>
                                    </p:anim>
                                    <p:anim calcmode="lin" valueType="num">
                                      <p:cBhvr>
                                        <p:cTn id="72" dur="500"/>
                                        <p:tgtEl>
                                          <p:spTgt spid="7"/>
                                        </p:tgtEl>
                                        <p:attrNameLst>
                                          <p:attrName>ppt_h</p:attrName>
                                        </p:attrNameLst>
                                      </p:cBhvr>
                                      <p:tavLst>
                                        <p:tav tm="0">
                                          <p:val>
                                            <p:strVal val="ppt_h"/>
                                          </p:val>
                                        </p:tav>
                                        <p:tav tm="100000">
                                          <p:val>
                                            <p:fltVal val="0"/>
                                          </p:val>
                                        </p:tav>
                                      </p:tavLst>
                                    </p:anim>
                                    <p:set>
                                      <p:cBhvr>
                                        <p:cTn id="73" dur="1" fill="hold">
                                          <p:stCondLst>
                                            <p:cond delay="499"/>
                                          </p:stCondLst>
                                        </p:cTn>
                                        <p:tgtEl>
                                          <p:spTgt spid="7"/>
                                        </p:tgtEl>
                                        <p:attrNameLst>
                                          <p:attrName>style.visibility</p:attrName>
                                        </p:attrNameLst>
                                      </p:cBhvr>
                                      <p:to>
                                        <p:strVal val="hidden"/>
                                      </p:to>
                                    </p:set>
                                  </p:childTnLst>
                                </p:cTn>
                              </p:par>
                              <p:par>
                                <p:cTn id="74" presetID="23" presetClass="exit" presetSubtype="32" fill="hold" grpId="0" nodeType="withEffect">
                                  <p:stCondLst>
                                    <p:cond delay="0"/>
                                  </p:stCondLst>
                                  <p:childTnLst>
                                    <p:anim calcmode="lin" valueType="num">
                                      <p:cBhvr>
                                        <p:cTn id="75" dur="500"/>
                                        <p:tgtEl>
                                          <p:spTgt spid="46"/>
                                        </p:tgtEl>
                                        <p:attrNameLst>
                                          <p:attrName>ppt_w</p:attrName>
                                        </p:attrNameLst>
                                      </p:cBhvr>
                                      <p:tavLst>
                                        <p:tav tm="0">
                                          <p:val>
                                            <p:strVal val="ppt_w"/>
                                          </p:val>
                                        </p:tav>
                                        <p:tav tm="100000">
                                          <p:val>
                                            <p:fltVal val="0"/>
                                          </p:val>
                                        </p:tav>
                                      </p:tavLst>
                                    </p:anim>
                                    <p:anim calcmode="lin" valueType="num">
                                      <p:cBhvr>
                                        <p:cTn id="76" dur="500"/>
                                        <p:tgtEl>
                                          <p:spTgt spid="46"/>
                                        </p:tgtEl>
                                        <p:attrNameLst>
                                          <p:attrName>ppt_h</p:attrName>
                                        </p:attrNameLst>
                                      </p:cBhvr>
                                      <p:tavLst>
                                        <p:tav tm="0">
                                          <p:val>
                                            <p:strVal val="ppt_h"/>
                                          </p:val>
                                        </p:tav>
                                        <p:tav tm="100000">
                                          <p:val>
                                            <p:fltVal val="0"/>
                                          </p:val>
                                        </p:tav>
                                      </p:tavLst>
                                    </p:anim>
                                    <p:set>
                                      <p:cBhvr>
                                        <p:cTn id="77" dur="1" fill="hold">
                                          <p:stCondLst>
                                            <p:cond delay="499"/>
                                          </p:stCondLst>
                                        </p:cTn>
                                        <p:tgtEl>
                                          <p:spTgt spid="46"/>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49"/>
                                        </p:tgtEl>
                                        <p:attrNameLst>
                                          <p:attrName>ppt_w</p:attrName>
                                        </p:attrNameLst>
                                      </p:cBhvr>
                                      <p:tavLst>
                                        <p:tav tm="0">
                                          <p:val>
                                            <p:strVal val="ppt_w"/>
                                          </p:val>
                                        </p:tav>
                                        <p:tav tm="100000">
                                          <p:val>
                                            <p:fltVal val="0"/>
                                          </p:val>
                                        </p:tav>
                                      </p:tavLst>
                                    </p:anim>
                                    <p:anim calcmode="lin" valueType="num">
                                      <p:cBhvr>
                                        <p:cTn id="80" dur="500"/>
                                        <p:tgtEl>
                                          <p:spTgt spid="49"/>
                                        </p:tgtEl>
                                        <p:attrNameLst>
                                          <p:attrName>ppt_h</p:attrName>
                                        </p:attrNameLst>
                                      </p:cBhvr>
                                      <p:tavLst>
                                        <p:tav tm="0">
                                          <p:val>
                                            <p:strVal val="ppt_h"/>
                                          </p:val>
                                        </p:tav>
                                        <p:tav tm="100000">
                                          <p:val>
                                            <p:fltVal val="0"/>
                                          </p:val>
                                        </p:tav>
                                      </p:tavLst>
                                    </p:anim>
                                    <p:set>
                                      <p:cBhvr>
                                        <p:cTn id="8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1000" fill="hold"/>
                                        <p:tgtEl>
                                          <p:spTgt spid="2"/>
                                        </p:tgtEl>
                                        <p:attrNameLst>
                                          <p:attrName>fillcolor</p:attrName>
                                        </p:attrNameLst>
                                      </p:cBhvr>
                                      <p:to>
                                        <a:srgbClr val="51B748"/>
                                      </p:to>
                                    </p:animClr>
                                    <p:set>
                                      <p:cBhvr>
                                        <p:cTn id="87" dur="1000" fill="hold"/>
                                        <p:tgtEl>
                                          <p:spTgt spid="2"/>
                                        </p:tgtEl>
                                        <p:attrNameLst>
                                          <p:attrName>fill.type</p:attrName>
                                        </p:attrNameLst>
                                      </p:cBhvr>
                                      <p:to>
                                        <p:strVal val="solid"/>
                                      </p:to>
                                    </p:set>
                                    <p:set>
                                      <p:cBhvr>
                                        <p:cTn id="88" dur="1000" fill="hold"/>
                                        <p:tgtEl>
                                          <p:spTgt spid="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9" name="cashreg.wav"/>
                                        </p:tgtEl>
                                      </p:cMediaNode>
                                    </p:audio>
                                  </p:subTnLst>
                                </p:cTn>
                              </p:par>
                              <p:par>
                                <p:cTn id="89" presetID="1" presetClass="emph" presetSubtype="2" fill="hold" nodeType="withEffect">
                                  <p:stCondLst>
                                    <p:cond delay="0"/>
                                  </p:stCondLst>
                                  <p:childTnLst>
                                    <p:animClr clrSpc="rgb" dir="cw">
                                      <p:cBhvr>
                                        <p:cTn id="90" dur="1000" fill="hold"/>
                                        <p:tgtEl>
                                          <p:spTgt spid="4"/>
                                        </p:tgtEl>
                                        <p:attrNameLst>
                                          <p:attrName>fillcolor</p:attrName>
                                        </p:attrNameLst>
                                      </p:cBhvr>
                                      <p:to>
                                        <a:srgbClr val="51B748"/>
                                      </p:to>
                                    </p:animClr>
                                    <p:set>
                                      <p:cBhvr>
                                        <p:cTn id="91" dur="1000" fill="hold"/>
                                        <p:tgtEl>
                                          <p:spTgt spid="4"/>
                                        </p:tgtEl>
                                        <p:attrNameLst>
                                          <p:attrName>fill.type</p:attrName>
                                        </p:attrNameLst>
                                      </p:cBhvr>
                                      <p:to>
                                        <p:strVal val="solid"/>
                                      </p:to>
                                    </p:set>
                                    <p:set>
                                      <p:cBhvr>
                                        <p:cTn id="92" dur="1000" fill="hold"/>
                                        <p:tgtEl>
                                          <p:spTgt spid="4"/>
                                        </p:tgtEl>
                                        <p:attrNameLst>
                                          <p:attrName>fill.on</p:attrName>
                                        </p:attrNameLst>
                                      </p:cBhvr>
                                      <p:to>
                                        <p:strVal val="true"/>
                                      </p:to>
                                    </p:set>
                                  </p:childTnLst>
                                </p:cTn>
                              </p:par>
                              <p:par>
                                <p:cTn id="93" presetID="2" presetClass="exit" presetSubtype="4" fill="hold" grpId="1" nodeType="withEffect">
                                  <p:stCondLst>
                                    <p:cond delay="0"/>
                                  </p:stCondLst>
                                  <p:childTnLst>
                                    <p:anim calcmode="lin" valueType="num">
                                      <p:cBhvr additive="base">
                                        <p:cTn id="94" dur="500"/>
                                        <p:tgtEl>
                                          <p:spTgt spid="36"/>
                                        </p:tgtEl>
                                        <p:attrNameLst>
                                          <p:attrName>ppt_x</p:attrName>
                                        </p:attrNameLst>
                                      </p:cBhvr>
                                      <p:tavLst>
                                        <p:tav tm="0">
                                          <p:val>
                                            <p:strVal val="ppt_x"/>
                                          </p:val>
                                        </p:tav>
                                        <p:tav tm="100000">
                                          <p:val>
                                            <p:strVal val="ppt_x"/>
                                          </p:val>
                                        </p:tav>
                                      </p:tavLst>
                                    </p:anim>
                                    <p:anim calcmode="lin" valueType="num">
                                      <p:cBhvr additive="base">
                                        <p:cTn id="95" dur="500"/>
                                        <p:tgtEl>
                                          <p:spTgt spid="36"/>
                                        </p:tgtEl>
                                        <p:attrNameLst>
                                          <p:attrName>ppt_y</p:attrName>
                                        </p:attrNameLst>
                                      </p:cBhvr>
                                      <p:tavLst>
                                        <p:tav tm="0">
                                          <p:val>
                                            <p:strVal val="ppt_y"/>
                                          </p:val>
                                        </p:tav>
                                        <p:tav tm="100000">
                                          <p:val>
                                            <p:strVal val="1+ppt_h/2"/>
                                          </p:val>
                                        </p:tav>
                                      </p:tavLst>
                                    </p:anim>
                                    <p:set>
                                      <p:cBhvr>
                                        <p:cTn id="96" dur="1" fill="hold">
                                          <p:stCondLst>
                                            <p:cond delay="499"/>
                                          </p:stCondLst>
                                        </p:cTn>
                                        <p:tgtEl>
                                          <p:spTgt spid="36"/>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39"/>
                                        </p:tgtEl>
                                        <p:attrNameLst>
                                          <p:attrName>ppt_x</p:attrName>
                                        </p:attrNameLst>
                                      </p:cBhvr>
                                      <p:tavLst>
                                        <p:tav tm="0">
                                          <p:val>
                                            <p:strVal val="ppt_x"/>
                                          </p:val>
                                        </p:tav>
                                        <p:tav tm="100000">
                                          <p:val>
                                            <p:strVal val="ppt_x"/>
                                          </p:val>
                                        </p:tav>
                                      </p:tavLst>
                                    </p:anim>
                                    <p:anim calcmode="lin" valueType="num">
                                      <p:cBhvr additive="base">
                                        <p:cTn id="103" dur="500"/>
                                        <p:tgtEl>
                                          <p:spTgt spid="39"/>
                                        </p:tgtEl>
                                        <p:attrNameLst>
                                          <p:attrName>ppt_y</p:attrName>
                                        </p:attrNameLst>
                                      </p:cBhvr>
                                      <p:tavLst>
                                        <p:tav tm="0">
                                          <p:val>
                                            <p:strVal val="ppt_y"/>
                                          </p:val>
                                        </p:tav>
                                        <p:tav tm="100000">
                                          <p:val>
                                            <p:strVal val="1+ppt_h/2"/>
                                          </p:val>
                                        </p:tav>
                                      </p:tavLst>
                                    </p:anim>
                                    <p:set>
                                      <p:cBhvr>
                                        <p:cTn id="104" dur="1" fill="hold">
                                          <p:stCondLst>
                                            <p:cond delay="499"/>
                                          </p:stCondLst>
                                        </p:cTn>
                                        <p:tgtEl>
                                          <p:spTgt spid="39"/>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38"/>
                                        </p:tgtEl>
                                        <p:attrNameLst>
                                          <p:attrName>ppt_x</p:attrName>
                                        </p:attrNameLst>
                                      </p:cBhvr>
                                      <p:tavLst>
                                        <p:tav tm="0">
                                          <p:val>
                                            <p:strVal val="ppt_x"/>
                                          </p:val>
                                        </p:tav>
                                        <p:tav tm="100000">
                                          <p:val>
                                            <p:strVal val="ppt_x"/>
                                          </p:val>
                                        </p:tav>
                                      </p:tavLst>
                                    </p:anim>
                                    <p:anim calcmode="lin" valueType="num">
                                      <p:cBhvr additive="base">
                                        <p:cTn id="107" dur="500"/>
                                        <p:tgtEl>
                                          <p:spTgt spid="38"/>
                                        </p:tgtEl>
                                        <p:attrNameLst>
                                          <p:attrName>ppt_y</p:attrName>
                                        </p:attrNameLst>
                                      </p:cBhvr>
                                      <p:tavLst>
                                        <p:tav tm="0">
                                          <p:val>
                                            <p:strVal val="ppt_y"/>
                                          </p:val>
                                        </p:tav>
                                        <p:tav tm="100000">
                                          <p:val>
                                            <p:strVal val="1+ppt_h/2"/>
                                          </p:val>
                                        </p:tav>
                                      </p:tavLst>
                                    </p:anim>
                                    <p:set>
                                      <p:cBhvr>
                                        <p:cTn id="108" dur="1" fill="hold">
                                          <p:stCondLst>
                                            <p:cond delay="499"/>
                                          </p:stCondLst>
                                        </p:cTn>
                                        <p:tgtEl>
                                          <p:spTgt spid="38"/>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4"/>
                                        </p:tgtEl>
                                        <p:attrNameLst>
                                          <p:attrName>ppt_x</p:attrName>
                                        </p:attrNameLst>
                                      </p:cBhvr>
                                      <p:tavLst>
                                        <p:tav tm="0">
                                          <p:val>
                                            <p:strVal val="ppt_x"/>
                                          </p:val>
                                        </p:tav>
                                        <p:tav tm="100000">
                                          <p:val>
                                            <p:strVal val="ppt_x"/>
                                          </p:val>
                                        </p:tav>
                                      </p:tavLst>
                                    </p:anim>
                                    <p:anim calcmode="lin" valueType="num">
                                      <p:cBhvr additive="base">
                                        <p:cTn id="111" dur="500"/>
                                        <p:tgtEl>
                                          <p:spTgt spid="44"/>
                                        </p:tgtEl>
                                        <p:attrNameLst>
                                          <p:attrName>ppt_y</p:attrName>
                                        </p:attrNameLst>
                                      </p:cBhvr>
                                      <p:tavLst>
                                        <p:tav tm="0">
                                          <p:val>
                                            <p:strVal val="ppt_y"/>
                                          </p:val>
                                        </p:tav>
                                        <p:tav tm="100000">
                                          <p:val>
                                            <p:strVal val="1+ppt_h/2"/>
                                          </p:val>
                                        </p:tav>
                                      </p:tavLst>
                                    </p:anim>
                                    <p:set>
                                      <p:cBhvr>
                                        <p:cTn id="112" dur="1" fill="hold">
                                          <p:stCondLst>
                                            <p:cond delay="499"/>
                                          </p:stCondLst>
                                        </p:cTn>
                                        <p:tgtEl>
                                          <p:spTgt spid="44"/>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0"/>
                                        </p:tgtEl>
                                        <p:attrNameLst>
                                          <p:attrName>ppt_x</p:attrName>
                                        </p:attrNameLst>
                                      </p:cBhvr>
                                      <p:tavLst>
                                        <p:tav tm="0">
                                          <p:val>
                                            <p:strVal val="ppt_x"/>
                                          </p:val>
                                        </p:tav>
                                        <p:tav tm="100000">
                                          <p:val>
                                            <p:strVal val="ppt_x"/>
                                          </p:val>
                                        </p:tav>
                                      </p:tavLst>
                                    </p:anim>
                                    <p:anim calcmode="lin" valueType="num">
                                      <p:cBhvr additive="base">
                                        <p:cTn id="115" dur="500"/>
                                        <p:tgtEl>
                                          <p:spTgt spid="40"/>
                                        </p:tgtEl>
                                        <p:attrNameLst>
                                          <p:attrName>ppt_y</p:attrName>
                                        </p:attrNameLst>
                                      </p:cBhvr>
                                      <p:tavLst>
                                        <p:tav tm="0">
                                          <p:val>
                                            <p:strVal val="ppt_y"/>
                                          </p:val>
                                        </p:tav>
                                        <p:tav tm="100000">
                                          <p:val>
                                            <p:strVal val="1+ppt_h/2"/>
                                          </p:val>
                                        </p:tav>
                                      </p:tavLst>
                                    </p:anim>
                                    <p:set>
                                      <p:cBhvr>
                                        <p:cTn id="116" dur="1" fill="hold">
                                          <p:stCondLst>
                                            <p:cond delay="499"/>
                                          </p:stCondLst>
                                        </p:cTn>
                                        <p:tgtEl>
                                          <p:spTgt spid="40"/>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7"/>
                                        </p:tgtEl>
                                        <p:attrNameLst>
                                          <p:attrName>ppt_x</p:attrName>
                                        </p:attrNameLst>
                                      </p:cBhvr>
                                      <p:tavLst>
                                        <p:tav tm="0">
                                          <p:val>
                                            <p:strVal val="ppt_x"/>
                                          </p:val>
                                        </p:tav>
                                        <p:tav tm="100000">
                                          <p:val>
                                            <p:strVal val="ppt_x"/>
                                          </p:val>
                                        </p:tav>
                                      </p:tavLst>
                                    </p:anim>
                                    <p:anim calcmode="lin" valueType="num">
                                      <p:cBhvr additive="base">
                                        <p:cTn id="119" dur="500"/>
                                        <p:tgtEl>
                                          <p:spTgt spid="37"/>
                                        </p:tgtEl>
                                        <p:attrNameLst>
                                          <p:attrName>ppt_y</p:attrName>
                                        </p:attrNameLst>
                                      </p:cBhvr>
                                      <p:tavLst>
                                        <p:tav tm="0">
                                          <p:val>
                                            <p:strVal val="ppt_y"/>
                                          </p:val>
                                        </p:tav>
                                        <p:tav tm="100000">
                                          <p:val>
                                            <p:strVal val="1+ppt_h/2"/>
                                          </p:val>
                                        </p:tav>
                                      </p:tavLst>
                                    </p:anim>
                                    <p:set>
                                      <p:cBhvr>
                                        <p:cTn id="120" dur="1" fill="hold">
                                          <p:stCondLst>
                                            <p:cond delay="499"/>
                                          </p:stCondLst>
                                        </p:cTn>
                                        <p:tgtEl>
                                          <p:spTgt spid="37"/>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41"/>
                                        </p:tgtEl>
                                        <p:attrNameLst>
                                          <p:attrName>ppt_x</p:attrName>
                                        </p:attrNameLst>
                                      </p:cBhvr>
                                      <p:tavLst>
                                        <p:tav tm="0">
                                          <p:val>
                                            <p:strVal val="ppt_x"/>
                                          </p:val>
                                        </p:tav>
                                        <p:tav tm="100000">
                                          <p:val>
                                            <p:strVal val="ppt_x"/>
                                          </p:val>
                                        </p:tav>
                                      </p:tavLst>
                                    </p:anim>
                                    <p:anim calcmode="lin" valueType="num">
                                      <p:cBhvr additive="base">
                                        <p:cTn id="127" dur="500"/>
                                        <p:tgtEl>
                                          <p:spTgt spid="41"/>
                                        </p:tgtEl>
                                        <p:attrNameLst>
                                          <p:attrName>ppt_y</p:attrName>
                                        </p:attrNameLst>
                                      </p:cBhvr>
                                      <p:tavLst>
                                        <p:tav tm="0">
                                          <p:val>
                                            <p:strVal val="ppt_y"/>
                                          </p:val>
                                        </p:tav>
                                        <p:tav tm="100000">
                                          <p:val>
                                            <p:strVal val="1+ppt_h/2"/>
                                          </p:val>
                                        </p:tav>
                                      </p:tavLst>
                                    </p:anim>
                                    <p:set>
                                      <p:cBhvr>
                                        <p:cTn id="128" dur="1" fill="hold">
                                          <p:stCondLst>
                                            <p:cond delay="499"/>
                                          </p:stCondLst>
                                        </p:cTn>
                                        <p:tgtEl>
                                          <p:spTgt spid="41"/>
                                        </p:tgtEl>
                                        <p:attrNameLst>
                                          <p:attrName>style.visibility</p:attrName>
                                        </p:attrNameLst>
                                      </p:cBhvr>
                                      <p:to>
                                        <p:strVal val="hidden"/>
                                      </p:to>
                                    </p:set>
                                  </p:childTnLst>
                                </p:cTn>
                              </p:par>
                              <p:par>
                                <p:cTn id="129" presetID="37" presetClass="exit" presetSubtype="0" fill="hold" grpId="1" nodeType="withEffect">
                                  <p:stCondLst>
                                    <p:cond delay="0"/>
                                  </p:stCondLst>
                                  <p:childTnLst>
                                    <p:animEffect transition="out" filter="fade">
                                      <p:cBhvr>
                                        <p:cTn id="130" dur="1000"/>
                                        <p:tgtEl>
                                          <p:spTgt spid="7"/>
                                        </p:tgtEl>
                                      </p:cBhvr>
                                    </p:animEffect>
                                    <p:anim calcmode="lin" valueType="num">
                                      <p:cBhvr>
                                        <p:cTn id="131" dur="1000"/>
                                        <p:tgtEl>
                                          <p:spTgt spid="7"/>
                                        </p:tgtEl>
                                        <p:attrNameLst>
                                          <p:attrName>ppt_x</p:attrName>
                                        </p:attrNameLst>
                                      </p:cBhvr>
                                      <p:tavLst>
                                        <p:tav tm="0">
                                          <p:val>
                                            <p:strVal val="ppt_x"/>
                                          </p:val>
                                        </p:tav>
                                        <p:tav tm="100000">
                                          <p:val>
                                            <p:strVal val="ppt_x"/>
                                          </p:val>
                                        </p:tav>
                                      </p:tavLst>
                                    </p:anim>
                                    <p:anim calcmode="lin" valueType="num">
                                      <p:cBhvr>
                                        <p:cTn id="132" dur="100" decel="100000"/>
                                        <p:tgtEl>
                                          <p:spTgt spid="7"/>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7"/>
                                        </p:tgtEl>
                                        <p:attrNameLst>
                                          <p:attrName>ppt_y</p:attrName>
                                        </p:attrNameLst>
                                      </p:cBhvr>
                                      <p:tavLst>
                                        <p:tav tm="0">
                                          <p:val>
                                            <p:strVal val="ppt_y"/>
                                          </p:val>
                                        </p:tav>
                                        <p:tav tm="100000">
                                          <p:val>
                                            <p:strVal val="ppt_y+1"/>
                                          </p:val>
                                        </p:tav>
                                      </p:tavLst>
                                    </p:anim>
                                    <p:set>
                                      <p:cBhvr>
                                        <p:cTn id="134" dur="1" fill="hold">
                                          <p:stCondLst>
                                            <p:cond delay="999"/>
                                          </p:stCondLst>
                                        </p:cTn>
                                        <p:tgtEl>
                                          <p:spTgt spid="7"/>
                                        </p:tgtEl>
                                        <p:attrNameLst>
                                          <p:attrName>style.visibility</p:attrName>
                                        </p:attrNameLst>
                                      </p:cBhvr>
                                      <p:to>
                                        <p:strVal val="hidden"/>
                                      </p:to>
                                    </p:set>
                                  </p:childTnLst>
                                </p:cTn>
                              </p:par>
                              <p:par>
                                <p:cTn id="135" presetID="37" presetClass="exit" presetSubtype="0" fill="hold" grpId="1" nodeType="withEffect">
                                  <p:stCondLst>
                                    <p:cond delay="0"/>
                                  </p:stCondLst>
                                  <p:childTnLst>
                                    <p:animEffect transition="out" filter="fade">
                                      <p:cBhvr>
                                        <p:cTn id="136" dur="1000"/>
                                        <p:tgtEl>
                                          <p:spTgt spid="46"/>
                                        </p:tgtEl>
                                      </p:cBhvr>
                                    </p:animEffect>
                                    <p:anim calcmode="lin" valueType="num">
                                      <p:cBhvr>
                                        <p:cTn id="137" dur="1000"/>
                                        <p:tgtEl>
                                          <p:spTgt spid="46"/>
                                        </p:tgtEl>
                                        <p:attrNameLst>
                                          <p:attrName>ppt_x</p:attrName>
                                        </p:attrNameLst>
                                      </p:cBhvr>
                                      <p:tavLst>
                                        <p:tav tm="0">
                                          <p:val>
                                            <p:strVal val="ppt_x"/>
                                          </p:val>
                                        </p:tav>
                                        <p:tav tm="100000">
                                          <p:val>
                                            <p:strVal val="ppt_x"/>
                                          </p:val>
                                        </p:tav>
                                      </p:tavLst>
                                    </p:anim>
                                    <p:anim calcmode="lin" valueType="num">
                                      <p:cBhvr>
                                        <p:cTn id="138" dur="100" decel="100000"/>
                                        <p:tgtEl>
                                          <p:spTgt spid="46"/>
                                        </p:tgtEl>
                                        <p:attrNameLst>
                                          <p:attrName>ppt_y</p:attrName>
                                        </p:attrNameLst>
                                      </p:cBhvr>
                                      <p:tavLst>
                                        <p:tav tm="0">
                                          <p:val>
                                            <p:strVal val="ppt_y"/>
                                          </p:val>
                                        </p:tav>
                                        <p:tav tm="100000">
                                          <p:val>
                                            <p:strVal val="ppt_y-.03"/>
                                          </p:val>
                                        </p:tav>
                                      </p:tavLst>
                                    </p:anim>
                                    <p:anim calcmode="lin" valueType="num">
                                      <p:cBhvr>
                                        <p:cTn id="139" dur="900" accel="100000">
                                          <p:stCondLst>
                                            <p:cond delay="100"/>
                                          </p:stCondLst>
                                        </p:cTn>
                                        <p:tgtEl>
                                          <p:spTgt spid="46"/>
                                        </p:tgtEl>
                                        <p:attrNameLst>
                                          <p:attrName>ppt_y</p:attrName>
                                        </p:attrNameLst>
                                      </p:cBhvr>
                                      <p:tavLst>
                                        <p:tav tm="0">
                                          <p:val>
                                            <p:strVal val="ppt_y"/>
                                          </p:val>
                                        </p:tav>
                                        <p:tav tm="100000">
                                          <p:val>
                                            <p:strVal val="ppt_y+1"/>
                                          </p:val>
                                        </p:tav>
                                      </p:tavLst>
                                    </p:anim>
                                    <p:set>
                                      <p:cBhvr>
                                        <p:cTn id="140" dur="1" fill="hold">
                                          <p:stCondLst>
                                            <p:cond delay="999"/>
                                          </p:stCondLst>
                                        </p:cTn>
                                        <p:tgtEl>
                                          <p:spTgt spid="46"/>
                                        </p:tgtEl>
                                        <p:attrNameLst>
                                          <p:attrName>style.visibility</p:attrName>
                                        </p:attrNameLst>
                                      </p:cBhvr>
                                      <p:to>
                                        <p:strVal val="hidden"/>
                                      </p:to>
                                    </p:set>
                                  </p:childTnLst>
                                </p:cTn>
                              </p:par>
                              <p:par>
                                <p:cTn id="141" presetID="37" presetClass="exit" presetSubtype="0" fill="hold" grpId="1" nodeType="withEffect">
                                  <p:stCondLst>
                                    <p:cond delay="0"/>
                                  </p:stCondLst>
                                  <p:childTnLst>
                                    <p:animEffect transition="out" filter="fade">
                                      <p:cBhvr>
                                        <p:cTn id="142" dur="1000"/>
                                        <p:tgtEl>
                                          <p:spTgt spid="49"/>
                                        </p:tgtEl>
                                      </p:cBhvr>
                                    </p:animEffect>
                                    <p:anim calcmode="lin" valueType="num">
                                      <p:cBhvr>
                                        <p:cTn id="143" dur="1000"/>
                                        <p:tgtEl>
                                          <p:spTgt spid="49"/>
                                        </p:tgtEl>
                                        <p:attrNameLst>
                                          <p:attrName>ppt_x</p:attrName>
                                        </p:attrNameLst>
                                      </p:cBhvr>
                                      <p:tavLst>
                                        <p:tav tm="0">
                                          <p:val>
                                            <p:strVal val="ppt_x"/>
                                          </p:val>
                                        </p:tav>
                                        <p:tav tm="100000">
                                          <p:val>
                                            <p:strVal val="ppt_x"/>
                                          </p:val>
                                        </p:tav>
                                      </p:tavLst>
                                    </p:anim>
                                    <p:anim calcmode="lin" valueType="num">
                                      <p:cBhvr>
                                        <p:cTn id="144" dur="100" decel="100000"/>
                                        <p:tgtEl>
                                          <p:spTgt spid="49"/>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49"/>
                                        </p:tgtEl>
                                        <p:attrNameLst>
                                          <p:attrName>ppt_y</p:attrName>
                                        </p:attrNameLst>
                                      </p:cBhvr>
                                      <p:tavLst>
                                        <p:tav tm="0">
                                          <p:val>
                                            <p:strVal val="ppt_y"/>
                                          </p:val>
                                        </p:tav>
                                        <p:tav tm="100000">
                                          <p:val>
                                            <p:strVal val="ppt_y+1"/>
                                          </p:val>
                                        </p:tav>
                                      </p:tavLst>
                                    </p:anim>
                                    <p:set>
                                      <p:cBhvr>
                                        <p:cTn id="14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147" fill="hold" display="0">
                  <p:stCondLst>
                    <p:cond delay="indefinite"/>
                  </p:stCondLst>
                  <p:endCondLst>
                    <p:cond evt="onStopAudio" delay="0">
                      <p:tgtEl>
                        <p:sldTgt/>
                      </p:tgtEl>
                    </p:cond>
                  </p:endCondLst>
                </p:cTn>
                <p:tgtEl>
                  <p:spTgt spid="14"/>
                </p:tgtEl>
              </p:cMediaNode>
            </p:audio>
            <p:seq concurrent="1" nextAc="seek">
              <p:cTn id="148" restart="whenNotActive" fill="hold" evtFilter="cancelBubble" nodeType="interactiveSeq">
                <p:stCondLst>
                  <p:cond evt="onClick" delay="0">
                    <p:tgtEl>
                      <p:spTgt spid="7"/>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3860" fill="hold"/>
                                        <p:tgtEl>
                                          <p:spTgt spid="14"/>
                                        </p:tgtEl>
                                      </p:cBhvr>
                                    </p:cmd>
                                  </p:childTnLst>
                                </p:cTn>
                              </p:par>
                            </p:childTnLst>
                          </p:cTn>
                        </p:par>
                      </p:childTnLst>
                    </p:cTn>
                  </p:par>
                </p:childTnLst>
              </p:cTn>
              <p:nextCondLst>
                <p:cond evt="onClick" delay="0">
                  <p:tgtEl>
                    <p:spTgt spid="7"/>
                  </p:tgtEl>
                </p:cond>
              </p:nextCondLst>
            </p:seq>
            <p:audio>
              <p:cMediaNode vol="80000">
                <p:cTn id="153" fill="hold" display="0">
                  <p:stCondLst>
                    <p:cond delay="indefinite"/>
                  </p:stCondLst>
                  <p:endCondLst>
                    <p:cond evt="onStopAudio" delay="0">
                      <p:tgtEl>
                        <p:sldTgt/>
                      </p:tgtEl>
                    </p:cond>
                  </p:endCondLst>
                </p:cTn>
                <p:tgtEl>
                  <p:spTgt spid="15"/>
                </p:tgtEl>
              </p:cMediaNode>
            </p:audio>
            <p:seq concurrent="1" nextAc="seek">
              <p:cTn id="154" restart="whenNotActive" fill="hold" evtFilter="cancelBubble" nodeType="interactiveSeq">
                <p:stCondLst>
                  <p:cond evt="onClick" delay="0">
                    <p:tgtEl>
                      <p:spTgt spid="46"/>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3860" fill="hold"/>
                                        <p:tgtEl>
                                          <p:spTgt spid="15"/>
                                        </p:tgtEl>
                                      </p:cBhvr>
                                    </p:cmd>
                                  </p:childTnLst>
                                </p:cTn>
                              </p:par>
                            </p:childTnLst>
                          </p:cTn>
                        </p:par>
                      </p:childTnLst>
                    </p:cTn>
                  </p:par>
                </p:childTnLst>
              </p:cTn>
              <p:nextCondLst>
                <p:cond evt="onClick" delay="0">
                  <p:tgtEl>
                    <p:spTgt spid="46"/>
                  </p:tgtEl>
                </p:cond>
              </p:nextCondLst>
            </p:seq>
            <p:audio>
              <p:cMediaNode vol="80000">
                <p:cTn id="159" fill="hold" display="0">
                  <p:stCondLst>
                    <p:cond delay="indefinite"/>
                  </p:stCondLst>
                  <p:endCondLst>
                    <p:cond evt="onStopAudio" delay="0">
                      <p:tgtEl>
                        <p:sldTgt/>
                      </p:tgtEl>
                    </p:cond>
                  </p:endCondLst>
                </p:cTn>
                <p:tgtEl>
                  <p:spTgt spid="47"/>
                </p:tgtEl>
              </p:cMediaNode>
            </p:audio>
            <p:seq concurrent="1" nextAc="seek">
              <p:cTn id="160" restart="whenNotActive" fill="hold" evtFilter="cancelBubble" nodeType="interactiveSeq">
                <p:stCondLst>
                  <p:cond evt="onClick" delay="0">
                    <p:tgtEl>
                      <p:spTgt spid="49"/>
                    </p:tgtEl>
                  </p:cond>
                </p:stCondLst>
                <p:endSync evt="end" delay="0">
                  <p:rtn val="all"/>
                </p:endSync>
                <p:childTnLst>
                  <p:par>
                    <p:cTn id="161" fill="hold">
                      <p:stCondLst>
                        <p:cond delay="0"/>
                      </p:stCondLst>
                      <p:childTnLst>
                        <p:par>
                          <p:cTn id="162" fill="hold">
                            <p:stCondLst>
                              <p:cond delay="0"/>
                            </p:stCondLst>
                            <p:childTnLst>
                              <p:par>
                                <p:cTn id="163" presetID="1" presetClass="mediacall" presetSubtype="0" fill="hold" nodeType="clickEffect">
                                  <p:stCondLst>
                                    <p:cond delay="0"/>
                                  </p:stCondLst>
                                  <p:childTnLst>
                                    <p:cmd type="call" cmd="playFrom(0.0)">
                                      <p:cBhvr>
                                        <p:cTn id="164" dur="3860" fill="hold"/>
                                        <p:tgtEl>
                                          <p:spTgt spid="47"/>
                                        </p:tgtEl>
                                      </p:cBhvr>
                                    </p:cmd>
                                  </p:childTnLst>
                                </p:cTn>
                              </p:par>
                            </p:childTnLst>
                          </p:cTn>
                        </p:par>
                      </p:childTnLst>
                    </p:cTn>
                  </p:par>
                </p:childTnLst>
              </p:cTn>
              <p:nextCondLst>
                <p:cond evt="onClick" delay="0">
                  <p:tgtEl>
                    <p:spTgt spid="49"/>
                  </p:tgtEl>
                </p:cond>
              </p:nextCondLst>
            </p:seq>
          </p:childTnLst>
        </p:cTn>
      </p:par>
    </p:tnLst>
    <p:bldLst>
      <p:bldP spid="2" grpId="0" animBg="1"/>
      <p:bldP spid="36" grpId="0" animBg="1"/>
      <p:bldP spid="36" grpId="1" animBg="1"/>
      <p:bldP spid="37" grpId="0" animBg="1"/>
      <p:bldP spid="37" grpId="1" animBg="1"/>
      <p:bldP spid="38" grpId="0" animBg="1"/>
      <p:bldP spid="38" grpId="1" animBg="1"/>
      <p:bldP spid="4" grpId="0" animBg="1"/>
      <p:bldP spid="39" grpId="0" animBg="1"/>
      <p:bldP spid="39" grpId="1" animBg="1"/>
      <p:bldP spid="40" grpId="0" animBg="1"/>
      <p:bldP spid="40" grpId="1" animBg="1"/>
      <p:bldP spid="41" grpId="0" animBg="1"/>
      <p:bldP spid="41" grpId="1" animBg="1"/>
      <p:bldP spid="43" grpId="0"/>
      <p:bldP spid="43" grpId="1"/>
      <p:bldP spid="44" grpId="0"/>
      <p:bldP spid="44" grpId="1"/>
      <p:bldP spid="45" grpId="0"/>
      <p:bldP spid="45" grpId="1"/>
      <p:bldP spid="7" grpId="0" animBg="1"/>
      <p:bldP spid="7" grpId="1" animBg="1"/>
      <p:bldP spid="46" grpId="0" animBg="1"/>
      <p:bldP spid="46" grpId="1" animBg="1"/>
      <p:bldP spid="49" grpId="0" animBg="1"/>
      <p:bldP spid="4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3399"/>
            </a:gs>
            <a:gs pos="99000">
              <a:srgbClr val="030048"/>
            </a:gs>
          </a:gsLst>
          <a:path path="circle">
            <a:fillToRect l="50000" t="50000" r="50000" b="50000"/>
          </a:path>
        </a:gradFill>
        <a:effectLst/>
      </p:bgPr>
    </p:bg>
    <p:spTree>
      <p:nvGrpSpPr>
        <p:cNvPr id="1" name=""/>
        <p:cNvGrpSpPr/>
        <p:nvPr/>
      </p:nvGrpSpPr>
      <p:grpSpPr>
        <a:xfrm>
          <a:off x="0" y="0"/>
          <a:ext cx="0" cy="0"/>
          <a:chOff x="0" y="0"/>
          <a:chExt cx="0" cy="0"/>
        </a:xfrm>
      </p:grpSpPr>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2322151" y="318067"/>
            <a:ext cx="548243" cy="548243"/>
          </a:xfrm>
          <a:prstGeom prst="rect">
            <a:avLst/>
          </a:prstGeom>
        </p:spPr>
      </p:pic>
      <p:sp>
        <p:nvSpPr>
          <p:cNvPr id="2" name="Isosceles Triangle 1"/>
          <p:cNvSpPr/>
          <p:nvPr/>
        </p:nvSpPr>
        <p:spPr>
          <a:xfrm rot="5400000">
            <a:off x="256301" y="4859198"/>
            <a:ext cx="785255" cy="697780"/>
          </a:xfrm>
          <a:prstGeom prst="triangle">
            <a:avLst/>
          </a:prstGeom>
          <a:solidFill>
            <a:srgbClr val="285DB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6" name="Isosceles Triangle 35"/>
          <p:cNvSpPr/>
          <p:nvPr/>
        </p:nvSpPr>
        <p:spPr>
          <a:xfrm rot="5400000">
            <a:off x="244356" y="3475251"/>
            <a:ext cx="785256" cy="697780"/>
          </a:xfrm>
          <a:prstGeom prst="triangl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7" name="Isosceles Triangle 36"/>
          <p:cNvSpPr/>
          <p:nvPr/>
        </p:nvSpPr>
        <p:spPr>
          <a:xfrm rot="5400000">
            <a:off x="6102264" y="4859198"/>
            <a:ext cx="785256" cy="697780"/>
          </a:xfrm>
          <a:prstGeom prst="triangle">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8" name="Isosceles Triangle 37"/>
          <p:cNvSpPr/>
          <p:nvPr/>
        </p:nvSpPr>
        <p:spPr>
          <a:xfrm rot="5400000">
            <a:off x="6110179" y="3475251"/>
            <a:ext cx="785256" cy="697780"/>
          </a:xfrm>
          <a:prstGeom prst="triangl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 name="Rounded Rectangle 3"/>
          <p:cNvSpPr/>
          <p:nvPr/>
        </p:nvSpPr>
        <p:spPr>
          <a:xfrm>
            <a:off x="1307384" y="4815460"/>
            <a:ext cx="4314825" cy="785258"/>
          </a:xfrm>
          <a:prstGeom prst="roundRect">
            <a:avLst/>
          </a:prstGeom>
          <a:solidFill>
            <a:srgbClr val="285DB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2 x (a+ b)</a:t>
            </a:r>
            <a:endParaRPr kumimoji="0" lang="en-US" sz="30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295439" y="3431513"/>
            <a:ext cx="4314825" cy="785258"/>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a + b x 2</a:t>
            </a:r>
            <a:endParaRPr kumimoji="0" lang="en-US" sz="30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7161262" y="3431513"/>
            <a:ext cx="4314825" cy="785258"/>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RobotoCondensed-Italic"/>
              </a:rPr>
              <a:t>a </a:t>
            </a: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x b + 2</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7153347" y="4815460"/>
            <a:ext cx="4314825" cy="785258"/>
          </a:xfrm>
          <a:prstGeom prst="roundRect">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(a + b) x 2</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21468" y="4912735"/>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B</a:t>
            </a:r>
          </a:p>
        </p:txBody>
      </p:sp>
      <p:sp>
        <p:nvSpPr>
          <p:cNvPr id="43" name="TextBox 42"/>
          <p:cNvSpPr txBox="1"/>
          <p:nvPr/>
        </p:nvSpPr>
        <p:spPr>
          <a:xfrm>
            <a:off x="290934" y="352878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A</a:t>
            </a:r>
          </a:p>
        </p:txBody>
      </p:sp>
      <p:sp>
        <p:nvSpPr>
          <p:cNvPr id="44" name="TextBox 43"/>
          <p:cNvSpPr txBox="1"/>
          <p:nvPr/>
        </p:nvSpPr>
        <p:spPr>
          <a:xfrm>
            <a:off x="6192427" y="352878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C</a:t>
            </a:r>
          </a:p>
        </p:txBody>
      </p:sp>
      <p:sp>
        <p:nvSpPr>
          <p:cNvPr id="45" name="TextBox 44"/>
          <p:cNvSpPr txBox="1"/>
          <p:nvPr/>
        </p:nvSpPr>
        <p:spPr>
          <a:xfrm>
            <a:off x="6165923" y="4912735"/>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D</a:t>
            </a:r>
          </a:p>
        </p:txBody>
      </p:sp>
      <p:sp>
        <p:nvSpPr>
          <p:cNvPr id="48" name="Chon dung">
            <a:extLst>
              <a:ext uri="{FF2B5EF4-FFF2-40B4-BE49-F238E27FC236}">
                <a16:creationId xmlns:a16="http://schemas.microsoft.com/office/drawing/2014/main" id="{B24A4F18-6393-5FC9-2934-AE7554568F20}"/>
              </a:ext>
            </a:extLst>
          </p:cNvPr>
          <p:cNvSpPr/>
          <p:nvPr/>
        </p:nvSpPr>
        <p:spPr>
          <a:xfrm>
            <a:off x="321468" y="4872774"/>
            <a:ext cx="5322171" cy="737551"/>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7" name="Chon sai">
            <a:extLst>
              <a:ext uri="{FF2B5EF4-FFF2-40B4-BE49-F238E27FC236}">
                <a16:creationId xmlns:a16="http://schemas.microsoft.com/office/drawing/2014/main" id="{E37F5473-B288-1590-A221-1BD41EA401C4}"/>
              </a:ext>
            </a:extLst>
          </p:cNvPr>
          <p:cNvSpPr/>
          <p:nvPr/>
        </p:nvSpPr>
        <p:spPr>
          <a:xfrm>
            <a:off x="378814" y="3421277"/>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6" name="Chon sai 1">
            <a:extLst>
              <a:ext uri="{FF2B5EF4-FFF2-40B4-BE49-F238E27FC236}">
                <a16:creationId xmlns:a16="http://schemas.microsoft.com/office/drawing/2014/main" id="{449AD17F-7258-EE3B-73C9-881385679E5F}"/>
              </a:ext>
            </a:extLst>
          </p:cNvPr>
          <p:cNvSpPr/>
          <p:nvPr/>
        </p:nvSpPr>
        <p:spPr>
          <a:xfrm>
            <a:off x="6144299" y="3505545"/>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9" name="Chon sai 2">
            <a:extLst>
              <a:ext uri="{FF2B5EF4-FFF2-40B4-BE49-F238E27FC236}">
                <a16:creationId xmlns:a16="http://schemas.microsoft.com/office/drawing/2014/main" id="{C5FA2215-DEFF-8FE9-B2BB-4E4CF663ACA6}"/>
              </a:ext>
            </a:extLst>
          </p:cNvPr>
          <p:cNvSpPr/>
          <p:nvPr/>
        </p:nvSpPr>
        <p:spPr>
          <a:xfrm>
            <a:off x="6234496" y="4816120"/>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pic>
        <p:nvPicPr>
          <p:cNvPr id="14" name="sai-1">
            <a:hlinkClick r:id="" action="ppaction://media"/>
            <a:extLst>
              <a:ext uri="{FF2B5EF4-FFF2-40B4-BE49-F238E27FC236}">
                <a16:creationId xmlns:a16="http://schemas.microsoft.com/office/drawing/2014/main" id="{44DCAF0A-3DB4-5C8E-07C5-4413BCC55E0F}"/>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035447" y="4385095"/>
            <a:ext cx="406400" cy="406400"/>
          </a:xfrm>
          <a:prstGeom prst="rect">
            <a:avLst/>
          </a:prstGeom>
        </p:spPr>
      </p:pic>
      <p:pic>
        <p:nvPicPr>
          <p:cNvPr id="15" name="sai-1">
            <a:hlinkClick r:id="" action="ppaction://media"/>
            <a:extLst>
              <a:ext uri="{FF2B5EF4-FFF2-40B4-BE49-F238E27FC236}">
                <a16:creationId xmlns:a16="http://schemas.microsoft.com/office/drawing/2014/main" id="{F94AAE7A-19B9-FC13-B09B-6DA07E24F198}"/>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062632" y="5038759"/>
            <a:ext cx="406400" cy="406400"/>
          </a:xfrm>
          <a:prstGeom prst="rect">
            <a:avLst/>
          </a:prstGeom>
        </p:spPr>
      </p:pic>
      <p:pic>
        <p:nvPicPr>
          <p:cNvPr id="47" name="sai-1">
            <a:hlinkClick r:id="" action="ppaction://media"/>
            <a:extLst>
              <a:ext uri="{FF2B5EF4-FFF2-40B4-BE49-F238E27FC236}">
                <a16:creationId xmlns:a16="http://schemas.microsoft.com/office/drawing/2014/main" id="{D4FE613F-5722-7A10-FC80-3CE8FE749513}"/>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062632" y="5581778"/>
            <a:ext cx="406400" cy="406400"/>
          </a:xfrm>
          <a:prstGeom prst="rect">
            <a:avLst/>
          </a:prstGeom>
        </p:spPr>
      </p:pic>
      <p:grpSp>
        <p:nvGrpSpPr>
          <p:cNvPr id="52" name="Group 51">
            <a:extLst>
              <a:ext uri="{FF2B5EF4-FFF2-40B4-BE49-F238E27FC236}">
                <a16:creationId xmlns:a16="http://schemas.microsoft.com/office/drawing/2014/main" id="{9F1EA169-E253-595D-3F50-BA7DBCF09B5E}"/>
              </a:ext>
            </a:extLst>
          </p:cNvPr>
          <p:cNvGrpSpPr/>
          <p:nvPr/>
        </p:nvGrpSpPr>
        <p:grpSpPr>
          <a:xfrm>
            <a:off x="-658615" y="-389154"/>
            <a:ext cx="2872376" cy="2819958"/>
            <a:chOff x="-658615" y="-389154"/>
            <a:chExt cx="2872376" cy="2819958"/>
          </a:xfrm>
        </p:grpSpPr>
        <p:grpSp>
          <p:nvGrpSpPr>
            <p:cNvPr id="5" name="Group 142"/>
            <p:cNvGrpSpPr>
              <a:grpSpLocks/>
            </p:cNvGrpSpPr>
            <p:nvPr/>
          </p:nvGrpSpPr>
          <p:grpSpPr bwMode="auto">
            <a:xfrm>
              <a:off x="-658615" y="-389154"/>
              <a:ext cx="2872376" cy="2819958"/>
              <a:chOff x="819" y="1243"/>
              <a:chExt cx="47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gradFill>
                  <a:gsLst>
                    <a:gs pos="0">
                      <a:srgbClr val="003399"/>
                    </a:gs>
                    <a:gs pos="99000">
                      <a:srgbClr val="030048"/>
                    </a:gs>
                  </a:gsLst>
                  <a:path path="circle">
                    <a:fillToRect l="50000" t="50000" r="50000" b="50000"/>
                  </a:path>
                </a:gra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rot="1598452">
                <a:off x="934" y="1267"/>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 name="Picture 50">
              <a:hlinkClick r:id="" action="ppaction://noaction"/>
              <a:extLst>
                <a:ext uri="{FF2B5EF4-FFF2-40B4-BE49-F238E27FC236}">
                  <a16:creationId xmlns:a16="http://schemas.microsoft.com/office/drawing/2014/main" id="{B65B1BE0-8CDB-C6C5-CCBE-55BE542FCD4D}"/>
                </a:ext>
              </a:extLst>
            </p:cNvPr>
            <p:cNvPicPr>
              <a:picLocks noChangeAspect="1"/>
            </p:cNvPicPr>
            <p:nvPr/>
          </p:nvPicPr>
          <p:blipFill rotWithShape="1">
            <a:blip r:embed="rId15"/>
            <a:srcRect l="-1" t="14566" r="36450" b="15961"/>
            <a:stretch/>
          </p:blipFill>
          <p:spPr>
            <a:xfrm>
              <a:off x="339685" y="35680"/>
              <a:ext cx="1003340" cy="1416449"/>
            </a:xfrm>
            <a:prstGeom prst="rect">
              <a:avLst/>
            </a:prstGeom>
          </p:spPr>
        </p:pic>
      </p:grpSp>
      <p:pic>
        <p:nvPicPr>
          <p:cNvPr id="54" name="Picture 53">
            <a:extLst>
              <a:ext uri="{FF2B5EF4-FFF2-40B4-BE49-F238E27FC236}">
                <a16:creationId xmlns:a16="http://schemas.microsoft.com/office/drawing/2014/main" id="{DA641FBE-53E7-0188-965A-D18D24DCFC6C}"/>
              </a:ext>
            </a:extLst>
          </p:cNvPr>
          <p:cNvPicPr>
            <a:picLocks noChangeAspect="1"/>
          </p:cNvPicPr>
          <p:nvPr/>
        </p:nvPicPr>
        <p:blipFill rotWithShape="1">
          <a:blip r:embed="rId16">
            <a:alphaModFix amt="44000"/>
          </a:blip>
          <a:srcRect t="24105" r="41145" b="20938"/>
          <a:stretch/>
        </p:blipFill>
        <p:spPr>
          <a:xfrm rot="5674327">
            <a:off x="-1513551" y="5679106"/>
            <a:ext cx="3483491" cy="3418997"/>
          </a:xfrm>
          <a:prstGeom prst="rect">
            <a:avLst/>
          </a:prstGeom>
          <a:effectLst>
            <a:outerShdw blurRad="50800" dist="50800" dir="5400000" algn="ctr" rotWithShape="0">
              <a:srgbClr val="000000">
                <a:alpha val="40000"/>
              </a:srgbClr>
            </a:outerShdw>
          </a:effectLst>
        </p:spPr>
      </p:pic>
      <p:pic>
        <p:nvPicPr>
          <p:cNvPr id="55" name="Picture 54">
            <a:extLst>
              <a:ext uri="{FF2B5EF4-FFF2-40B4-BE49-F238E27FC236}">
                <a16:creationId xmlns:a16="http://schemas.microsoft.com/office/drawing/2014/main" id="{BDB5C620-28B0-AF95-DBE8-926D9A4DAEC1}"/>
              </a:ext>
            </a:extLst>
          </p:cNvPr>
          <p:cNvPicPr>
            <a:picLocks noChangeAspect="1"/>
          </p:cNvPicPr>
          <p:nvPr/>
        </p:nvPicPr>
        <p:blipFill rotWithShape="1">
          <a:blip r:embed="rId16">
            <a:alphaModFix amt="44000"/>
          </a:blip>
          <a:srcRect t="24104" r="41145" b="15852"/>
          <a:stretch/>
        </p:blipFill>
        <p:spPr>
          <a:xfrm rot="2622351">
            <a:off x="10346708" y="-1047739"/>
            <a:ext cx="3649715" cy="3913691"/>
          </a:xfrm>
          <a:prstGeom prst="rect">
            <a:avLst/>
          </a:prstGeom>
          <a:effectLst>
            <a:outerShdw blurRad="50800" dist="50800" dir="5400000" algn="ctr" rotWithShape="0">
              <a:srgbClr val="000000">
                <a:alpha val="40000"/>
              </a:srgbClr>
            </a:outerShdw>
          </a:effectLst>
        </p:spPr>
      </p:pic>
      <p:pic>
        <p:nvPicPr>
          <p:cNvPr id="56" name="Picture 55">
            <a:extLst>
              <a:ext uri="{FF2B5EF4-FFF2-40B4-BE49-F238E27FC236}">
                <a16:creationId xmlns:a16="http://schemas.microsoft.com/office/drawing/2014/main" id="{4573BCC4-14C6-AE0F-9845-547C1128056A}"/>
              </a:ext>
            </a:extLst>
          </p:cNvPr>
          <p:cNvPicPr>
            <a:picLocks noChangeAspect="1"/>
          </p:cNvPicPr>
          <p:nvPr/>
        </p:nvPicPr>
        <p:blipFill rotWithShape="1">
          <a:blip r:embed="rId16">
            <a:alphaModFix amt="53000"/>
          </a:blip>
          <a:srcRect t="24105" r="41145" b="20259"/>
          <a:stretch/>
        </p:blipFill>
        <p:spPr>
          <a:xfrm rot="8369866">
            <a:off x="10728927" y="5273157"/>
            <a:ext cx="2926145" cy="2907452"/>
          </a:xfrm>
          <a:prstGeom prst="rect">
            <a:avLst/>
          </a:prstGeom>
        </p:spPr>
      </p:pic>
      <p:pic>
        <p:nvPicPr>
          <p:cNvPr id="8" name="Hiẹn DA" descr="Questions with solid fill">
            <a:extLst>
              <a:ext uri="{FF2B5EF4-FFF2-40B4-BE49-F238E27FC236}">
                <a16:creationId xmlns:a16="http://schemas.microsoft.com/office/drawing/2014/main" id="{4126C691-DBB4-DCF5-399D-53FAD962C10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8329" y="1311569"/>
            <a:ext cx="923138" cy="923138"/>
          </a:xfrm>
          <a:prstGeom prst="rect">
            <a:avLst/>
          </a:prstGeom>
        </p:spPr>
      </p:pic>
      <p:sp>
        <p:nvSpPr>
          <p:cNvPr id="3" name="Rounded Rectangle 5">
            <a:hlinkClick r:id="" action="ppaction://noaction"/>
            <a:extLst>
              <a:ext uri="{FF2B5EF4-FFF2-40B4-BE49-F238E27FC236}">
                <a16:creationId xmlns:a16="http://schemas.microsoft.com/office/drawing/2014/main" id="{1F3A89F8-5B0C-1286-0909-0F210F839028}"/>
              </a:ext>
            </a:extLst>
          </p:cNvPr>
          <p:cNvSpPr/>
          <p:nvPr/>
        </p:nvSpPr>
        <p:spPr>
          <a:xfrm>
            <a:off x="3757799" y="866310"/>
            <a:ext cx="7716758" cy="1319228"/>
          </a:xfrm>
          <a:prstGeom prst="round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RobotoCondensed-Italic"/>
              </a:rPr>
              <a:t>B</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iểu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tương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ứng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với</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biểu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toán</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học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dưới</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đây</a:t>
            </a: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a:t>
            </a:r>
            <a:endParaRPr kumimoji="0" lang="vi-VN" sz="3000" b="1" i="0" u="none" strike="noStrike" kern="1200" cap="none" spc="0" normalizeH="0" baseline="0" noProof="0" dirty="0">
              <a:ln>
                <a:noFill/>
              </a:ln>
              <a:solidFill>
                <a:prstClr val="white"/>
              </a:solidFill>
              <a:effectLst/>
              <a:uLnTx/>
              <a:uFillTx/>
              <a:latin typeface="RobotoCondensed-Italic"/>
              <a:ea typeface="+mn-ea"/>
              <a:cs typeface="+mn-cs"/>
            </a:endParaRPr>
          </a:p>
        </p:txBody>
      </p:sp>
      <p:pic>
        <p:nvPicPr>
          <p:cNvPr id="17" name="Picture 16">
            <a:extLst>
              <a:ext uri="{FF2B5EF4-FFF2-40B4-BE49-F238E27FC236}">
                <a16:creationId xmlns:a16="http://schemas.microsoft.com/office/drawing/2014/main" id="{ECD1010F-E932-ADD6-44D2-95F5AA3EC054}"/>
              </a:ext>
            </a:extLst>
          </p:cNvPr>
          <p:cNvPicPr>
            <a:picLocks noChangeAspect="1"/>
          </p:cNvPicPr>
          <p:nvPr/>
        </p:nvPicPr>
        <p:blipFill>
          <a:blip r:embed="rId19"/>
          <a:stretch>
            <a:fillRect/>
          </a:stretch>
        </p:blipFill>
        <p:spPr>
          <a:xfrm>
            <a:off x="6192427" y="932391"/>
            <a:ext cx="1971950" cy="666843"/>
          </a:xfrm>
          <a:prstGeom prst="rect">
            <a:avLst/>
          </a:prstGeom>
        </p:spPr>
      </p:pic>
    </p:spTree>
    <p:custDataLst>
      <p:tags r:id="rId1"/>
    </p:custDataLst>
    <p:extLst>
      <p:ext uri="{BB962C8B-B14F-4D97-AF65-F5344CB8AC3E}">
        <p14:creationId xmlns:p14="http://schemas.microsoft.com/office/powerpoint/2010/main" val="1319977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8" name="chimes.wav"/>
          </p:stSnd>
        </p:sndAc>
      </p:transition>
    </mc:Choice>
    <mc:Fallback xmlns="">
      <p:transition spd="slow">
        <p:fade/>
        <p:sndAc>
          <p:stSnd>
            <p:snd r:embed="rId20" name="chimes.wav"/>
          </p:stSnd>
        </p:sndAc>
      </p:transition>
    </mc:Fallback>
  </mc:AlternateContent>
  <p:timing>
    <p:tnLst>
      <p:par>
        <p:cTn id="1" dur="indefinite" restart="never" nodeType="tmRoot">
          <p:childTnLst>
            <p:audio>
              <p:cMediaNode vol="24490">
                <p:cTn id="2" fill="hold" display="0">
                  <p:stCondLst>
                    <p:cond delay="indefinite"/>
                  </p:stCondLst>
                  <p:endCondLst>
                    <p:cond evt="onStopAudio" delay="0">
                      <p:tgtEl>
                        <p:sldTgt/>
                      </p:tgtEl>
                    </p:cond>
                  </p:endCondLst>
                </p:cTn>
                <p:tgtEl>
                  <p:spTgt spid="16"/>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2" presetClass="emph" presetSubtype="0" fill="hold" grpId="0" nodeType="clickEffect">
                                  <p:stCondLst>
                                    <p:cond delay="0"/>
                                  </p:stCondLst>
                                  <p:childTnLst>
                                    <p:animClr clrSpc="hsl" dir="cw">
                                      <p:cBhvr override="childStyle">
                                        <p:cTn id="7" dur="1000" fill="hold"/>
                                        <p:tgtEl>
                                          <p:spTgt spid="2"/>
                                        </p:tgtEl>
                                        <p:attrNameLst>
                                          <p:attrName>style.color</p:attrName>
                                        </p:attrNameLst>
                                      </p:cBhvr>
                                      <p:by>
                                        <p:hsl h="-7200000" s="0" l="0"/>
                                      </p:by>
                                    </p:animClr>
                                    <p:animClr clrSpc="hsl" dir="cw">
                                      <p:cBhvr>
                                        <p:cTn id="8" dur="1000" fill="hold"/>
                                        <p:tgtEl>
                                          <p:spTgt spid="2"/>
                                        </p:tgtEl>
                                        <p:attrNameLst>
                                          <p:attrName>fillcolor</p:attrName>
                                        </p:attrNameLst>
                                      </p:cBhvr>
                                      <p:by>
                                        <p:hsl h="-7200000" s="0" l="0"/>
                                      </p:by>
                                    </p:animClr>
                                    <p:animClr clrSpc="hsl" dir="cw">
                                      <p:cBhvr>
                                        <p:cTn id="9" dur="1000" fill="hold"/>
                                        <p:tgtEl>
                                          <p:spTgt spid="2"/>
                                        </p:tgtEl>
                                        <p:attrNameLst>
                                          <p:attrName>stroke.color</p:attrName>
                                        </p:attrNameLst>
                                      </p:cBhvr>
                                      <p:by>
                                        <p:hsl h="-7200000" s="0" l="0"/>
                                      </p:by>
                                    </p:animClr>
                                    <p:set>
                                      <p:cBhvr>
                                        <p:cTn id="10" dur="1000" fill="hold"/>
                                        <p:tgtEl>
                                          <p:spTgt spid="2"/>
                                        </p:tgtEl>
                                        <p:attrNameLst>
                                          <p:attrName>fill.type</p:attrName>
                                        </p:attrNameLst>
                                      </p:cBhvr>
                                      <p:to>
                                        <p:strVal val="solid"/>
                                      </p:to>
                                    </p:set>
                                  </p:childTnLst>
                                  <p:subTnLst>
                                    <p:audio>
                                      <p:cMediaNode vol="100000">
                                        <p:cTn display="0" masterRel="sameClick">
                                          <p:stCondLst>
                                            <p:cond evt="begin" delay="0">
                                              <p:tn val="6"/>
                                            </p:cond>
                                          </p:stCondLst>
                                          <p:endCondLst>
                                            <p:cond evt="onStopAudio" delay="0">
                                              <p:tgtEl>
                                                <p:sldTgt/>
                                              </p:tgtEl>
                                            </p:cond>
                                          </p:endCondLst>
                                        </p:cTn>
                                        <p:tgtEl>
                                          <p:sndTgt r:embed="rId9" name="cashreg.wav"/>
                                        </p:tgtEl>
                                      </p:cMediaNode>
                                    </p:audio>
                                  </p:subTnLst>
                                </p:cTn>
                              </p:par>
                              <p:par>
                                <p:cTn id="11" presetID="22" presetClass="emph" presetSubtype="0" fill="hold" grpId="0" nodeType="withEffect">
                                  <p:stCondLst>
                                    <p:cond delay="0"/>
                                  </p:stCondLst>
                                  <p:childTnLst>
                                    <p:animClr clrSpc="hsl" dir="cw">
                                      <p:cBhvr override="childStyle">
                                        <p:cTn id="12" dur="1000" fill="hold"/>
                                        <p:tgtEl>
                                          <p:spTgt spid="4"/>
                                        </p:tgtEl>
                                        <p:attrNameLst>
                                          <p:attrName>style.color</p:attrName>
                                        </p:attrNameLst>
                                      </p:cBhvr>
                                      <p:by>
                                        <p:hsl h="-7200000" s="0" l="0"/>
                                      </p:by>
                                    </p:animClr>
                                    <p:animClr clrSpc="hsl" dir="cw">
                                      <p:cBhvr>
                                        <p:cTn id="13" dur="1000" fill="hold"/>
                                        <p:tgtEl>
                                          <p:spTgt spid="4"/>
                                        </p:tgtEl>
                                        <p:attrNameLst>
                                          <p:attrName>fillcolor</p:attrName>
                                        </p:attrNameLst>
                                      </p:cBhvr>
                                      <p:by>
                                        <p:hsl h="-7200000" s="0" l="0"/>
                                      </p:by>
                                    </p:animClr>
                                    <p:animClr clrSpc="hsl" dir="cw">
                                      <p:cBhvr>
                                        <p:cTn id="14" dur="1000" fill="hold"/>
                                        <p:tgtEl>
                                          <p:spTgt spid="4"/>
                                        </p:tgtEl>
                                        <p:attrNameLst>
                                          <p:attrName>stroke.color</p:attrName>
                                        </p:attrNameLst>
                                      </p:cBhvr>
                                      <p:by>
                                        <p:hsl h="-7200000" s="0" l="0"/>
                                      </p:by>
                                    </p:animClr>
                                    <p:set>
                                      <p:cBhvr>
                                        <p:cTn id="15" dur="1000" fill="hold"/>
                                        <p:tgtEl>
                                          <p:spTgt spid="4"/>
                                        </p:tgtEl>
                                        <p:attrNameLst>
                                          <p:attrName>fill.type</p:attrName>
                                        </p:attrNameLst>
                                      </p:cBhvr>
                                      <p:to>
                                        <p:strVal val="solid"/>
                                      </p:to>
                                    </p:set>
                                  </p:childTnLst>
                                  <p:subTnLst>
                                    <p:audio>
                                      <p:cMediaNode vol="100000">
                                        <p:cTn display="0" masterRel="sameClick">
                                          <p:stCondLst>
                                            <p:cond evt="begin" delay="0">
                                              <p:tn val="11"/>
                                            </p:cond>
                                          </p:stCondLst>
                                          <p:endCondLst>
                                            <p:cond evt="onStopAudio" delay="0">
                                              <p:tgtEl>
                                                <p:sldTgt/>
                                              </p:tgtEl>
                                            </p:cond>
                                          </p:endCondLst>
                                        </p:cTn>
                                        <p:tgtEl>
                                          <p:sndTgt r:embed="rId9" name="cashreg.wav"/>
                                        </p:tgtEl>
                                      </p:cMediaNode>
                                    </p:audio>
                                  </p:subTnLst>
                                </p:cTn>
                              </p:par>
                              <p:par>
                                <p:cTn id="16" presetID="37" presetClass="exit" presetSubtype="0" fill="hold" grpId="0" nodeType="withEffect">
                                  <p:stCondLst>
                                    <p:cond delay="0"/>
                                  </p:stCondLst>
                                  <p:childTnLst>
                                    <p:animEffect transition="out" filter="fade">
                                      <p:cBhvr>
                                        <p:cTn id="17" dur="1000"/>
                                        <p:tgtEl>
                                          <p:spTgt spid="38"/>
                                        </p:tgtEl>
                                      </p:cBhvr>
                                    </p:animEffect>
                                    <p:anim calcmode="lin" valueType="num">
                                      <p:cBhvr>
                                        <p:cTn id="18" dur="1000"/>
                                        <p:tgtEl>
                                          <p:spTgt spid="38"/>
                                        </p:tgtEl>
                                        <p:attrNameLst>
                                          <p:attrName>ppt_x</p:attrName>
                                        </p:attrNameLst>
                                      </p:cBhvr>
                                      <p:tavLst>
                                        <p:tav tm="0">
                                          <p:val>
                                            <p:strVal val="ppt_x"/>
                                          </p:val>
                                        </p:tav>
                                        <p:tav tm="100000">
                                          <p:val>
                                            <p:strVal val="ppt_x"/>
                                          </p:val>
                                        </p:tav>
                                      </p:tavLst>
                                    </p:anim>
                                    <p:anim calcmode="lin" valueType="num">
                                      <p:cBhvr>
                                        <p:cTn id="19" dur="100" decel="100000"/>
                                        <p:tgtEl>
                                          <p:spTgt spid="38"/>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38"/>
                                        </p:tgtEl>
                                        <p:attrNameLst>
                                          <p:attrName>ppt_y</p:attrName>
                                        </p:attrNameLst>
                                      </p:cBhvr>
                                      <p:tavLst>
                                        <p:tav tm="0">
                                          <p:val>
                                            <p:strVal val="ppt_y"/>
                                          </p:val>
                                        </p:tav>
                                        <p:tav tm="100000">
                                          <p:val>
                                            <p:strVal val="ppt_y+1"/>
                                          </p:val>
                                        </p:tav>
                                      </p:tavLst>
                                    </p:anim>
                                    <p:set>
                                      <p:cBhvr>
                                        <p:cTn id="21" dur="1" fill="hold">
                                          <p:stCondLst>
                                            <p:cond delay="999"/>
                                          </p:stCondLst>
                                        </p:cTn>
                                        <p:tgtEl>
                                          <p:spTgt spid="38"/>
                                        </p:tgtEl>
                                        <p:attrNameLst>
                                          <p:attrName>style.visibility</p:attrName>
                                        </p:attrNameLst>
                                      </p:cBhvr>
                                      <p:to>
                                        <p:strVal val="hidden"/>
                                      </p:to>
                                    </p:set>
                                  </p:childTnLst>
                                </p:cTn>
                              </p:par>
                              <p:par>
                                <p:cTn id="22" presetID="37" presetClass="exit" presetSubtype="0" fill="hold" grpId="0" nodeType="withEffect">
                                  <p:stCondLst>
                                    <p:cond delay="0"/>
                                  </p:stCondLst>
                                  <p:childTnLst>
                                    <p:animEffect transition="out" filter="fade">
                                      <p:cBhvr>
                                        <p:cTn id="23" dur="1000"/>
                                        <p:tgtEl>
                                          <p:spTgt spid="44"/>
                                        </p:tgtEl>
                                      </p:cBhvr>
                                    </p:animEffect>
                                    <p:anim calcmode="lin" valueType="num">
                                      <p:cBhvr>
                                        <p:cTn id="24" dur="1000"/>
                                        <p:tgtEl>
                                          <p:spTgt spid="44"/>
                                        </p:tgtEl>
                                        <p:attrNameLst>
                                          <p:attrName>ppt_x</p:attrName>
                                        </p:attrNameLst>
                                      </p:cBhvr>
                                      <p:tavLst>
                                        <p:tav tm="0">
                                          <p:val>
                                            <p:strVal val="ppt_x"/>
                                          </p:val>
                                        </p:tav>
                                        <p:tav tm="100000">
                                          <p:val>
                                            <p:strVal val="ppt_x"/>
                                          </p:val>
                                        </p:tav>
                                      </p:tavLst>
                                    </p:anim>
                                    <p:anim calcmode="lin" valueType="num">
                                      <p:cBhvr>
                                        <p:cTn id="25" dur="100" decel="100000"/>
                                        <p:tgtEl>
                                          <p:spTgt spid="44"/>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44"/>
                                        </p:tgtEl>
                                        <p:attrNameLst>
                                          <p:attrName>ppt_y</p:attrName>
                                        </p:attrNameLst>
                                      </p:cBhvr>
                                      <p:tavLst>
                                        <p:tav tm="0">
                                          <p:val>
                                            <p:strVal val="ppt_y"/>
                                          </p:val>
                                        </p:tav>
                                        <p:tav tm="100000">
                                          <p:val>
                                            <p:strVal val="ppt_y+1"/>
                                          </p:val>
                                        </p:tav>
                                      </p:tavLst>
                                    </p:anim>
                                    <p:set>
                                      <p:cBhvr>
                                        <p:cTn id="27" dur="1" fill="hold">
                                          <p:stCondLst>
                                            <p:cond delay="999"/>
                                          </p:stCondLst>
                                        </p:cTn>
                                        <p:tgtEl>
                                          <p:spTgt spid="44"/>
                                        </p:tgtEl>
                                        <p:attrNameLst>
                                          <p:attrName>style.visibility</p:attrName>
                                        </p:attrNameLst>
                                      </p:cBhvr>
                                      <p:to>
                                        <p:strVal val="hidden"/>
                                      </p:to>
                                    </p:set>
                                  </p:childTnLst>
                                </p:cTn>
                              </p:par>
                              <p:par>
                                <p:cTn id="28" presetID="37" presetClass="exit" presetSubtype="0" fill="hold" grpId="0" nodeType="with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 decel="100000"/>
                                        <p:tgtEl>
                                          <p:spTgt spid="4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0"/>
                                        </p:tgtEl>
                                        <p:attrNameLst>
                                          <p:attrName>ppt_y</p:attrName>
                                        </p:attrNameLst>
                                      </p:cBhvr>
                                      <p:tavLst>
                                        <p:tav tm="0">
                                          <p:val>
                                            <p:strVal val="ppt_y"/>
                                          </p:val>
                                        </p:tav>
                                        <p:tav tm="100000">
                                          <p:val>
                                            <p:strVal val="ppt_y+1"/>
                                          </p:val>
                                        </p:tav>
                                      </p:tavLst>
                                    </p:anim>
                                    <p:set>
                                      <p:cBhvr>
                                        <p:cTn id="33" dur="1" fill="hold">
                                          <p:stCondLst>
                                            <p:cond delay="999"/>
                                          </p:stCondLst>
                                        </p:cTn>
                                        <p:tgtEl>
                                          <p:spTgt spid="40"/>
                                        </p:tgtEl>
                                        <p:attrNameLst>
                                          <p:attrName>style.visibility</p:attrName>
                                        </p:attrNameLst>
                                      </p:cBhvr>
                                      <p:to>
                                        <p:strVal val="hidden"/>
                                      </p:to>
                                    </p:set>
                                  </p:childTnLst>
                                </p:cTn>
                              </p:par>
                              <p:par>
                                <p:cTn id="34" presetID="37" presetClass="exit" presetSubtype="0" fill="hold" grpId="0" nodeType="withEffect">
                                  <p:stCondLst>
                                    <p:cond delay="0"/>
                                  </p:stCondLst>
                                  <p:childTnLst>
                                    <p:animEffect transition="out" filter="fade">
                                      <p:cBhvr>
                                        <p:cTn id="35" dur="1000"/>
                                        <p:tgtEl>
                                          <p:spTgt spid="36"/>
                                        </p:tgtEl>
                                      </p:cBhvr>
                                    </p:animEffect>
                                    <p:anim calcmode="lin" valueType="num">
                                      <p:cBhvr>
                                        <p:cTn id="36" dur="1000"/>
                                        <p:tgtEl>
                                          <p:spTgt spid="36"/>
                                        </p:tgtEl>
                                        <p:attrNameLst>
                                          <p:attrName>ppt_x</p:attrName>
                                        </p:attrNameLst>
                                      </p:cBhvr>
                                      <p:tavLst>
                                        <p:tav tm="0">
                                          <p:val>
                                            <p:strVal val="ppt_x"/>
                                          </p:val>
                                        </p:tav>
                                        <p:tav tm="100000">
                                          <p:val>
                                            <p:strVal val="ppt_x"/>
                                          </p:val>
                                        </p:tav>
                                      </p:tavLst>
                                    </p:anim>
                                    <p:anim calcmode="lin" valueType="num">
                                      <p:cBhvr>
                                        <p:cTn id="37" dur="100" decel="100000"/>
                                        <p:tgtEl>
                                          <p:spTgt spid="36"/>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6"/>
                                        </p:tgtEl>
                                        <p:attrNameLst>
                                          <p:attrName>ppt_y</p:attrName>
                                        </p:attrNameLst>
                                      </p:cBhvr>
                                      <p:tavLst>
                                        <p:tav tm="0">
                                          <p:val>
                                            <p:strVal val="ppt_y"/>
                                          </p:val>
                                        </p:tav>
                                        <p:tav tm="100000">
                                          <p:val>
                                            <p:strVal val="ppt_y+1"/>
                                          </p:val>
                                        </p:tav>
                                      </p:tavLst>
                                    </p:anim>
                                    <p:set>
                                      <p:cBhvr>
                                        <p:cTn id="39"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9" name="cashreg.wav"/>
                                        </p:tgtEl>
                                      </p:cMediaNode>
                                    </p:audio>
                                  </p:subTnLst>
                                </p:cTn>
                              </p:par>
                              <p:par>
                                <p:cTn id="40" presetID="37" presetClass="exit" presetSubtype="0" fill="hold" grpId="0" nodeType="withEffect">
                                  <p:stCondLst>
                                    <p:cond delay="0"/>
                                  </p:stCondLst>
                                  <p:childTnLst>
                                    <p:animEffect transition="out" filter="fade">
                                      <p:cBhvr>
                                        <p:cTn id="41" dur="1000"/>
                                        <p:tgtEl>
                                          <p:spTgt spid="43"/>
                                        </p:tgtEl>
                                      </p:cBhvr>
                                    </p:animEffect>
                                    <p:anim calcmode="lin" valueType="num">
                                      <p:cBhvr>
                                        <p:cTn id="42" dur="1000"/>
                                        <p:tgtEl>
                                          <p:spTgt spid="43"/>
                                        </p:tgtEl>
                                        <p:attrNameLst>
                                          <p:attrName>ppt_x</p:attrName>
                                        </p:attrNameLst>
                                      </p:cBhvr>
                                      <p:tavLst>
                                        <p:tav tm="0">
                                          <p:val>
                                            <p:strVal val="ppt_x"/>
                                          </p:val>
                                        </p:tav>
                                        <p:tav tm="100000">
                                          <p:val>
                                            <p:strVal val="ppt_x"/>
                                          </p:val>
                                        </p:tav>
                                      </p:tavLst>
                                    </p:anim>
                                    <p:anim calcmode="lin" valueType="num">
                                      <p:cBhvr>
                                        <p:cTn id="43" dur="100" decel="100000"/>
                                        <p:tgtEl>
                                          <p:spTgt spid="4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3"/>
                                        </p:tgtEl>
                                        <p:attrNameLst>
                                          <p:attrName>ppt_y</p:attrName>
                                        </p:attrNameLst>
                                      </p:cBhvr>
                                      <p:tavLst>
                                        <p:tav tm="0">
                                          <p:val>
                                            <p:strVal val="ppt_y"/>
                                          </p:val>
                                        </p:tav>
                                        <p:tav tm="100000">
                                          <p:val>
                                            <p:strVal val="ppt_y+1"/>
                                          </p:val>
                                        </p:tav>
                                      </p:tavLst>
                                    </p:anim>
                                    <p:set>
                                      <p:cBhvr>
                                        <p:cTn id="45"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9" name="cashreg.wav"/>
                                        </p:tgtEl>
                                      </p:cMediaNode>
                                    </p:audio>
                                  </p:subTnLst>
                                </p:cTn>
                              </p:par>
                              <p:par>
                                <p:cTn id="46" presetID="37" presetClass="exit" presetSubtype="0" fill="hold" grpId="0" nodeType="withEffect">
                                  <p:stCondLst>
                                    <p:cond delay="0"/>
                                  </p:stCondLst>
                                  <p:childTnLst>
                                    <p:animEffect transition="out" filter="fade">
                                      <p:cBhvr>
                                        <p:cTn id="47" dur="1000"/>
                                        <p:tgtEl>
                                          <p:spTgt spid="39"/>
                                        </p:tgtEl>
                                      </p:cBhvr>
                                    </p:animEffect>
                                    <p:anim calcmode="lin" valueType="num">
                                      <p:cBhvr>
                                        <p:cTn id="48" dur="1000"/>
                                        <p:tgtEl>
                                          <p:spTgt spid="39"/>
                                        </p:tgtEl>
                                        <p:attrNameLst>
                                          <p:attrName>ppt_x</p:attrName>
                                        </p:attrNameLst>
                                      </p:cBhvr>
                                      <p:tavLst>
                                        <p:tav tm="0">
                                          <p:val>
                                            <p:strVal val="ppt_x"/>
                                          </p:val>
                                        </p:tav>
                                        <p:tav tm="100000">
                                          <p:val>
                                            <p:strVal val="ppt_x"/>
                                          </p:val>
                                        </p:tav>
                                      </p:tavLst>
                                    </p:anim>
                                    <p:anim calcmode="lin" valueType="num">
                                      <p:cBhvr>
                                        <p:cTn id="49" dur="100" decel="100000"/>
                                        <p:tgtEl>
                                          <p:spTgt spid="39"/>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39"/>
                                        </p:tgtEl>
                                        <p:attrNameLst>
                                          <p:attrName>ppt_y</p:attrName>
                                        </p:attrNameLst>
                                      </p:cBhvr>
                                      <p:tavLst>
                                        <p:tav tm="0">
                                          <p:val>
                                            <p:strVal val="ppt_y"/>
                                          </p:val>
                                        </p:tav>
                                        <p:tav tm="100000">
                                          <p:val>
                                            <p:strVal val="ppt_y+1"/>
                                          </p:val>
                                        </p:tav>
                                      </p:tavLst>
                                    </p:anim>
                                    <p:set>
                                      <p:cBhvr>
                                        <p:cTn id="51"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9" name="cashreg.wav"/>
                                        </p:tgtEl>
                                      </p:cMediaNode>
                                    </p:audio>
                                  </p:subTnLst>
                                </p:cTn>
                              </p:par>
                              <p:par>
                                <p:cTn id="52" presetID="37" presetClass="exit" presetSubtype="0" fill="hold" grpId="0" nodeType="withEffect">
                                  <p:stCondLst>
                                    <p:cond delay="0"/>
                                  </p:stCondLst>
                                  <p:childTnLst>
                                    <p:animEffect transition="out" filter="fade">
                                      <p:cBhvr>
                                        <p:cTn id="53" dur="1000"/>
                                        <p:tgtEl>
                                          <p:spTgt spid="37"/>
                                        </p:tgtEl>
                                      </p:cBhvr>
                                    </p:animEffect>
                                    <p:anim calcmode="lin" valueType="num">
                                      <p:cBhvr>
                                        <p:cTn id="54" dur="1000"/>
                                        <p:tgtEl>
                                          <p:spTgt spid="37"/>
                                        </p:tgtEl>
                                        <p:attrNameLst>
                                          <p:attrName>ppt_x</p:attrName>
                                        </p:attrNameLst>
                                      </p:cBhvr>
                                      <p:tavLst>
                                        <p:tav tm="0">
                                          <p:val>
                                            <p:strVal val="ppt_x"/>
                                          </p:val>
                                        </p:tav>
                                        <p:tav tm="100000">
                                          <p:val>
                                            <p:strVal val="ppt_x"/>
                                          </p:val>
                                        </p:tav>
                                      </p:tavLst>
                                    </p:anim>
                                    <p:anim calcmode="lin" valueType="num">
                                      <p:cBhvr>
                                        <p:cTn id="55" dur="100" decel="100000"/>
                                        <p:tgtEl>
                                          <p:spTgt spid="37"/>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37"/>
                                        </p:tgtEl>
                                        <p:attrNameLst>
                                          <p:attrName>ppt_y</p:attrName>
                                        </p:attrNameLst>
                                      </p:cBhvr>
                                      <p:tavLst>
                                        <p:tav tm="0">
                                          <p:val>
                                            <p:strVal val="ppt_y"/>
                                          </p:val>
                                        </p:tav>
                                        <p:tav tm="100000">
                                          <p:val>
                                            <p:strVal val="ppt_y+1"/>
                                          </p:val>
                                        </p:tav>
                                      </p:tavLst>
                                    </p:anim>
                                    <p:set>
                                      <p:cBhvr>
                                        <p:cTn id="57"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9" name="cashreg.wav"/>
                                        </p:tgtEl>
                                      </p:cMediaNode>
                                    </p:audio>
                                  </p:subTnLst>
                                </p:cTn>
                              </p:par>
                              <p:par>
                                <p:cTn id="58" presetID="37" presetClass="exit" presetSubtype="0" fill="hold" grpId="0" nodeType="withEffect">
                                  <p:stCondLst>
                                    <p:cond delay="0"/>
                                  </p:stCondLst>
                                  <p:childTnLst>
                                    <p:animEffect transition="out" filter="fade">
                                      <p:cBhvr>
                                        <p:cTn id="59" dur="1000"/>
                                        <p:tgtEl>
                                          <p:spTgt spid="45"/>
                                        </p:tgtEl>
                                      </p:cBhvr>
                                    </p:animEffect>
                                    <p:anim calcmode="lin" valueType="num">
                                      <p:cBhvr>
                                        <p:cTn id="60" dur="1000"/>
                                        <p:tgtEl>
                                          <p:spTgt spid="45"/>
                                        </p:tgtEl>
                                        <p:attrNameLst>
                                          <p:attrName>ppt_x</p:attrName>
                                        </p:attrNameLst>
                                      </p:cBhvr>
                                      <p:tavLst>
                                        <p:tav tm="0">
                                          <p:val>
                                            <p:strVal val="ppt_x"/>
                                          </p:val>
                                        </p:tav>
                                        <p:tav tm="100000">
                                          <p:val>
                                            <p:strVal val="ppt_x"/>
                                          </p:val>
                                        </p:tav>
                                      </p:tavLst>
                                    </p:anim>
                                    <p:anim calcmode="lin" valueType="num">
                                      <p:cBhvr>
                                        <p:cTn id="61" dur="100" decel="100000"/>
                                        <p:tgtEl>
                                          <p:spTgt spid="4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45"/>
                                        </p:tgtEl>
                                        <p:attrNameLst>
                                          <p:attrName>ppt_y</p:attrName>
                                        </p:attrNameLst>
                                      </p:cBhvr>
                                      <p:tavLst>
                                        <p:tav tm="0">
                                          <p:val>
                                            <p:strVal val="ppt_y"/>
                                          </p:val>
                                        </p:tav>
                                        <p:tav tm="100000">
                                          <p:val>
                                            <p:strVal val="ppt_y+1"/>
                                          </p:val>
                                        </p:tav>
                                      </p:tavLst>
                                    </p:anim>
                                    <p:set>
                                      <p:cBhvr>
                                        <p:cTn id="63"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9" name="cashreg.wav"/>
                                        </p:tgtEl>
                                      </p:cMediaNode>
                                    </p:audio>
                                  </p:subTnLst>
                                </p:cTn>
                              </p:par>
                              <p:par>
                                <p:cTn id="64" presetID="37" presetClass="exit" presetSubtype="0" fill="hold" grpId="0" nodeType="withEffect">
                                  <p:stCondLst>
                                    <p:cond delay="0"/>
                                  </p:stCondLst>
                                  <p:childTnLst>
                                    <p:animEffect transition="out" filter="fade">
                                      <p:cBhvr>
                                        <p:cTn id="65" dur="1000"/>
                                        <p:tgtEl>
                                          <p:spTgt spid="41"/>
                                        </p:tgtEl>
                                      </p:cBhvr>
                                    </p:animEffect>
                                    <p:anim calcmode="lin" valueType="num">
                                      <p:cBhvr>
                                        <p:cTn id="66" dur="1000"/>
                                        <p:tgtEl>
                                          <p:spTgt spid="41"/>
                                        </p:tgtEl>
                                        <p:attrNameLst>
                                          <p:attrName>ppt_x</p:attrName>
                                        </p:attrNameLst>
                                      </p:cBhvr>
                                      <p:tavLst>
                                        <p:tav tm="0">
                                          <p:val>
                                            <p:strVal val="ppt_x"/>
                                          </p:val>
                                        </p:tav>
                                        <p:tav tm="100000">
                                          <p:val>
                                            <p:strVal val="ppt_x"/>
                                          </p:val>
                                        </p:tav>
                                      </p:tavLst>
                                    </p:anim>
                                    <p:anim calcmode="lin" valueType="num">
                                      <p:cBhvr>
                                        <p:cTn id="67" dur="100" decel="100000"/>
                                        <p:tgtEl>
                                          <p:spTgt spid="4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1"/>
                                        </p:tgtEl>
                                        <p:attrNameLst>
                                          <p:attrName>ppt_y</p:attrName>
                                        </p:attrNameLst>
                                      </p:cBhvr>
                                      <p:tavLst>
                                        <p:tav tm="0">
                                          <p:val>
                                            <p:strVal val="ppt_y"/>
                                          </p:val>
                                        </p:tav>
                                        <p:tav tm="100000">
                                          <p:val>
                                            <p:strVal val="ppt_y+1"/>
                                          </p:val>
                                        </p:tav>
                                      </p:tavLst>
                                    </p:anim>
                                    <p:set>
                                      <p:cBhvr>
                                        <p:cTn id="69"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9" name="cashreg.wav"/>
                                        </p:tgtEl>
                                      </p:cMediaNode>
                                    </p:audio>
                                  </p:subTnLst>
                                </p:cTn>
                              </p:par>
                              <p:par>
                                <p:cTn id="70" presetID="23" presetClass="exit" presetSubtype="32" fill="hold" grpId="0" nodeType="withEffect">
                                  <p:stCondLst>
                                    <p:cond delay="0"/>
                                  </p:stCondLst>
                                  <p:childTnLst>
                                    <p:anim calcmode="lin" valueType="num">
                                      <p:cBhvr>
                                        <p:cTn id="71" dur="500"/>
                                        <p:tgtEl>
                                          <p:spTgt spid="7"/>
                                        </p:tgtEl>
                                        <p:attrNameLst>
                                          <p:attrName>ppt_w</p:attrName>
                                        </p:attrNameLst>
                                      </p:cBhvr>
                                      <p:tavLst>
                                        <p:tav tm="0">
                                          <p:val>
                                            <p:strVal val="ppt_w"/>
                                          </p:val>
                                        </p:tav>
                                        <p:tav tm="100000">
                                          <p:val>
                                            <p:fltVal val="0"/>
                                          </p:val>
                                        </p:tav>
                                      </p:tavLst>
                                    </p:anim>
                                    <p:anim calcmode="lin" valueType="num">
                                      <p:cBhvr>
                                        <p:cTn id="72" dur="500"/>
                                        <p:tgtEl>
                                          <p:spTgt spid="7"/>
                                        </p:tgtEl>
                                        <p:attrNameLst>
                                          <p:attrName>ppt_h</p:attrName>
                                        </p:attrNameLst>
                                      </p:cBhvr>
                                      <p:tavLst>
                                        <p:tav tm="0">
                                          <p:val>
                                            <p:strVal val="ppt_h"/>
                                          </p:val>
                                        </p:tav>
                                        <p:tav tm="100000">
                                          <p:val>
                                            <p:fltVal val="0"/>
                                          </p:val>
                                        </p:tav>
                                      </p:tavLst>
                                    </p:anim>
                                    <p:set>
                                      <p:cBhvr>
                                        <p:cTn id="73" dur="1" fill="hold">
                                          <p:stCondLst>
                                            <p:cond delay="499"/>
                                          </p:stCondLst>
                                        </p:cTn>
                                        <p:tgtEl>
                                          <p:spTgt spid="7"/>
                                        </p:tgtEl>
                                        <p:attrNameLst>
                                          <p:attrName>style.visibility</p:attrName>
                                        </p:attrNameLst>
                                      </p:cBhvr>
                                      <p:to>
                                        <p:strVal val="hidden"/>
                                      </p:to>
                                    </p:set>
                                  </p:childTnLst>
                                </p:cTn>
                              </p:par>
                              <p:par>
                                <p:cTn id="74" presetID="23" presetClass="exit" presetSubtype="32" fill="hold" grpId="0" nodeType="withEffect">
                                  <p:stCondLst>
                                    <p:cond delay="0"/>
                                  </p:stCondLst>
                                  <p:childTnLst>
                                    <p:anim calcmode="lin" valueType="num">
                                      <p:cBhvr>
                                        <p:cTn id="75" dur="500"/>
                                        <p:tgtEl>
                                          <p:spTgt spid="46"/>
                                        </p:tgtEl>
                                        <p:attrNameLst>
                                          <p:attrName>ppt_w</p:attrName>
                                        </p:attrNameLst>
                                      </p:cBhvr>
                                      <p:tavLst>
                                        <p:tav tm="0">
                                          <p:val>
                                            <p:strVal val="ppt_w"/>
                                          </p:val>
                                        </p:tav>
                                        <p:tav tm="100000">
                                          <p:val>
                                            <p:fltVal val="0"/>
                                          </p:val>
                                        </p:tav>
                                      </p:tavLst>
                                    </p:anim>
                                    <p:anim calcmode="lin" valueType="num">
                                      <p:cBhvr>
                                        <p:cTn id="76" dur="500"/>
                                        <p:tgtEl>
                                          <p:spTgt spid="46"/>
                                        </p:tgtEl>
                                        <p:attrNameLst>
                                          <p:attrName>ppt_h</p:attrName>
                                        </p:attrNameLst>
                                      </p:cBhvr>
                                      <p:tavLst>
                                        <p:tav tm="0">
                                          <p:val>
                                            <p:strVal val="ppt_h"/>
                                          </p:val>
                                        </p:tav>
                                        <p:tav tm="100000">
                                          <p:val>
                                            <p:fltVal val="0"/>
                                          </p:val>
                                        </p:tav>
                                      </p:tavLst>
                                    </p:anim>
                                    <p:set>
                                      <p:cBhvr>
                                        <p:cTn id="77" dur="1" fill="hold">
                                          <p:stCondLst>
                                            <p:cond delay="499"/>
                                          </p:stCondLst>
                                        </p:cTn>
                                        <p:tgtEl>
                                          <p:spTgt spid="46"/>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49"/>
                                        </p:tgtEl>
                                        <p:attrNameLst>
                                          <p:attrName>ppt_w</p:attrName>
                                        </p:attrNameLst>
                                      </p:cBhvr>
                                      <p:tavLst>
                                        <p:tav tm="0">
                                          <p:val>
                                            <p:strVal val="ppt_w"/>
                                          </p:val>
                                        </p:tav>
                                        <p:tav tm="100000">
                                          <p:val>
                                            <p:fltVal val="0"/>
                                          </p:val>
                                        </p:tav>
                                      </p:tavLst>
                                    </p:anim>
                                    <p:anim calcmode="lin" valueType="num">
                                      <p:cBhvr>
                                        <p:cTn id="80" dur="500"/>
                                        <p:tgtEl>
                                          <p:spTgt spid="49"/>
                                        </p:tgtEl>
                                        <p:attrNameLst>
                                          <p:attrName>ppt_h</p:attrName>
                                        </p:attrNameLst>
                                      </p:cBhvr>
                                      <p:tavLst>
                                        <p:tav tm="0">
                                          <p:val>
                                            <p:strVal val="ppt_h"/>
                                          </p:val>
                                        </p:tav>
                                        <p:tav tm="100000">
                                          <p:val>
                                            <p:fltVal val="0"/>
                                          </p:val>
                                        </p:tav>
                                      </p:tavLst>
                                    </p:anim>
                                    <p:set>
                                      <p:cBhvr>
                                        <p:cTn id="8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1000" fill="hold"/>
                                        <p:tgtEl>
                                          <p:spTgt spid="2"/>
                                        </p:tgtEl>
                                        <p:attrNameLst>
                                          <p:attrName>fillcolor</p:attrName>
                                        </p:attrNameLst>
                                      </p:cBhvr>
                                      <p:to>
                                        <a:srgbClr val="51B748"/>
                                      </p:to>
                                    </p:animClr>
                                    <p:set>
                                      <p:cBhvr>
                                        <p:cTn id="87" dur="1000" fill="hold"/>
                                        <p:tgtEl>
                                          <p:spTgt spid="2"/>
                                        </p:tgtEl>
                                        <p:attrNameLst>
                                          <p:attrName>fill.type</p:attrName>
                                        </p:attrNameLst>
                                      </p:cBhvr>
                                      <p:to>
                                        <p:strVal val="solid"/>
                                      </p:to>
                                    </p:set>
                                    <p:set>
                                      <p:cBhvr>
                                        <p:cTn id="88" dur="1000" fill="hold"/>
                                        <p:tgtEl>
                                          <p:spTgt spid="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9" name="cashreg.wav"/>
                                        </p:tgtEl>
                                      </p:cMediaNode>
                                    </p:audio>
                                  </p:subTnLst>
                                </p:cTn>
                              </p:par>
                              <p:par>
                                <p:cTn id="89" presetID="1" presetClass="emph" presetSubtype="2" fill="hold" nodeType="withEffect">
                                  <p:stCondLst>
                                    <p:cond delay="0"/>
                                  </p:stCondLst>
                                  <p:childTnLst>
                                    <p:animClr clrSpc="rgb" dir="cw">
                                      <p:cBhvr>
                                        <p:cTn id="90" dur="1000" fill="hold"/>
                                        <p:tgtEl>
                                          <p:spTgt spid="4"/>
                                        </p:tgtEl>
                                        <p:attrNameLst>
                                          <p:attrName>fillcolor</p:attrName>
                                        </p:attrNameLst>
                                      </p:cBhvr>
                                      <p:to>
                                        <a:srgbClr val="51B748"/>
                                      </p:to>
                                    </p:animClr>
                                    <p:set>
                                      <p:cBhvr>
                                        <p:cTn id="91" dur="1000" fill="hold"/>
                                        <p:tgtEl>
                                          <p:spTgt spid="4"/>
                                        </p:tgtEl>
                                        <p:attrNameLst>
                                          <p:attrName>fill.type</p:attrName>
                                        </p:attrNameLst>
                                      </p:cBhvr>
                                      <p:to>
                                        <p:strVal val="solid"/>
                                      </p:to>
                                    </p:set>
                                    <p:set>
                                      <p:cBhvr>
                                        <p:cTn id="92" dur="1000" fill="hold"/>
                                        <p:tgtEl>
                                          <p:spTgt spid="4"/>
                                        </p:tgtEl>
                                        <p:attrNameLst>
                                          <p:attrName>fill.on</p:attrName>
                                        </p:attrNameLst>
                                      </p:cBhvr>
                                      <p:to>
                                        <p:strVal val="true"/>
                                      </p:to>
                                    </p:set>
                                  </p:childTnLst>
                                </p:cTn>
                              </p:par>
                              <p:par>
                                <p:cTn id="93" presetID="2" presetClass="exit" presetSubtype="4" fill="hold" grpId="1" nodeType="withEffect">
                                  <p:stCondLst>
                                    <p:cond delay="0"/>
                                  </p:stCondLst>
                                  <p:childTnLst>
                                    <p:anim calcmode="lin" valueType="num">
                                      <p:cBhvr additive="base">
                                        <p:cTn id="94" dur="500"/>
                                        <p:tgtEl>
                                          <p:spTgt spid="36"/>
                                        </p:tgtEl>
                                        <p:attrNameLst>
                                          <p:attrName>ppt_x</p:attrName>
                                        </p:attrNameLst>
                                      </p:cBhvr>
                                      <p:tavLst>
                                        <p:tav tm="0">
                                          <p:val>
                                            <p:strVal val="ppt_x"/>
                                          </p:val>
                                        </p:tav>
                                        <p:tav tm="100000">
                                          <p:val>
                                            <p:strVal val="ppt_x"/>
                                          </p:val>
                                        </p:tav>
                                      </p:tavLst>
                                    </p:anim>
                                    <p:anim calcmode="lin" valueType="num">
                                      <p:cBhvr additive="base">
                                        <p:cTn id="95" dur="500"/>
                                        <p:tgtEl>
                                          <p:spTgt spid="36"/>
                                        </p:tgtEl>
                                        <p:attrNameLst>
                                          <p:attrName>ppt_y</p:attrName>
                                        </p:attrNameLst>
                                      </p:cBhvr>
                                      <p:tavLst>
                                        <p:tav tm="0">
                                          <p:val>
                                            <p:strVal val="ppt_y"/>
                                          </p:val>
                                        </p:tav>
                                        <p:tav tm="100000">
                                          <p:val>
                                            <p:strVal val="1+ppt_h/2"/>
                                          </p:val>
                                        </p:tav>
                                      </p:tavLst>
                                    </p:anim>
                                    <p:set>
                                      <p:cBhvr>
                                        <p:cTn id="96" dur="1" fill="hold">
                                          <p:stCondLst>
                                            <p:cond delay="499"/>
                                          </p:stCondLst>
                                        </p:cTn>
                                        <p:tgtEl>
                                          <p:spTgt spid="36"/>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39"/>
                                        </p:tgtEl>
                                        <p:attrNameLst>
                                          <p:attrName>ppt_x</p:attrName>
                                        </p:attrNameLst>
                                      </p:cBhvr>
                                      <p:tavLst>
                                        <p:tav tm="0">
                                          <p:val>
                                            <p:strVal val="ppt_x"/>
                                          </p:val>
                                        </p:tav>
                                        <p:tav tm="100000">
                                          <p:val>
                                            <p:strVal val="ppt_x"/>
                                          </p:val>
                                        </p:tav>
                                      </p:tavLst>
                                    </p:anim>
                                    <p:anim calcmode="lin" valueType="num">
                                      <p:cBhvr additive="base">
                                        <p:cTn id="103" dur="500"/>
                                        <p:tgtEl>
                                          <p:spTgt spid="39"/>
                                        </p:tgtEl>
                                        <p:attrNameLst>
                                          <p:attrName>ppt_y</p:attrName>
                                        </p:attrNameLst>
                                      </p:cBhvr>
                                      <p:tavLst>
                                        <p:tav tm="0">
                                          <p:val>
                                            <p:strVal val="ppt_y"/>
                                          </p:val>
                                        </p:tav>
                                        <p:tav tm="100000">
                                          <p:val>
                                            <p:strVal val="1+ppt_h/2"/>
                                          </p:val>
                                        </p:tav>
                                      </p:tavLst>
                                    </p:anim>
                                    <p:set>
                                      <p:cBhvr>
                                        <p:cTn id="104" dur="1" fill="hold">
                                          <p:stCondLst>
                                            <p:cond delay="499"/>
                                          </p:stCondLst>
                                        </p:cTn>
                                        <p:tgtEl>
                                          <p:spTgt spid="39"/>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38"/>
                                        </p:tgtEl>
                                        <p:attrNameLst>
                                          <p:attrName>ppt_x</p:attrName>
                                        </p:attrNameLst>
                                      </p:cBhvr>
                                      <p:tavLst>
                                        <p:tav tm="0">
                                          <p:val>
                                            <p:strVal val="ppt_x"/>
                                          </p:val>
                                        </p:tav>
                                        <p:tav tm="100000">
                                          <p:val>
                                            <p:strVal val="ppt_x"/>
                                          </p:val>
                                        </p:tav>
                                      </p:tavLst>
                                    </p:anim>
                                    <p:anim calcmode="lin" valueType="num">
                                      <p:cBhvr additive="base">
                                        <p:cTn id="107" dur="500"/>
                                        <p:tgtEl>
                                          <p:spTgt spid="38"/>
                                        </p:tgtEl>
                                        <p:attrNameLst>
                                          <p:attrName>ppt_y</p:attrName>
                                        </p:attrNameLst>
                                      </p:cBhvr>
                                      <p:tavLst>
                                        <p:tav tm="0">
                                          <p:val>
                                            <p:strVal val="ppt_y"/>
                                          </p:val>
                                        </p:tav>
                                        <p:tav tm="100000">
                                          <p:val>
                                            <p:strVal val="1+ppt_h/2"/>
                                          </p:val>
                                        </p:tav>
                                      </p:tavLst>
                                    </p:anim>
                                    <p:set>
                                      <p:cBhvr>
                                        <p:cTn id="108" dur="1" fill="hold">
                                          <p:stCondLst>
                                            <p:cond delay="499"/>
                                          </p:stCondLst>
                                        </p:cTn>
                                        <p:tgtEl>
                                          <p:spTgt spid="38"/>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4"/>
                                        </p:tgtEl>
                                        <p:attrNameLst>
                                          <p:attrName>ppt_x</p:attrName>
                                        </p:attrNameLst>
                                      </p:cBhvr>
                                      <p:tavLst>
                                        <p:tav tm="0">
                                          <p:val>
                                            <p:strVal val="ppt_x"/>
                                          </p:val>
                                        </p:tav>
                                        <p:tav tm="100000">
                                          <p:val>
                                            <p:strVal val="ppt_x"/>
                                          </p:val>
                                        </p:tav>
                                      </p:tavLst>
                                    </p:anim>
                                    <p:anim calcmode="lin" valueType="num">
                                      <p:cBhvr additive="base">
                                        <p:cTn id="111" dur="500"/>
                                        <p:tgtEl>
                                          <p:spTgt spid="44"/>
                                        </p:tgtEl>
                                        <p:attrNameLst>
                                          <p:attrName>ppt_y</p:attrName>
                                        </p:attrNameLst>
                                      </p:cBhvr>
                                      <p:tavLst>
                                        <p:tav tm="0">
                                          <p:val>
                                            <p:strVal val="ppt_y"/>
                                          </p:val>
                                        </p:tav>
                                        <p:tav tm="100000">
                                          <p:val>
                                            <p:strVal val="1+ppt_h/2"/>
                                          </p:val>
                                        </p:tav>
                                      </p:tavLst>
                                    </p:anim>
                                    <p:set>
                                      <p:cBhvr>
                                        <p:cTn id="112" dur="1" fill="hold">
                                          <p:stCondLst>
                                            <p:cond delay="499"/>
                                          </p:stCondLst>
                                        </p:cTn>
                                        <p:tgtEl>
                                          <p:spTgt spid="44"/>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0"/>
                                        </p:tgtEl>
                                        <p:attrNameLst>
                                          <p:attrName>ppt_x</p:attrName>
                                        </p:attrNameLst>
                                      </p:cBhvr>
                                      <p:tavLst>
                                        <p:tav tm="0">
                                          <p:val>
                                            <p:strVal val="ppt_x"/>
                                          </p:val>
                                        </p:tav>
                                        <p:tav tm="100000">
                                          <p:val>
                                            <p:strVal val="ppt_x"/>
                                          </p:val>
                                        </p:tav>
                                      </p:tavLst>
                                    </p:anim>
                                    <p:anim calcmode="lin" valueType="num">
                                      <p:cBhvr additive="base">
                                        <p:cTn id="115" dur="500"/>
                                        <p:tgtEl>
                                          <p:spTgt spid="40"/>
                                        </p:tgtEl>
                                        <p:attrNameLst>
                                          <p:attrName>ppt_y</p:attrName>
                                        </p:attrNameLst>
                                      </p:cBhvr>
                                      <p:tavLst>
                                        <p:tav tm="0">
                                          <p:val>
                                            <p:strVal val="ppt_y"/>
                                          </p:val>
                                        </p:tav>
                                        <p:tav tm="100000">
                                          <p:val>
                                            <p:strVal val="1+ppt_h/2"/>
                                          </p:val>
                                        </p:tav>
                                      </p:tavLst>
                                    </p:anim>
                                    <p:set>
                                      <p:cBhvr>
                                        <p:cTn id="116" dur="1" fill="hold">
                                          <p:stCondLst>
                                            <p:cond delay="499"/>
                                          </p:stCondLst>
                                        </p:cTn>
                                        <p:tgtEl>
                                          <p:spTgt spid="40"/>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7"/>
                                        </p:tgtEl>
                                        <p:attrNameLst>
                                          <p:attrName>ppt_x</p:attrName>
                                        </p:attrNameLst>
                                      </p:cBhvr>
                                      <p:tavLst>
                                        <p:tav tm="0">
                                          <p:val>
                                            <p:strVal val="ppt_x"/>
                                          </p:val>
                                        </p:tav>
                                        <p:tav tm="100000">
                                          <p:val>
                                            <p:strVal val="ppt_x"/>
                                          </p:val>
                                        </p:tav>
                                      </p:tavLst>
                                    </p:anim>
                                    <p:anim calcmode="lin" valueType="num">
                                      <p:cBhvr additive="base">
                                        <p:cTn id="119" dur="500"/>
                                        <p:tgtEl>
                                          <p:spTgt spid="37"/>
                                        </p:tgtEl>
                                        <p:attrNameLst>
                                          <p:attrName>ppt_y</p:attrName>
                                        </p:attrNameLst>
                                      </p:cBhvr>
                                      <p:tavLst>
                                        <p:tav tm="0">
                                          <p:val>
                                            <p:strVal val="ppt_y"/>
                                          </p:val>
                                        </p:tav>
                                        <p:tav tm="100000">
                                          <p:val>
                                            <p:strVal val="1+ppt_h/2"/>
                                          </p:val>
                                        </p:tav>
                                      </p:tavLst>
                                    </p:anim>
                                    <p:set>
                                      <p:cBhvr>
                                        <p:cTn id="120" dur="1" fill="hold">
                                          <p:stCondLst>
                                            <p:cond delay="499"/>
                                          </p:stCondLst>
                                        </p:cTn>
                                        <p:tgtEl>
                                          <p:spTgt spid="37"/>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41"/>
                                        </p:tgtEl>
                                        <p:attrNameLst>
                                          <p:attrName>ppt_x</p:attrName>
                                        </p:attrNameLst>
                                      </p:cBhvr>
                                      <p:tavLst>
                                        <p:tav tm="0">
                                          <p:val>
                                            <p:strVal val="ppt_x"/>
                                          </p:val>
                                        </p:tav>
                                        <p:tav tm="100000">
                                          <p:val>
                                            <p:strVal val="ppt_x"/>
                                          </p:val>
                                        </p:tav>
                                      </p:tavLst>
                                    </p:anim>
                                    <p:anim calcmode="lin" valueType="num">
                                      <p:cBhvr additive="base">
                                        <p:cTn id="127" dur="500"/>
                                        <p:tgtEl>
                                          <p:spTgt spid="41"/>
                                        </p:tgtEl>
                                        <p:attrNameLst>
                                          <p:attrName>ppt_y</p:attrName>
                                        </p:attrNameLst>
                                      </p:cBhvr>
                                      <p:tavLst>
                                        <p:tav tm="0">
                                          <p:val>
                                            <p:strVal val="ppt_y"/>
                                          </p:val>
                                        </p:tav>
                                        <p:tav tm="100000">
                                          <p:val>
                                            <p:strVal val="1+ppt_h/2"/>
                                          </p:val>
                                        </p:tav>
                                      </p:tavLst>
                                    </p:anim>
                                    <p:set>
                                      <p:cBhvr>
                                        <p:cTn id="128" dur="1" fill="hold">
                                          <p:stCondLst>
                                            <p:cond delay="499"/>
                                          </p:stCondLst>
                                        </p:cTn>
                                        <p:tgtEl>
                                          <p:spTgt spid="41"/>
                                        </p:tgtEl>
                                        <p:attrNameLst>
                                          <p:attrName>style.visibility</p:attrName>
                                        </p:attrNameLst>
                                      </p:cBhvr>
                                      <p:to>
                                        <p:strVal val="hidden"/>
                                      </p:to>
                                    </p:set>
                                  </p:childTnLst>
                                </p:cTn>
                              </p:par>
                              <p:par>
                                <p:cTn id="129" presetID="37" presetClass="exit" presetSubtype="0" fill="hold" grpId="1" nodeType="withEffect">
                                  <p:stCondLst>
                                    <p:cond delay="0"/>
                                  </p:stCondLst>
                                  <p:childTnLst>
                                    <p:animEffect transition="out" filter="fade">
                                      <p:cBhvr>
                                        <p:cTn id="130" dur="1000"/>
                                        <p:tgtEl>
                                          <p:spTgt spid="7"/>
                                        </p:tgtEl>
                                      </p:cBhvr>
                                    </p:animEffect>
                                    <p:anim calcmode="lin" valueType="num">
                                      <p:cBhvr>
                                        <p:cTn id="131" dur="1000"/>
                                        <p:tgtEl>
                                          <p:spTgt spid="7"/>
                                        </p:tgtEl>
                                        <p:attrNameLst>
                                          <p:attrName>ppt_x</p:attrName>
                                        </p:attrNameLst>
                                      </p:cBhvr>
                                      <p:tavLst>
                                        <p:tav tm="0">
                                          <p:val>
                                            <p:strVal val="ppt_x"/>
                                          </p:val>
                                        </p:tav>
                                        <p:tav tm="100000">
                                          <p:val>
                                            <p:strVal val="ppt_x"/>
                                          </p:val>
                                        </p:tav>
                                      </p:tavLst>
                                    </p:anim>
                                    <p:anim calcmode="lin" valueType="num">
                                      <p:cBhvr>
                                        <p:cTn id="132" dur="100" decel="100000"/>
                                        <p:tgtEl>
                                          <p:spTgt spid="7"/>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7"/>
                                        </p:tgtEl>
                                        <p:attrNameLst>
                                          <p:attrName>ppt_y</p:attrName>
                                        </p:attrNameLst>
                                      </p:cBhvr>
                                      <p:tavLst>
                                        <p:tav tm="0">
                                          <p:val>
                                            <p:strVal val="ppt_y"/>
                                          </p:val>
                                        </p:tav>
                                        <p:tav tm="100000">
                                          <p:val>
                                            <p:strVal val="ppt_y+1"/>
                                          </p:val>
                                        </p:tav>
                                      </p:tavLst>
                                    </p:anim>
                                    <p:set>
                                      <p:cBhvr>
                                        <p:cTn id="134" dur="1" fill="hold">
                                          <p:stCondLst>
                                            <p:cond delay="999"/>
                                          </p:stCondLst>
                                        </p:cTn>
                                        <p:tgtEl>
                                          <p:spTgt spid="7"/>
                                        </p:tgtEl>
                                        <p:attrNameLst>
                                          <p:attrName>style.visibility</p:attrName>
                                        </p:attrNameLst>
                                      </p:cBhvr>
                                      <p:to>
                                        <p:strVal val="hidden"/>
                                      </p:to>
                                    </p:set>
                                  </p:childTnLst>
                                </p:cTn>
                              </p:par>
                              <p:par>
                                <p:cTn id="135" presetID="37" presetClass="exit" presetSubtype="0" fill="hold" grpId="1" nodeType="withEffect">
                                  <p:stCondLst>
                                    <p:cond delay="0"/>
                                  </p:stCondLst>
                                  <p:childTnLst>
                                    <p:animEffect transition="out" filter="fade">
                                      <p:cBhvr>
                                        <p:cTn id="136" dur="1000"/>
                                        <p:tgtEl>
                                          <p:spTgt spid="46"/>
                                        </p:tgtEl>
                                      </p:cBhvr>
                                    </p:animEffect>
                                    <p:anim calcmode="lin" valueType="num">
                                      <p:cBhvr>
                                        <p:cTn id="137" dur="1000"/>
                                        <p:tgtEl>
                                          <p:spTgt spid="46"/>
                                        </p:tgtEl>
                                        <p:attrNameLst>
                                          <p:attrName>ppt_x</p:attrName>
                                        </p:attrNameLst>
                                      </p:cBhvr>
                                      <p:tavLst>
                                        <p:tav tm="0">
                                          <p:val>
                                            <p:strVal val="ppt_x"/>
                                          </p:val>
                                        </p:tav>
                                        <p:tav tm="100000">
                                          <p:val>
                                            <p:strVal val="ppt_x"/>
                                          </p:val>
                                        </p:tav>
                                      </p:tavLst>
                                    </p:anim>
                                    <p:anim calcmode="lin" valueType="num">
                                      <p:cBhvr>
                                        <p:cTn id="138" dur="100" decel="100000"/>
                                        <p:tgtEl>
                                          <p:spTgt spid="46"/>
                                        </p:tgtEl>
                                        <p:attrNameLst>
                                          <p:attrName>ppt_y</p:attrName>
                                        </p:attrNameLst>
                                      </p:cBhvr>
                                      <p:tavLst>
                                        <p:tav tm="0">
                                          <p:val>
                                            <p:strVal val="ppt_y"/>
                                          </p:val>
                                        </p:tav>
                                        <p:tav tm="100000">
                                          <p:val>
                                            <p:strVal val="ppt_y-.03"/>
                                          </p:val>
                                        </p:tav>
                                      </p:tavLst>
                                    </p:anim>
                                    <p:anim calcmode="lin" valueType="num">
                                      <p:cBhvr>
                                        <p:cTn id="139" dur="900" accel="100000">
                                          <p:stCondLst>
                                            <p:cond delay="100"/>
                                          </p:stCondLst>
                                        </p:cTn>
                                        <p:tgtEl>
                                          <p:spTgt spid="46"/>
                                        </p:tgtEl>
                                        <p:attrNameLst>
                                          <p:attrName>ppt_y</p:attrName>
                                        </p:attrNameLst>
                                      </p:cBhvr>
                                      <p:tavLst>
                                        <p:tav tm="0">
                                          <p:val>
                                            <p:strVal val="ppt_y"/>
                                          </p:val>
                                        </p:tav>
                                        <p:tav tm="100000">
                                          <p:val>
                                            <p:strVal val="ppt_y+1"/>
                                          </p:val>
                                        </p:tav>
                                      </p:tavLst>
                                    </p:anim>
                                    <p:set>
                                      <p:cBhvr>
                                        <p:cTn id="140" dur="1" fill="hold">
                                          <p:stCondLst>
                                            <p:cond delay="999"/>
                                          </p:stCondLst>
                                        </p:cTn>
                                        <p:tgtEl>
                                          <p:spTgt spid="46"/>
                                        </p:tgtEl>
                                        <p:attrNameLst>
                                          <p:attrName>style.visibility</p:attrName>
                                        </p:attrNameLst>
                                      </p:cBhvr>
                                      <p:to>
                                        <p:strVal val="hidden"/>
                                      </p:to>
                                    </p:set>
                                  </p:childTnLst>
                                </p:cTn>
                              </p:par>
                              <p:par>
                                <p:cTn id="141" presetID="37" presetClass="exit" presetSubtype="0" fill="hold" grpId="1" nodeType="withEffect">
                                  <p:stCondLst>
                                    <p:cond delay="0"/>
                                  </p:stCondLst>
                                  <p:childTnLst>
                                    <p:animEffect transition="out" filter="fade">
                                      <p:cBhvr>
                                        <p:cTn id="142" dur="1000"/>
                                        <p:tgtEl>
                                          <p:spTgt spid="49"/>
                                        </p:tgtEl>
                                      </p:cBhvr>
                                    </p:animEffect>
                                    <p:anim calcmode="lin" valueType="num">
                                      <p:cBhvr>
                                        <p:cTn id="143" dur="1000"/>
                                        <p:tgtEl>
                                          <p:spTgt spid="49"/>
                                        </p:tgtEl>
                                        <p:attrNameLst>
                                          <p:attrName>ppt_x</p:attrName>
                                        </p:attrNameLst>
                                      </p:cBhvr>
                                      <p:tavLst>
                                        <p:tav tm="0">
                                          <p:val>
                                            <p:strVal val="ppt_x"/>
                                          </p:val>
                                        </p:tav>
                                        <p:tav tm="100000">
                                          <p:val>
                                            <p:strVal val="ppt_x"/>
                                          </p:val>
                                        </p:tav>
                                      </p:tavLst>
                                    </p:anim>
                                    <p:anim calcmode="lin" valueType="num">
                                      <p:cBhvr>
                                        <p:cTn id="144" dur="100" decel="100000"/>
                                        <p:tgtEl>
                                          <p:spTgt spid="49"/>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49"/>
                                        </p:tgtEl>
                                        <p:attrNameLst>
                                          <p:attrName>ppt_y</p:attrName>
                                        </p:attrNameLst>
                                      </p:cBhvr>
                                      <p:tavLst>
                                        <p:tav tm="0">
                                          <p:val>
                                            <p:strVal val="ppt_y"/>
                                          </p:val>
                                        </p:tav>
                                        <p:tav tm="100000">
                                          <p:val>
                                            <p:strVal val="ppt_y+1"/>
                                          </p:val>
                                        </p:tav>
                                      </p:tavLst>
                                    </p:anim>
                                    <p:set>
                                      <p:cBhvr>
                                        <p:cTn id="14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147" fill="hold" display="0">
                  <p:stCondLst>
                    <p:cond delay="indefinite"/>
                  </p:stCondLst>
                  <p:endCondLst>
                    <p:cond evt="onStopAudio" delay="0">
                      <p:tgtEl>
                        <p:sldTgt/>
                      </p:tgtEl>
                    </p:cond>
                  </p:endCondLst>
                </p:cTn>
                <p:tgtEl>
                  <p:spTgt spid="14"/>
                </p:tgtEl>
              </p:cMediaNode>
            </p:audio>
            <p:seq concurrent="1" nextAc="seek">
              <p:cTn id="148" restart="whenNotActive" fill="hold" evtFilter="cancelBubble" nodeType="interactiveSeq">
                <p:stCondLst>
                  <p:cond evt="onClick" delay="0">
                    <p:tgtEl>
                      <p:spTgt spid="7"/>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3860" fill="hold"/>
                                        <p:tgtEl>
                                          <p:spTgt spid="14"/>
                                        </p:tgtEl>
                                      </p:cBhvr>
                                    </p:cmd>
                                  </p:childTnLst>
                                </p:cTn>
                              </p:par>
                            </p:childTnLst>
                          </p:cTn>
                        </p:par>
                      </p:childTnLst>
                    </p:cTn>
                  </p:par>
                </p:childTnLst>
              </p:cTn>
              <p:nextCondLst>
                <p:cond evt="onClick" delay="0">
                  <p:tgtEl>
                    <p:spTgt spid="7"/>
                  </p:tgtEl>
                </p:cond>
              </p:nextCondLst>
            </p:seq>
            <p:audio>
              <p:cMediaNode vol="80000">
                <p:cTn id="153" fill="hold" display="0">
                  <p:stCondLst>
                    <p:cond delay="indefinite"/>
                  </p:stCondLst>
                  <p:endCondLst>
                    <p:cond evt="onStopAudio" delay="0">
                      <p:tgtEl>
                        <p:sldTgt/>
                      </p:tgtEl>
                    </p:cond>
                  </p:endCondLst>
                </p:cTn>
                <p:tgtEl>
                  <p:spTgt spid="15"/>
                </p:tgtEl>
              </p:cMediaNode>
            </p:audio>
            <p:seq concurrent="1" nextAc="seek">
              <p:cTn id="154" restart="whenNotActive" fill="hold" evtFilter="cancelBubble" nodeType="interactiveSeq">
                <p:stCondLst>
                  <p:cond evt="onClick" delay="0">
                    <p:tgtEl>
                      <p:spTgt spid="46"/>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3860" fill="hold"/>
                                        <p:tgtEl>
                                          <p:spTgt spid="15"/>
                                        </p:tgtEl>
                                      </p:cBhvr>
                                    </p:cmd>
                                  </p:childTnLst>
                                </p:cTn>
                              </p:par>
                            </p:childTnLst>
                          </p:cTn>
                        </p:par>
                      </p:childTnLst>
                    </p:cTn>
                  </p:par>
                </p:childTnLst>
              </p:cTn>
              <p:nextCondLst>
                <p:cond evt="onClick" delay="0">
                  <p:tgtEl>
                    <p:spTgt spid="46"/>
                  </p:tgtEl>
                </p:cond>
              </p:nextCondLst>
            </p:seq>
            <p:audio>
              <p:cMediaNode vol="80000">
                <p:cTn id="159" fill="hold" display="0">
                  <p:stCondLst>
                    <p:cond delay="indefinite"/>
                  </p:stCondLst>
                  <p:endCondLst>
                    <p:cond evt="onStopAudio" delay="0">
                      <p:tgtEl>
                        <p:sldTgt/>
                      </p:tgtEl>
                    </p:cond>
                  </p:endCondLst>
                </p:cTn>
                <p:tgtEl>
                  <p:spTgt spid="47"/>
                </p:tgtEl>
              </p:cMediaNode>
            </p:audio>
            <p:seq concurrent="1" nextAc="seek">
              <p:cTn id="160" restart="whenNotActive" fill="hold" evtFilter="cancelBubble" nodeType="interactiveSeq">
                <p:stCondLst>
                  <p:cond evt="onClick" delay="0">
                    <p:tgtEl>
                      <p:spTgt spid="49"/>
                    </p:tgtEl>
                  </p:cond>
                </p:stCondLst>
                <p:endSync evt="end" delay="0">
                  <p:rtn val="all"/>
                </p:endSync>
                <p:childTnLst>
                  <p:par>
                    <p:cTn id="161" fill="hold">
                      <p:stCondLst>
                        <p:cond delay="0"/>
                      </p:stCondLst>
                      <p:childTnLst>
                        <p:par>
                          <p:cTn id="162" fill="hold">
                            <p:stCondLst>
                              <p:cond delay="0"/>
                            </p:stCondLst>
                            <p:childTnLst>
                              <p:par>
                                <p:cTn id="163" presetID="1" presetClass="mediacall" presetSubtype="0" fill="hold" nodeType="clickEffect">
                                  <p:stCondLst>
                                    <p:cond delay="0"/>
                                  </p:stCondLst>
                                  <p:childTnLst>
                                    <p:cmd type="call" cmd="playFrom(0.0)">
                                      <p:cBhvr>
                                        <p:cTn id="164" dur="3860" fill="hold"/>
                                        <p:tgtEl>
                                          <p:spTgt spid="47"/>
                                        </p:tgtEl>
                                      </p:cBhvr>
                                    </p:cmd>
                                  </p:childTnLst>
                                </p:cTn>
                              </p:par>
                            </p:childTnLst>
                          </p:cTn>
                        </p:par>
                      </p:childTnLst>
                    </p:cTn>
                  </p:par>
                </p:childTnLst>
              </p:cTn>
              <p:nextCondLst>
                <p:cond evt="onClick" delay="0">
                  <p:tgtEl>
                    <p:spTgt spid="49"/>
                  </p:tgtEl>
                </p:cond>
              </p:nextCondLst>
            </p:seq>
          </p:childTnLst>
        </p:cTn>
      </p:par>
    </p:tnLst>
    <p:bldLst>
      <p:bldP spid="2" grpId="0" animBg="1"/>
      <p:bldP spid="36" grpId="0" animBg="1"/>
      <p:bldP spid="36" grpId="1" animBg="1"/>
      <p:bldP spid="37" grpId="0" animBg="1"/>
      <p:bldP spid="37" grpId="1" animBg="1"/>
      <p:bldP spid="38" grpId="0" animBg="1"/>
      <p:bldP spid="38" grpId="1" animBg="1"/>
      <p:bldP spid="4" grpId="0" animBg="1"/>
      <p:bldP spid="39" grpId="0" animBg="1"/>
      <p:bldP spid="39" grpId="1" animBg="1"/>
      <p:bldP spid="40" grpId="0" animBg="1"/>
      <p:bldP spid="40" grpId="1" animBg="1"/>
      <p:bldP spid="41" grpId="0" animBg="1"/>
      <p:bldP spid="41" grpId="1" animBg="1"/>
      <p:bldP spid="43" grpId="0"/>
      <p:bldP spid="43" grpId="1"/>
      <p:bldP spid="44" grpId="0"/>
      <p:bldP spid="44" grpId="1"/>
      <p:bldP spid="45" grpId="0"/>
      <p:bldP spid="45" grpId="1"/>
      <p:bldP spid="7" grpId="0" animBg="1"/>
      <p:bldP spid="7" grpId="1" animBg="1"/>
      <p:bldP spid="46" grpId="0" animBg="1"/>
      <p:bldP spid="46" grpId="1" animBg="1"/>
      <p:bldP spid="49" grpId="0" animBg="1"/>
      <p:bldP spid="4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3399"/>
            </a:gs>
            <a:gs pos="99000">
              <a:srgbClr val="030048"/>
            </a:gs>
          </a:gsLst>
          <a:path path="circle">
            <a:fillToRect l="50000" t="50000" r="50000" b="50000"/>
          </a:path>
        </a:gradFill>
        <a:effectLst/>
      </p:bgPr>
    </p:bg>
    <p:spTree>
      <p:nvGrpSpPr>
        <p:cNvPr id="1" name=""/>
        <p:cNvGrpSpPr/>
        <p:nvPr/>
      </p:nvGrpSpPr>
      <p:grpSpPr>
        <a:xfrm>
          <a:off x="0" y="0"/>
          <a:ext cx="0" cy="0"/>
          <a:chOff x="0" y="0"/>
          <a:chExt cx="0" cy="0"/>
        </a:xfrm>
      </p:grpSpPr>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2322151" y="318067"/>
            <a:ext cx="548243" cy="548243"/>
          </a:xfrm>
          <a:prstGeom prst="rect">
            <a:avLst/>
          </a:prstGeom>
        </p:spPr>
      </p:pic>
      <p:sp>
        <p:nvSpPr>
          <p:cNvPr id="2" name="Isosceles Triangle 1"/>
          <p:cNvSpPr/>
          <p:nvPr/>
        </p:nvSpPr>
        <p:spPr>
          <a:xfrm rot="5400000">
            <a:off x="6078766" y="4985902"/>
            <a:ext cx="785255" cy="697780"/>
          </a:xfrm>
          <a:prstGeom prst="triangle">
            <a:avLst/>
          </a:prstGeom>
          <a:solidFill>
            <a:srgbClr val="03004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6" name="Isosceles Triangle 35"/>
          <p:cNvSpPr/>
          <p:nvPr/>
        </p:nvSpPr>
        <p:spPr>
          <a:xfrm rot="5400000">
            <a:off x="256300" y="4985902"/>
            <a:ext cx="785256" cy="697780"/>
          </a:xfrm>
          <a:prstGeom prst="triangle">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7" name="Isosceles Triangle 36"/>
          <p:cNvSpPr/>
          <p:nvPr/>
        </p:nvSpPr>
        <p:spPr>
          <a:xfrm rot="5400000">
            <a:off x="256300" y="3441084"/>
            <a:ext cx="785256" cy="697780"/>
          </a:xfrm>
          <a:prstGeom prst="triangl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8" name="Isosceles Triangle 37"/>
          <p:cNvSpPr/>
          <p:nvPr/>
        </p:nvSpPr>
        <p:spPr>
          <a:xfrm rot="5400000">
            <a:off x="6110179" y="3475251"/>
            <a:ext cx="785256" cy="697780"/>
          </a:xfrm>
          <a:prstGeom prst="triangl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 name="Rounded Rectangle 3"/>
          <p:cNvSpPr/>
          <p:nvPr/>
        </p:nvSpPr>
        <p:spPr>
          <a:xfrm>
            <a:off x="7129849" y="4942164"/>
            <a:ext cx="4314825" cy="785258"/>
          </a:xfrm>
          <a:prstGeom prst="roundRect">
            <a:avLst/>
          </a:prstGeom>
          <a:solidFill>
            <a:srgbClr val="03004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RobotoCondensed-Italic"/>
                <a:ea typeface="+mn-ea"/>
                <a:cs typeface="+mn-cs"/>
              </a:rPr>
              <a:t> </a:t>
            </a: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(a + b) x 2</a:t>
            </a:r>
            <a:endParaRPr kumimoji="0" lang="en-US" sz="2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307383" y="4942164"/>
            <a:ext cx="4314825" cy="785258"/>
          </a:xfrm>
          <a:prstGeom prst="roundRect">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2 x (a+ b)</a:t>
            </a:r>
            <a:endParaRPr kumimoji="0" lang="en-US" sz="2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7161262" y="3431513"/>
            <a:ext cx="4314825" cy="785258"/>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lang="en-US" sz="2800" b="1" dirty="0">
                <a:solidFill>
                  <a:prstClr val="white"/>
                </a:solidFill>
                <a:latin typeface="RobotoCondensed-Italic"/>
              </a:rPr>
              <a:t>a</a:t>
            </a: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 x b + 2</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307383" y="3397346"/>
            <a:ext cx="4314825" cy="785258"/>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RobotoCondensed-Italic"/>
              </a:rPr>
              <a:t>a</a:t>
            </a:r>
            <a:r>
              <a:rPr kumimoji="0" lang="en-US" sz="2800" b="1" i="0" u="none" strike="noStrike" kern="1200" cap="none" spc="0" normalizeH="0" baseline="0" noProof="0" dirty="0">
                <a:ln>
                  <a:noFill/>
                </a:ln>
                <a:solidFill>
                  <a:prstClr val="white"/>
                </a:solidFill>
                <a:effectLst/>
                <a:uLnTx/>
                <a:uFillTx/>
                <a:latin typeface="RobotoCondensed-Italic"/>
                <a:ea typeface="+mn-ea"/>
                <a:cs typeface="+mn-cs"/>
              </a:rPr>
              <a:t> + b x 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6143933" y="5039439"/>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D</a:t>
            </a:r>
          </a:p>
        </p:txBody>
      </p:sp>
      <p:sp>
        <p:nvSpPr>
          <p:cNvPr id="43" name="TextBox 42"/>
          <p:cNvSpPr txBox="1"/>
          <p:nvPr/>
        </p:nvSpPr>
        <p:spPr>
          <a:xfrm>
            <a:off x="302878" y="5039439"/>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B</a:t>
            </a:r>
          </a:p>
        </p:txBody>
      </p:sp>
      <p:sp>
        <p:nvSpPr>
          <p:cNvPr id="44" name="TextBox 43"/>
          <p:cNvSpPr txBox="1"/>
          <p:nvPr/>
        </p:nvSpPr>
        <p:spPr>
          <a:xfrm>
            <a:off x="6192427" y="352878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C</a:t>
            </a:r>
          </a:p>
        </p:txBody>
      </p:sp>
      <p:sp>
        <p:nvSpPr>
          <p:cNvPr id="45" name="TextBox 44"/>
          <p:cNvSpPr txBox="1"/>
          <p:nvPr/>
        </p:nvSpPr>
        <p:spPr>
          <a:xfrm>
            <a:off x="319959" y="3494621"/>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A</a:t>
            </a:r>
          </a:p>
        </p:txBody>
      </p:sp>
      <p:sp>
        <p:nvSpPr>
          <p:cNvPr id="48" name="Chon dung">
            <a:extLst>
              <a:ext uri="{FF2B5EF4-FFF2-40B4-BE49-F238E27FC236}">
                <a16:creationId xmlns:a16="http://schemas.microsoft.com/office/drawing/2014/main" id="{B24A4F18-6393-5FC9-2934-AE7554568F20}"/>
              </a:ext>
            </a:extLst>
          </p:cNvPr>
          <p:cNvSpPr/>
          <p:nvPr/>
        </p:nvSpPr>
        <p:spPr>
          <a:xfrm>
            <a:off x="6121808" y="4986125"/>
            <a:ext cx="5322171" cy="737551"/>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7" name="Chon sai">
            <a:extLst>
              <a:ext uri="{FF2B5EF4-FFF2-40B4-BE49-F238E27FC236}">
                <a16:creationId xmlns:a16="http://schemas.microsoft.com/office/drawing/2014/main" id="{E37F5473-B288-1590-A221-1BD41EA401C4}"/>
              </a:ext>
            </a:extLst>
          </p:cNvPr>
          <p:cNvSpPr/>
          <p:nvPr/>
        </p:nvSpPr>
        <p:spPr>
          <a:xfrm>
            <a:off x="275613" y="3390151"/>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6" name="Chon sai 1">
            <a:extLst>
              <a:ext uri="{FF2B5EF4-FFF2-40B4-BE49-F238E27FC236}">
                <a16:creationId xmlns:a16="http://schemas.microsoft.com/office/drawing/2014/main" id="{449AD17F-7258-EE3B-73C9-881385679E5F}"/>
              </a:ext>
            </a:extLst>
          </p:cNvPr>
          <p:cNvSpPr/>
          <p:nvPr/>
        </p:nvSpPr>
        <p:spPr>
          <a:xfrm>
            <a:off x="6156068" y="3403419"/>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9" name="Chon sai 2">
            <a:extLst>
              <a:ext uri="{FF2B5EF4-FFF2-40B4-BE49-F238E27FC236}">
                <a16:creationId xmlns:a16="http://schemas.microsoft.com/office/drawing/2014/main" id="{C5FA2215-DEFF-8FE9-B2BB-4E4CF663ACA6}"/>
              </a:ext>
            </a:extLst>
          </p:cNvPr>
          <p:cNvSpPr/>
          <p:nvPr/>
        </p:nvSpPr>
        <p:spPr>
          <a:xfrm>
            <a:off x="330505" y="4970736"/>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pic>
        <p:nvPicPr>
          <p:cNvPr id="14" name="sai-1">
            <a:hlinkClick r:id="" action="ppaction://media"/>
            <a:extLst>
              <a:ext uri="{FF2B5EF4-FFF2-40B4-BE49-F238E27FC236}">
                <a16:creationId xmlns:a16="http://schemas.microsoft.com/office/drawing/2014/main" id="{44DCAF0A-3DB4-5C8E-07C5-4413BCC55E0F}"/>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035447" y="4385095"/>
            <a:ext cx="406400" cy="406400"/>
          </a:xfrm>
          <a:prstGeom prst="rect">
            <a:avLst/>
          </a:prstGeom>
        </p:spPr>
      </p:pic>
      <p:pic>
        <p:nvPicPr>
          <p:cNvPr id="15" name="sai-1">
            <a:hlinkClick r:id="" action="ppaction://media"/>
            <a:extLst>
              <a:ext uri="{FF2B5EF4-FFF2-40B4-BE49-F238E27FC236}">
                <a16:creationId xmlns:a16="http://schemas.microsoft.com/office/drawing/2014/main" id="{F94AAE7A-19B9-FC13-B09B-6DA07E24F198}"/>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062632" y="5038759"/>
            <a:ext cx="406400" cy="406400"/>
          </a:xfrm>
          <a:prstGeom prst="rect">
            <a:avLst/>
          </a:prstGeom>
        </p:spPr>
      </p:pic>
      <p:pic>
        <p:nvPicPr>
          <p:cNvPr id="47" name="sai-1">
            <a:hlinkClick r:id="" action="ppaction://media"/>
            <a:extLst>
              <a:ext uri="{FF2B5EF4-FFF2-40B4-BE49-F238E27FC236}">
                <a16:creationId xmlns:a16="http://schemas.microsoft.com/office/drawing/2014/main" id="{D4FE613F-5722-7A10-FC80-3CE8FE749513}"/>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062632" y="5581778"/>
            <a:ext cx="406400" cy="406400"/>
          </a:xfrm>
          <a:prstGeom prst="rect">
            <a:avLst/>
          </a:prstGeom>
        </p:spPr>
      </p:pic>
      <p:grpSp>
        <p:nvGrpSpPr>
          <p:cNvPr id="5" name="Group 142"/>
          <p:cNvGrpSpPr>
            <a:grpSpLocks/>
          </p:cNvGrpSpPr>
          <p:nvPr/>
        </p:nvGrpSpPr>
        <p:grpSpPr bwMode="auto">
          <a:xfrm>
            <a:off x="-658615" y="-389154"/>
            <a:ext cx="2872376" cy="2819958"/>
            <a:chOff x="819" y="1243"/>
            <a:chExt cx="47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gradFill>
                <a:gsLst>
                  <a:gs pos="0">
                    <a:srgbClr val="003399"/>
                  </a:gs>
                  <a:gs pos="99000">
                    <a:srgbClr val="030048"/>
                  </a:gs>
                </a:gsLst>
                <a:path path="circle">
                  <a:fillToRect l="50000" t="50000" r="50000" b="50000"/>
                </a:path>
              </a:gra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rot="1598452">
              <a:off x="934" y="1267"/>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hlinkClick r:id="" action="ppaction://noaction"/>
            <a:extLst>
              <a:ext uri="{FF2B5EF4-FFF2-40B4-BE49-F238E27FC236}">
                <a16:creationId xmlns:a16="http://schemas.microsoft.com/office/drawing/2014/main" id="{3879335B-3655-C93A-28F3-648921AEFB1A}"/>
              </a:ext>
            </a:extLst>
          </p:cNvPr>
          <p:cNvPicPr>
            <a:picLocks noChangeAspect="1"/>
          </p:cNvPicPr>
          <p:nvPr/>
        </p:nvPicPr>
        <p:blipFill rotWithShape="1">
          <a:blip r:embed="rId15"/>
          <a:srcRect t="14566" r="35650" b="15961"/>
          <a:stretch/>
        </p:blipFill>
        <p:spPr>
          <a:xfrm>
            <a:off x="253566" y="-22604"/>
            <a:ext cx="1089459" cy="1518920"/>
          </a:xfrm>
          <a:prstGeom prst="rect">
            <a:avLst/>
          </a:prstGeom>
        </p:spPr>
      </p:pic>
      <p:pic>
        <p:nvPicPr>
          <p:cNvPr id="54" name="Picture 53">
            <a:extLst>
              <a:ext uri="{FF2B5EF4-FFF2-40B4-BE49-F238E27FC236}">
                <a16:creationId xmlns:a16="http://schemas.microsoft.com/office/drawing/2014/main" id="{D914B276-F849-DF40-D76E-1BD2004553C0}"/>
              </a:ext>
            </a:extLst>
          </p:cNvPr>
          <p:cNvPicPr>
            <a:picLocks noChangeAspect="1"/>
          </p:cNvPicPr>
          <p:nvPr/>
        </p:nvPicPr>
        <p:blipFill rotWithShape="1">
          <a:blip r:embed="rId16">
            <a:alphaModFix amt="44000"/>
          </a:blip>
          <a:srcRect t="24105" r="41145"/>
          <a:stretch/>
        </p:blipFill>
        <p:spPr>
          <a:xfrm rot="6641477">
            <a:off x="-2697551" y="4667455"/>
            <a:ext cx="3483491" cy="4721614"/>
          </a:xfrm>
          <a:prstGeom prst="rect">
            <a:avLst/>
          </a:prstGeom>
          <a:effectLst>
            <a:outerShdw blurRad="50800" dist="50800" dir="5400000" algn="ctr" rotWithShape="0">
              <a:srgbClr val="000000">
                <a:alpha val="40000"/>
              </a:srgbClr>
            </a:outerShdw>
          </a:effectLst>
        </p:spPr>
      </p:pic>
      <p:pic>
        <p:nvPicPr>
          <p:cNvPr id="55" name="Picture 54">
            <a:extLst>
              <a:ext uri="{FF2B5EF4-FFF2-40B4-BE49-F238E27FC236}">
                <a16:creationId xmlns:a16="http://schemas.microsoft.com/office/drawing/2014/main" id="{6428028A-7697-3106-46DD-65C231F4A1B0}"/>
              </a:ext>
            </a:extLst>
          </p:cNvPr>
          <p:cNvPicPr>
            <a:picLocks noChangeAspect="1"/>
          </p:cNvPicPr>
          <p:nvPr/>
        </p:nvPicPr>
        <p:blipFill rotWithShape="1">
          <a:blip r:embed="rId16">
            <a:alphaModFix amt="44000"/>
          </a:blip>
          <a:srcRect t="24105" r="41145" b="23116"/>
          <a:stretch/>
        </p:blipFill>
        <p:spPr>
          <a:xfrm rot="19097855">
            <a:off x="9478659" y="-1663921"/>
            <a:ext cx="3296735" cy="3107511"/>
          </a:xfrm>
          <a:prstGeom prst="rect">
            <a:avLst/>
          </a:prstGeom>
          <a:effectLst>
            <a:outerShdw blurRad="50800" dist="50800" dir="5400000" algn="ctr" rotWithShape="0">
              <a:srgbClr val="000000">
                <a:alpha val="40000"/>
              </a:srgbClr>
            </a:outerShdw>
          </a:effectLst>
        </p:spPr>
      </p:pic>
      <p:pic>
        <p:nvPicPr>
          <p:cNvPr id="56" name="Picture 55">
            <a:extLst>
              <a:ext uri="{FF2B5EF4-FFF2-40B4-BE49-F238E27FC236}">
                <a16:creationId xmlns:a16="http://schemas.microsoft.com/office/drawing/2014/main" id="{2F361EE3-E086-C3FB-7DFA-22073F83567E}"/>
              </a:ext>
            </a:extLst>
          </p:cNvPr>
          <p:cNvPicPr>
            <a:picLocks noChangeAspect="1"/>
          </p:cNvPicPr>
          <p:nvPr/>
        </p:nvPicPr>
        <p:blipFill rotWithShape="1">
          <a:blip r:embed="rId16">
            <a:alphaModFix amt="53000"/>
          </a:blip>
          <a:srcRect t="24105" r="41145"/>
          <a:stretch/>
        </p:blipFill>
        <p:spPr>
          <a:xfrm rot="14035454">
            <a:off x="10625941" y="4955471"/>
            <a:ext cx="2926145" cy="3966172"/>
          </a:xfrm>
          <a:prstGeom prst="rect">
            <a:avLst/>
          </a:prstGeom>
        </p:spPr>
      </p:pic>
      <p:pic>
        <p:nvPicPr>
          <p:cNvPr id="51" name="Picture 50">
            <a:extLst>
              <a:ext uri="{FF2B5EF4-FFF2-40B4-BE49-F238E27FC236}">
                <a16:creationId xmlns:a16="http://schemas.microsoft.com/office/drawing/2014/main" id="{638614AF-E185-8B4F-452C-8C56C79488B3}"/>
              </a:ext>
            </a:extLst>
          </p:cNvPr>
          <p:cNvPicPr>
            <a:picLocks noChangeAspect="1"/>
          </p:cNvPicPr>
          <p:nvPr/>
        </p:nvPicPr>
        <p:blipFill>
          <a:blip r:embed="rId17"/>
          <a:stretch>
            <a:fillRect/>
          </a:stretch>
        </p:blipFill>
        <p:spPr>
          <a:xfrm>
            <a:off x="-4447106" y="3232140"/>
            <a:ext cx="1313610" cy="557834"/>
          </a:xfrm>
          <a:prstGeom prst="rect">
            <a:avLst/>
          </a:prstGeom>
        </p:spPr>
      </p:pic>
      <p:pic>
        <p:nvPicPr>
          <p:cNvPr id="8" name="Hiẹn DA" descr="Questions with solid fill">
            <a:extLst>
              <a:ext uri="{FF2B5EF4-FFF2-40B4-BE49-F238E27FC236}">
                <a16:creationId xmlns:a16="http://schemas.microsoft.com/office/drawing/2014/main" id="{4126C691-DBB4-DCF5-399D-53FAD962C10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6164" y="1326028"/>
            <a:ext cx="923138" cy="923138"/>
          </a:xfrm>
          <a:prstGeom prst="rect">
            <a:avLst/>
          </a:prstGeom>
        </p:spPr>
      </p:pic>
      <p:sp>
        <p:nvSpPr>
          <p:cNvPr id="50" name="Rounded Rectangle 5">
            <a:hlinkClick r:id="" action="ppaction://noaction"/>
            <a:extLst>
              <a:ext uri="{FF2B5EF4-FFF2-40B4-BE49-F238E27FC236}">
                <a16:creationId xmlns:a16="http://schemas.microsoft.com/office/drawing/2014/main" id="{C61D3CEE-6CF6-7B2A-442A-97F7995E02D6}"/>
              </a:ext>
            </a:extLst>
          </p:cNvPr>
          <p:cNvSpPr/>
          <p:nvPr/>
        </p:nvSpPr>
        <p:spPr>
          <a:xfrm>
            <a:off x="3757799" y="866310"/>
            <a:ext cx="7716758" cy="1319228"/>
          </a:xfrm>
          <a:prstGeom prst="round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RobotoCondensed-Italic"/>
              </a:rPr>
              <a:t>B</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iểu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tương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ứng</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với</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biểu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toán</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học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dưới</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đây</a:t>
            </a: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a:t>
            </a:r>
            <a:endParaRPr kumimoji="0" lang="vi-VN" sz="3000" b="1" i="0" u="none" strike="noStrike" kern="1200" cap="none" spc="0" normalizeH="0" baseline="0" noProof="0" dirty="0">
              <a:ln>
                <a:noFill/>
              </a:ln>
              <a:solidFill>
                <a:prstClr val="white"/>
              </a:solidFill>
              <a:effectLst/>
              <a:uLnTx/>
              <a:uFillTx/>
              <a:latin typeface="RobotoCondensed-Italic"/>
              <a:ea typeface="+mn-ea"/>
              <a:cs typeface="+mn-cs"/>
            </a:endParaRPr>
          </a:p>
        </p:txBody>
      </p:sp>
      <p:pic>
        <p:nvPicPr>
          <p:cNvPr id="52" name="Picture 51">
            <a:extLst>
              <a:ext uri="{FF2B5EF4-FFF2-40B4-BE49-F238E27FC236}">
                <a16:creationId xmlns:a16="http://schemas.microsoft.com/office/drawing/2014/main" id="{A6A6C021-7231-FFCC-EBA2-13A237C4E4A1}"/>
              </a:ext>
            </a:extLst>
          </p:cNvPr>
          <p:cNvPicPr>
            <a:picLocks noChangeAspect="1"/>
          </p:cNvPicPr>
          <p:nvPr/>
        </p:nvPicPr>
        <p:blipFill rotWithShape="1">
          <a:blip r:embed="rId20"/>
          <a:srcRect l="7247" t="16058" r="62137" b="68660"/>
          <a:stretch/>
        </p:blipFill>
        <p:spPr>
          <a:xfrm>
            <a:off x="6206941" y="964162"/>
            <a:ext cx="1889689" cy="626161"/>
          </a:xfrm>
          <a:prstGeom prst="rect">
            <a:avLst/>
          </a:prstGeom>
        </p:spPr>
      </p:pic>
    </p:spTree>
    <p:custDataLst>
      <p:tags r:id="rId1"/>
    </p:custDataLst>
    <p:extLst>
      <p:ext uri="{BB962C8B-B14F-4D97-AF65-F5344CB8AC3E}">
        <p14:creationId xmlns:p14="http://schemas.microsoft.com/office/powerpoint/2010/main" val="407563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8" name="chimes.wav"/>
          </p:stSnd>
        </p:sndAc>
      </p:transition>
    </mc:Choice>
    <mc:Fallback xmlns="">
      <p:transition spd="slow">
        <p:fade/>
        <p:sndAc>
          <p:stSnd>
            <p:snd r:embed="rId21" name="chimes.wav"/>
          </p:stSnd>
        </p:sndAc>
      </p:transition>
    </mc:Fallback>
  </mc:AlternateContent>
  <p:timing>
    <p:tnLst>
      <p:par>
        <p:cTn id="1" dur="indefinite" restart="never" nodeType="tmRoot">
          <p:childTnLst>
            <p:audio>
              <p:cMediaNode vol="24490">
                <p:cTn id="2" fill="hold" display="0">
                  <p:stCondLst>
                    <p:cond delay="indefinite"/>
                  </p:stCondLst>
                  <p:endCondLst>
                    <p:cond evt="onStopAudio" delay="0">
                      <p:tgtEl>
                        <p:sldTgt/>
                      </p:tgtEl>
                    </p:cond>
                  </p:endCondLst>
                </p:cTn>
                <p:tgtEl>
                  <p:spTgt spid="16"/>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2" presetClass="emph" presetSubtype="0" fill="hold" grpId="0" nodeType="clickEffect">
                                  <p:stCondLst>
                                    <p:cond delay="0"/>
                                  </p:stCondLst>
                                  <p:childTnLst>
                                    <p:animClr clrSpc="hsl" dir="cw">
                                      <p:cBhvr override="childStyle">
                                        <p:cTn id="7" dur="1000" fill="hold"/>
                                        <p:tgtEl>
                                          <p:spTgt spid="2"/>
                                        </p:tgtEl>
                                        <p:attrNameLst>
                                          <p:attrName>style.color</p:attrName>
                                        </p:attrNameLst>
                                      </p:cBhvr>
                                      <p:by>
                                        <p:hsl h="-7200000" s="0" l="0"/>
                                      </p:by>
                                    </p:animClr>
                                    <p:animClr clrSpc="hsl" dir="cw">
                                      <p:cBhvr>
                                        <p:cTn id="8" dur="1000" fill="hold"/>
                                        <p:tgtEl>
                                          <p:spTgt spid="2"/>
                                        </p:tgtEl>
                                        <p:attrNameLst>
                                          <p:attrName>fillcolor</p:attrName>
                                        </p:attrNameLst>
                                      </p:cBhvr>
                                      <p:by>
                                        <p:hsl h="-7200000" s="0" l="0"/>
                                      </p:by>
                                    </p:animClr>
                                    <p:animClr clrSpc="hsl" dir="cw">
                                      <p:cBhvr>
                                        <p:cTn id="9" dur="1000" fill="hold"/>
                                        <p:tgtEl>
                                          <p:spTgt spid="2"/>
                                        </p:tgtEl>
                                        <p:attrNameLst>
                                          <p:attrName>stroke.color</p:attrName>
                                        </p:attrNameLst>
                                      </p:cBhvr>
                                      <p:by>
                                        <p:hsl h="-7200000" s="0" l="0"/>
                                      </p:by>
                                    </p:animClr>
                                    <p:set>
                                      <p:cBhvr>
                                        <p:cTn id="10" dur="1000" fill="hold"/>
                                        <p:tgtEl>
                                          <p:spTgt spid="2"/>
                                        </p:tgtEl>
                                        <p:attrNameLst>
                                          <p:attrName>fill.type</p:attrName>
                                        </p:attrNameLst>
                                      </p:cBhvr>
                                      <p:to>
                                        <p:strVal val="solid"/>
                                      </p:to>
                                    </p:set>
                                  </p:childTnLst>
                                  <p:subTnLst>
                                    <p:audio>
                                      <p:cMediaNode vol="100000">
                                        <p:cTn display="0" masterRel="sameClick">
                                          <p:stCondLst>
                                            <p:cond evt="begin" delay="0">
                                              <p:tn val="6"/>
                                            </p:cond>
                                          </p:stCondLst>
                                          <p:endCondLst>
                                            <p:cond evt="onStopAudio" delay="0">
                                              <p:tgtEl>
                                                <p:sldTgt/>
                                              </p:tgtEl>
                                            </p:cond>
                                          </p:endCondLst>
                                        </p:cTn>
                                        <p:tgtEl>
                                          <p:sndTgt r:embed="rId9" name="cashreg.wav"/>
                                        </p:tgtEl>
                                      </p:cMediaNode>
                                    </p:audio>
                                  </p:subTnLst>
                                </p:cTn>
                              </p:par>
                              <p:par>
                                <p:cTn id="11" presetID="22" presetClass="emph" presetSubtype="0" fill="hold" grpId="0" nodeType="withEffect">
                                  <p:stCondLst>
                                    <p:cond delay="0"/>
                                  </p:stCondLst>
                                  <p:childTnLst>
                                    <p:animClr clrSpc="hsl" dir="cw">
                                      <p:cBhvr override="childStyle">
                                        <p:cTn id="12" dur="1000" fill="hold"/>
                                        <p:tgtEl>
                                          <p:spTgt spid="4"/>
                                        </p:tgtEl>
                                        <p:attrNameLst>
                                          <p:attrName>style.color</p:attrName>
                                        </p:attrNameLst>
                                      </p:cBhvr>
                                      <p:by>
                                        <p:hsl h="-7200000" s="0" l="0"/>
                                      </p:by>
                                    </p:animClr>
                                    <p:animClr clrSpc="hsl" dir="cw">
                                      <p:cBhvr>
                                        <p:cTn id="13" dur="1000" fill="hold"/>
                                        <p:tgtEl>
                                          <p:spTgt spid="4"/>
                                        </p:tgtEl>
                                        <p:attrNameLst>
                                          <p:attrName>fillcolor</p:attrName>
                                        </p:attrNameLst>
                                      </p:cBhvr>
                                      <p:by>
                                        <p:hsl h="-7200000" s="0" l="0"/>
                                      </p:by>
                                    </p:animClr>
                                    <p:animClr clrSpc="hsl" dir="cw">
                                      <p:cBhvr>
                                        <p:cTn id="14" dur="1000" fill="hold"/>
                                        <p:tgtEl>
                                          <p:spTgt spid="4"/>
                                        </p:tgtEl>
                                        <p:attrNameLst>
                                          <p:attrName>stroke.color</p:attrName>
                                        </p:attrNameLst>
                                      </p:cBhvr>
                                      <p:by>
                                        <p:hsl h="-7200000" s="0" l="0"/>
                                      </p:by>
                                    </p:animClr>
                                    <p:set>
                                      <p:cBhvr>
                                        <p:cTn id="15" dur="1000" fill="hold"/>
                                        <p:tgtEl>
                                          <p:spTgt spid="4"/>
                                        </p:tgtEl>
                                        <p:attrNameLst>
                                          <p:attrName>fill.type</p:attrName>
                                        </p:attrNameLst>
                                      </p:cBhvr>
                                      <p:to>
                                        <p:strVal val="solid"/>
                                      </p:to>
                                    </p:set>
                                  </p:childTnLst>
                                  <p:subTnLst>
                                    <p:audio>
                                      <p:cMediaNode vol="100000">
                                        <p:cTn display="0" masterRel="sameClick">
                                          <p:stCondLst>
                                            <p:cond evt="begin" delay="0">
                                              <p:tn val="11"/>
                                            </p:cond>
                                          </p:stCondLst>
                                          <p:endCondLst>
                                            <p:cond evt="onStopAudio" delay="0">
                                              <p:tgtEl>
                                                <p:sldTgt/>
                                              </p:tgtEl>
                                            </p:cond>
                                          </p:endCondLst>
                                        </p:cTn>
                                        <p:tgtEl>
                                          <p:sndTgt r:embed="rId9" name="cashreg.wav"/>
                                        </p:tgtEl>
                                      </p:cMediaNode>
                                    </p:audio>
                                  </p:subTnLst>
                                </p:cTn>
                              </p:par>
                              <p:par>
                                <p:cTn id="16" presetID="37" presetClass="exit" presetSubtype="0" fill="hold" grpId="0" nodeType="withEffect">
                                  <p:stCondLst>
                                    <p:cond delay="0"/>
                                  </p:stCondLst>
                                  <p:childTnLst>
                                    <p:animEffect transition="out" filter="fade">
                                      <p:cBhvr>
                                        <p:cTn id="17" dur="1000"/>
                                        <p:tgtEl>
                                          <p:spTgt spid="38"/>
                                        </p:tgtEl>
                                      </p:cBhvr>
                                    </p:animEffect>
                                    <p:anim calcmode="lin" valueType="num">
                                      <p:cBhvr>
                                        <p:cTn id="18" dur="1000"/>
                                        <p:tgtEl>
                                          <p:spTgt spid="38"/>
                                        </p:tgtEl>
                                        <p:attrNameLst>
                                          <p:attrName>ppt_x</p:attrName>
                                        </p:attrNameLst>
                                      </p:cBhvr>
                                      <p:tavLst>
                                        <p:tav tm="0">
                                          <p:val>
                                            <p:strVal val="ppt_x"/>
                                          </p:val>
                                        </p:tav>
                                        <p:tav tm="100000">
                                          <p:val>
                                            <p:strVal val="ppt_x"/>
                                          </p:val>
                                        </p:tav>
                                      </p:tavLst>
                                    </p:anim>
                                    <p:anim calcmode="lin" valueType="num">
                                      <p:cBhvr>
                                        <p:cTn id="19" dur="100" decel="100000"/>
                                        <p:tgtEl>
                                          <p:spTgt spid="38"/>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38"/>
                                        </p:tgtEl>
                                        <p:attrNameLst>
                                          <p:attrName>ppt_y</p:attrName>
                                        </p:attrNameLst>
                                      </p:cBhvr>
                                      <p:tavLst>
                                        <p:tav tm="0">
                                          <p:val>
                                            <p:strVal val="ppt_y"/>
                                          </p:val>
                                        </p:tav>
                                        <p:tav tm="100000">
                                          <p:val>
                                            <p:strVal val="ppt_y+1"/>
                                          </p:val>
                                        </p:tav>
                                      </p:tavLst>
                                    </p:anim>
                                    <p:set>
                                      <p:cBhvr>
                                        <p:cTn id="21" dur="1" fill="hold">
                                          <p:stCondLst>
                                            <p:cond delay="999"/>
                                          </p:stCondLst>
                                        </p:cTn>
                                        <p:tgtEl>
                                          <p:spTgt spid="38"/>
                                        </p:tgtEl>
                                        <p:attrNameLst>
                                          <p:attrName>style.visibility</p:attrName>
                                        </p:attrNameLst>
                                      </p:cBhvr>
                                      <p:to>
                                        <p:strVal val="hidden"/>
                                      </p:to>
                                    </p:set>
                                  </p:childTnLst>
                                </p:cTn>
                              </p:par>
                              <p:par>
                                <p:cTn id="22" presetID="37" presetClass="exit" presetSubtype="0" fill="hold" grpId="0" nodeType="withEffect">
                                  <p:stCondLst>
                                    <p:cond delay="0"/>
                                  </p:stCondLst>
                                  <p:childTnLst>
                                    <p:animEffect transition="out" filter="fade">
                                      <p:cBhvr>
                                        <p:cTn id="23" dur="1000"/>
                                        <p:tgtEl>
                                          <p:spTgt spid="44"/>
                                        </p:tgtEl>
                                      </p:cBhvr>
                                    </p:animEffect>
                                    <p:anim calcmode="lin" valueType="num">
                                      <p:cBhvr>
                                        <p:cTn id="24" dur="1000"/>
                                        <p:tgtEl>
                                          <p:spTgt spid="44"/>
                                        </p:tgtEl>
                                        <p:attrNameLst>
                                          <p:attrName>ppt_x</p:attrName>
                                        </p:attrNameLst>
                                      </p:cBhvr>
                                      <p:tavLst>
                                        <p:tav tm="0">
                                          <p:val>
                                            <p:strVal val="ppt_x"/>
                                          </p:val>
                                        </p:tav>
                                        <p:tav tm="100000">
                                          <p:val>
                                            <p:strVal val="ppt_x"/>
                                          </p:val>
                                        </p:tav>
                                      </p:tavLst>
                                    </p:anim>
                                    <p:anim calcmode="lin" valueType="num">
                                      <p:cBhvr>
                                        <p:cTn id="25" dur="100" decel="100000"/>
                                        <p:tgtEl>
                                          <p:spTgt spid="44"/>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44"/>
                                        </p:tgtEl>
                                        <p:attrNameLst>
                                          <p:attrName>ppt_y</p:attrName>
                                        </p:attrNameLst>
                                      </p:cBhvr>
                                      <p:tavLst>
                                        <p:tav tm="0">
                                          <p:val>
                                            <p:strVal val="ppt_y"/>
                                          </p:val>
                                        </p:tav>
                                        <p:tav tm="100000">
                                          <p:val>
                                            <p:strVal val="ppt_y+1"/>
                                          </p:val>
                                        </p:tav>
                                      </p:tavLst>
                                    </p:anim>
                                    <p:set>
                                      <p:cBhvr>
                                        <p:cTn id="27" dur="1" fill="hold">
                                          <p:stCondLst>
                                            <p:cond delay="999"/>
                                          </p:stCondLst>
                                        </p:cTn>
                                        <p:tgtEl>
                                          <p:spTgt spid="44"/>
                                        </p:tgtEl>
                                        <p:attrNameLst>
                                          <p:attrName>style.visibility</p:attrName>
                                        </p:attrNameLst>
                                      </p:cBhvr>
                                      <p:to>
                                        <p:strVal val="hidden"/>
                                      </p:to>
                                    </p:set>
                                  </p:childTnLst>
                                </p:cTn>
                              </p:par>
                              <p:par>
                                <p:cTn id="28" presetID="37" presetClass="exit" presetSubtype="0" fill="hold" grpId="0" nodeType="with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 decel="100000"/>
                                        <p:tgtEl>
                                          <p:spTgt spid="4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0"/>
                                        </p:tgtEl>
                                        <p:attrNameLst>
                                          <p:attrName>ppt_y</p:attrName>
                                        </p:attrNameLst>
                                      </p:cBhvr>
                                      <p:tavLst>
                                        <p:tav tm="0">
                                          <p:val>
                                            <p:strVal val="ppt_y"/>
                                          </p:val>
                                        </p:tav>
                                        <p:tav tm="100000">
                                          <p:val>
                                            <p:strVal val="ppt_y+1"/>
                                          </p:val>
                                        </p:tav>
                                      </p:tavLst>
                                    </p:anim>
                                    <p:set>
                                      <p:cBhvr>
                                        <p:cTn id="33" dur="1" fill="hold">
                                          <p:stCondLst>
                                            <p:cond delay="999"/>
                                          </p:stCondLst>
                                        </p:cTn>
                                        <p:tgtEl>
                                          <p:spTgt spid="40"/>
                                        </p:tgtEl>
                                        <p:attrNameLst>
                                          <p:attrName>style.visibility</p:attrName>
                                        </p:attrNameLst>
                                      </p:cBhvr>
                                      <p:to>
                                        <p:strVal val="hidden"/>
                                      </p:to>
                                    </p:set>
                                  </p:childTnLst>
                                </p:cTn>
                              </p:par>
                              <p:par>
                                <p:cTn id="34" presetID="37" presetClass="exit" presetSubtype="0" fill="hold" grpId="0" nodeType="withEffect">
                                  <p:stCondLst>
                                    <p:cond delay="0"/>
                                  </p:stCondLst>
                                  <p:childTnLst>
                                    <p:animEffect transition="out" filter="fade">
                                      <p:cBhvr>
                                        <p:cTn id="35" dur="1000"/>
                                        <p:tgtEl>
                                          <p:spTgt spid="36"/>
                                        </p:tgtEl>
                                      </p:cBhvr>
                                    </p:animEffect>
                                    <p:anim calcmode="lin" valueType="num">
                                      <p:cBhvr>
                                        <p:cTn id="36" dur="1000"/>
                                        <p:tgtEl>
                                          <p:spTgt spid="36"/>
                                        </p:tgtEl>
                                        <p:attrNameLst>
                                          <p:attrName>ppt_x</p:attrName>
                                        </p:attrNameLst>
                                      </p:cBhvr>
                                      <p:tavLst>
                                        <p:tav tm="0">
                                          <p:val>
                                            <p:strVal val="ppt_x"/>
                                          </p:val>
                                        </p:tav>
                                        <p:tav tm="100000">
                                          <p:val>
                                            <p:strVal val="ppt_x"/>
                                          </p:val>
                                        </p:tav>
                                      </p:tavLst>
                                    </p:anim>
                                    <p:anim calcmode="lin" valueType="num">
                                      <p:cBhvr>
                                        <p:cTn id="37" dur="100" decel="100000"/>
                                        <p:tgtEl>
                                          <p:spTgt spid="36"/>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6"/>
                                        </p:tgtEl>
                                        <p:attrNameLst>
                                          <p:attrName>ppt_y</p:attrName>
                                        </p:attrNameLst>
                                      </p:cBhvr>
                                      <p:tavLst>
                                        <p:tav tm="0">
                                          <p:val>
                                            <p:strVal val="ppt_y"/>
                                          </p:val>
                                        </p:tav>
                                        <p:tav tm="100000">
                                          <p:val>
                                            <p:strVal val="ppt_y+1"/>
                                          </p:val>
                                        </p:tav>
                                      </p:tavLst>
                                    </p:anim>
                                    <p:set>
                                      <p:cBhvr>
                                        <p:cTn id="39"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9" name="cashreg.wav"/>
                                        </p:tgtEl>
                                      </p:cMediaNode>
                                    </p:audio>
                                  </p:subTnLst>
                                </p:cTn>
                              </p:par>
                              <p:par>
                                <p:cTn id="40" presetID="37" presetClass="exit" presetSubtype="0" fill="hold" grpId="0" nodeType="withEffect">
                                  <p:stCondLst>
                                    <p:cond delay="0"/>
                                  </p:stCondLst>
                                  <p:childTnLst>
                                    <p:animEffect transition="out" filter="fade">
                                      <p:cBhvr>
                                        <p:cTn id="41" dur="1000"/>
                                        <p:tgtEl>
                                          <p:spTgt spid="43"/>
                                        </p:tgtEl>
                                      </p:cBhvr>
                                    </p:animEffect>
                                    <p:anim calcmode="lin" valueType="num">
                                      <p:cBhvr>
                                        <p:cTn id="42" dur="1000"/>
                                        <p:tgtEl>
                                          <p:spTgt spid="43"/>
                                        </p:tgtEl>
                                        <p:attrNameLst>
                                          <p:attrName>ppt_x</p:attrName>
                                        </p:attrNameLst>
                                      </p:cBhvr>
                                      <p:tavLst>
                                        <p:tav tm="0">
                                          <p:val>
                                            <p:strVal val="ppt_x"/>
                                          </p:val>
                                        </p:tav>
                                        <p:tav tm="100000">
                                          <p:val>
                                            <p:strVal val="ppt_x"/>
                                          </p:val>
                                        </p:tav>
                                      </p:tavLst>
                                    </p:anim>
                                    <p:anim calcmode="lin" valueType="num">
                                      <p:cBhvr>
                                        <p:cTn id="43" dur="100" decel="100000"/>
                                        <p:tgtEl>
                                          <p:spTgt spid="4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3"/>
                                        </p:tgtEl>
                                        <p:attrNameLst>
                                          <p:attrName>ppt_y</p:attrName>
                                        </p:attrNameLst>
                                      </p:cBhvr>
                                      <p:tavLst>
                                        <p:tav tm="0">
                                          <p:val>
                                            <p:strVal val="ppt_y"/>
                                          </p:val>
                                        </p:tav>
                                        <p:tav tm="100000">
                                          <p:val>
                                            <p:strVal val="ppt_y+1"/>
                                          </p:val>
                                        </p:tav>
                                      </p:tavLst>
                                    </p:anim>
                                    <p:set>
                                      <p:cBhvr>
                                        <p:cTn id="45"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9" name="cashreg.wav"/>
                                        </p:tgtEl>
                                      </p:cMediaNode>
                                    </p:audio>
                                  </p:subTnLst>
                                </p:cTn>
                              </p:par>
                              <p:par>
                                <p:cTn id="46" presetID="37" presetClass="exit" presetSubtype="0" fill="hold" grpId="0" nodeType="withEffect">
                                  <p:stCondLst>
                                    <p:cond delay="0"/>
                                  </p:stCondLst>
                                  <p:childTnLst>
                                    <p:animEffect transition="out" filter="fade">
                                      <p:cBhvr>
                                        <p:cTn id="47" dur="1000"/>
                                        <p:tgtEl>
                                          <p:spTgt spid="39"/>
                                        </p:tgtEl>
                                      </p:cBhvr>
                                    </p:animEffect>
                                    <p:anim calcmode="lin" valueType="num">
                                      <p:cBhvr>
                                        <p:cTn id="48" dur="1000"/>
                                        <p:tgtEl>
                                          <p:spTgt spid="39"/>
                                        </p:tgtEl>
                                        <p:attrNameLst>
                                          <p:attrName>ppt_x</p:attrName>
                                        </p:attrNameLst>
                                      </p:cBhvr>
                                      <p:tavLst>
                                        <p:tav tm="0">
                                          <p:val>
                                            <p:strVal val="ppt_x"/>
                                          </p:val>
                                        </p:tav>
                                        <p:tav tm="100000">
                                          <p:val>
                                            <p:strVal val="ppt_x"/>
                                          </p:val>
                                        </p:tav>
                                      </p:tavLst>
                                    </p:anim>
                                    <p:anim calcmode="lin" valueType="num">
                                      <p:cBhvr>
                                        <p:cTn id="49" dur="100" decel="100000"/>
                                        <p:tgtEl>
                                          <p:spTgt spid="39"/>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39"/>
                                        </p:tgtEl>
                                        <p:attrNameLst>
                                          <p:attrName>ppt_y</p:attrName>
                                        </p:attrNameLst>
                                      </p:cBhvr>
                                      <p:tavLst>
                                        <p:tav tm="0">
                                          <p:val>
                                            <p:strVal val="ppt_y"/>
                                          </p:val>
                                        </p:tav>
                                        <p:tav tm="100000">
                                          <p:val>
                                            <p:strVal val="ppt_y+1"/>
                                          </p:val>
                                        </p:tav>
                                      </p:tavLst>
                                    </p:anim>
                                    <p:set>
                                      <p:cBhvr>
                                        <p:cTn id="51"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9" name="cashreg.wav"/>
                                        </p:tgtEl>
                                      </p:cMediaNode>
                                    </p:audio>
                                  </p:subTnLst>
                                </p:cTn>
                              </p:par>
                              <p:par>
                                <p:cTn id="52" presetID="37" presetClass="exit" presetSubtype="0" fill="hold" grpId="0" nodeType="withEffect">
                                  <p:stCondLst>
                                    <p:cond delay="0"/>
                                  </p:stCondLst>
                                  <p:childTnLst>
                                    <p:animEffect transition="out" filter="fade">
                                      <p:cBhvr>
                                        <p:cTn id="53" dur="1000"/>
                                        <p:tgtEl>
                                          <p:spTgt spid="37"/>
                                        </p:tgtEl>
                                      </p:cBhvr>
                                    </p:animEffect>
                                    <p:anim calcmode="lin" valueType="num">
                                      <p:cBhvr>
                                        <p:cTn id="54" dur="1000"/>
                                        <p:tgtEl>
                                          <p:spTgt spid="37"/>
                                        </p:tgtEl>
                                        <p:attrNameLst>
                                          <p:attrName>ppt_x</p:attrName>
                                        </p:attrNameLst>
                                      </p:cBhvr>
                                      <p:tavLst>
                                        <p:tav tm="0">
                                          <p:val>
                                            <p:strVal val="ppt_x"/>
                                          </p:val>
                                        </p:tav>
                                        <p:tav tm="100000">
                                          <p:val>
                                            <p:strVal val="ppt_x"/>
                                          </p:val>
                                        </p:tav>
                                      </p:tavLst>
                                    </p:anim>
                                    <p:anim calcmode="lin" valueType="num">
                                      <p:cBhvr>
                                        <p:cTn id="55" dur="100" decel="100000"/>
                                        <p:tgtEl>
                                          <p:spTgt spid="37"/>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37"/>
                                        </p:tgtEl>
                                        <p:attrNameLst>
                                          <p:attrName>ppt_y</p:attrName>
                                        </p:attrNameLst>
                                      </p:cBhvr>
                                      <p:tavLst>
                                        <p:tav tm="0">
                                          <p:val>
                                            <p:strVal val="ppt_y"/>
                                          </p:val>
                                        </p:tav>
                                        <p:tav tm="100000">
                                          <p:val>
                                            <p:strVal val="ppt_y+1"/>
                                          </p:val>
                                        </p:tav>
                                      </p:tavLst>
                                    </p:anim>
                                    <p:set>
                                      <p:cBhvr>
                                        <p:cTn id="57"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9" name="cashreg.wav"/>
                                        </p:tgtEl>
                                      </p:cMediaNode>
                                    </p:audio>
                                  </p:subTnLst>
                                </p:cTn>
                              </p:par>
                              <p:par>
                                <p:cTn id="58" presetID="37" presetClass="exit" presetSubtype="0" fill="hold" grpId="0" nodeType="withEffect">
                                  <p:stCondLst>
                                    <p:cond delay="0"/>
                                  </p:stCondLst>
                                  <p:childTnLst>
                                    <p:animEffect transition="out" filter="fade">
                                      <p:cBhvr>
                                        <p:cTn id="59" dur="1000"/>
                                        <p:tgtEl>
                                          <p:spTgt spid="45"/>
                                        </p:tgtEl>
                                      </p:cBhvr>
                                    </p:animEffect>
                                    <p:anim calcmode="lin" valueType="num">
                                      <p:cBhvr>
                                        <p:cTn id="60" dur="1000"/>
                                        <p:tgtEl>
                                          <p:spTgt spid="45"/>
                                        </p:tgtEl>
                                        <p:attrNameLst>
                                          <p:attrName>ppt_x</p:attrName>
                                        </p:attrNameLst>
                                      </p:cBhvr>
                                      <p:tavLst>
                                        <p:tav tm="0">
                                          <p:val>
                                            <p:strVal val="ppt_x"/>
                                          </p:val>
                                        </p:tav>
                                        <p:tav tm="100000">
                                          <p:val>
                                            <p:strVal val="ppt_x"/>
                                          </p:val>
                                        </p:tav>
                                      </p:tavLst>
                                    </p:anim>
                                    <p:anim calcmode="lin" valueType="num">
                                      <p:cBhvr>
                                        <p:cTn id="61" dur="100" decel="100000"/>
                                        <p:tgtEl>
                                          <p:spTgt spid="4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45"/>
                                        </p:tgtEl>
                                        <p:attrNameLst>
                                          <p:attrName>ppt_y</p:attrName>
                                        </p:attrNameLst>
                                      </p:cBhvr>
                                      <p:tavLst>
                                        <p:tav tm="0">
                                          <p:val>
                                            <p:strVal val="ppt_y"/>
                                          </p:val>
                                        </p:tav>
                                        <p:tav tm="100000">
                                          <p:val>
                                            <p:strVal val="ppt_y+1"/>
                                          </p:val>
                                        </p:tav>
                                      </p:tavLst>
                                    </p:anim>
                                    <p:set>
                                      <p:cBhvr>
                                        <p:cTn id="63"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9" name="cashreg.wav"/>
                                        </p:tgtEl>
                                      </p:cMediaNode>
                                    </p:audio>
                                  </p:subTnLst>
                                </p:cTn>
                              </p:par>
                              <p:par>
                                <p:cTn id="64" presetID="37" presetClass="exit" presetSubtype="0" fill="hold" grpId="0" nodeType="withEffect">
                                  <p:stCondLst>
                                    <p:cond delay="0"/>
                                  </p:stCondLst>
                                  <p:childTnLst>
                                    <p:animEffect transition="out" filter="fade">
                                      <p:cBhvr>
                                        <p:cTn id="65" dur="1000"/>
                                        <p:tgtEl>
                                          <p:spTgt spid="41"/>
                                        </p:tgtEl>
                                      </p:cBhvr>
                                    </p:animEffect>
                                    <p:anim calcmode="lin" valueType="num">
                                      <p:cBhvr>
                                        <p:cTn id="66" dur="1000"/>
                                        <p:tgtEl>
                                          <p:spTgt spid="41"/>
                                        </p:tgtEl>
                                        <p:attrNameLst>
                                          <p:attrName>ppt_x</p:attrName>
                                        </p:attrNameLst>
                                      </p:cBhvr>
                                      <p:tavLst>
                                        <p:tav tm="0">
                                          <p:val>
                                            <p:strVal val="ppt_x"/>
                                          </p:val>
                                        </p:tav>
                                        <p:tav tm="100000">
                                          <p:val>
                                            <p:strVal val="ppt_x"/>
                                          </p:val>
                                        </p:tav>
                                      </p:tavLst>
                                    </p:anim>
                                    <p:anim calcmode="lin" valueType="num">
                                      <p:cBhvr>
                                        <p:cTn id="67" dur="100" decel="100000"/>
                                        <p:tgtEl>
                                          <p:spTgt spid="4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1"/>
                                        </p:tgtEl>
                                        <p:attrNameLst>
                                          <p:attrName>ppt_y</p:attrName>
                                        </p:attrNameLst>
                                      </p:cBhvr>
                                      <p:tavLst>
                                        <p:tav tm="0">
                                          <p:val>
                                            <p:strVal val="ppt_y"/>
                                          </p:val>
                                        </p:tav>
                                        <p:tav tm="100000">
                                          <p:val>
                                            <p:strVal val="ppt_y+1"/>
                                          </p:val>
                                        </p:tav>
                                      </p:tavLst>
                                    </p:anim>
                                    <p:set>
                                      <p:cBhvr>
                                        <p:cTn id="69"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9" name="cashreg.wav"/>
                                        </p:tgtEl>
                                      </p:cMediaNode>
                                    </p:audio>
                                  </p:subTnLst>
                                </p:cTn>
                              </p:par>
                              <p:par>
                                <p:cTn id="70" presetID="23" presetClass="exit" presetSubtype="32" fill="hold" grpId="0" nodeType="withEffect">
                                  <p:stCondLst>
                                    <p:cond delay="0"/>
                                  </p:stCondLst>
                                  <p:childTnLst>
                                    <p:anim calcmode="lin" valueType="num">
                                      <p:cBhvr>
                                        <p:cTn id="71" dur="500"/>
                                        <p:tgtEl>
                                          <p:spTgt spid="7"/>
                                        </p:tgtEl>
                                        <p:attrNameLst>
                                          <p:attrName>ppt_w</p:attrName>
                                        </p:attrNameLst>
                                      </p:cBhvr>
                                      <p:tavLst>
                                        <p:tav tm="0">
                                          <p:val>
                                            <p:strVal val="ppt_w"/>
                                          </p:val>
                                        </p:tav>
                                        <p:tav tm="100000">
                                          <p:val>
                                            <p:fltVal val="0"/>
                                          </p:val>
                                        </p:tav>
                                      </p:tavLst>
                                    </p:anim>
                                    <p:anim calcmode="lin" valueType="num">
                                      <p:cBhvr>
                                        <p:cTn id="72" dur="500"/>
                                        <p:tgtEl>
                                          <p:spTgt spid="7"/>
                                        </p:tgtEl>
                                        <p:attrNameLst>
                                          <p:attrName>ppt_h</p:attrName>
                                        </p:attrNameLst>
                                      </p:cBhvr>
                                      <p:tavLst>
                                        <p:tav tm="0">
                                          <p:val>
                                            <p:strVal val="ppt_h"/>
                                          </p:val>
                                        </p:tav>
                                        <p:tav tm="100000">
                                          <p:val>
                                            <p:fltVal val="0"/>
                                          </p:val>
                                        </p:tav>
                                      </p:tavLst>
                                    </p:anim>
                                    <p:set>
                                      <p:cBhvr>
                                        <p:cTn id="73" dur="1" fill="hold">
                                          <p:stCondLst>
                                            <p:cond delay="499"/>
                                          </p:stCondLst>
                                        </p:cTn>
                                        <p:tgtEl>
                                          <p:spTgt spid="7"/>
                                        </p:tgtEl>
                                        <p:attrNameLst>
                                          <p:attrName>style.visibility</p:attrName>
                                        </p:attrNameLst>
                                      </p:cBhvr>
                                      <p:to>
                                        <p:strVal val="hidden"/>
                                      </p:to>
                                    </p:set>
                                  </p:childTnLst>
                                </p:cTn>
                              </p:par>
                              <p:par>
                                <p:cTn id="74" presetID="23" presetClass="exit" presetSubtype="32" fill="hold" grpId="0" nodeType="withEffect">
                                  <p:stCondLst>
                                    <p:cond delay="0"/>
                                  </p:stCondLst>
                                  <p:childTnLst>
                                    <p:anim calcmode="lin" valueType="num">
                                      <p:cBhvr>
                                        <p:cTn id="75" dur="500"/>
                                        <p:tgtEl>
                                          <p:spTgt spid="46"/>
                                        </p:tgtEl>
                                        <p:attrNameLst>
                                          <p:attrName>ppt_w</p:attrName>
                                        </p:attrNameLst>
                                      </p:cBhvr>
                                      <p:tavLst>
                                        <p:tav tm="0">
                                          <p:val>
                                            <p:strVal val="ppt_w"/>
                                          </p:val>
                                        </p:tav>
                                        <p:tav tm="100000">
                                          <p:val>
                                            <p:fltVal val="0"/>
                                          </p:val>
                                        </p:tav>
                                      </p:tavLst>
                                    </p:anim>
                                    <p:anim calcmode="lin" valueType="num">
                                      <p:cBhvr>
                                        <p:cTn id="76" dur="500"/>
                                        <p:tgtEl>
                                          <p:spTgt spid="46"/>
                                        </p:tgtEl>
                                        <p:attrNameLst>
                                          <p:attrName>ppt_h</p:attrName>
                                        </p:attrNameLst>
                                      </p:cBhvr>
                                      <p:tavLst>
                                        <p:tav tm="0">
                                          <p:val>
                                            <p:strVal val="ppt_h"/>
                                          </p:val>
                                        </p:tav>
                                        <p:tav tm="100000">
                                          <p:val>
                                            <p:fltVal val="0"/>
                                          </p:val>
                                        </p:tav>
                                      </p:tavLst>
                                    </p:anim>
                                    <p:set>
                                      <p:cBhvr>
                                        <p:cTn id="77" dur="1" fill="hold">
                                          <p:stCondLst>
                                            <p:cond delay="499"/>
                                          </p:stCondLst>
                                        </p:cTn>
                                        <p:tgtEl>
                                          <p:spTgt spid="46"/>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49"/>
                                        </p:tgtEl>
                                        <p:attrNameLst>
                                          <p:attrName>ppt_w</p:attrName>
                                        </p:attrNameLst>
                                      </p:cBhvr>
                                      <p:tavLst>
                                        <p:tav tm="0">
                                          <p:val>
                                            <p:strVal val="ppt_w"/>
                                          </p:val>
                                        </p:tav>
                                        <p:tav tm="100000">
                                          <p:val>
                                            <p:fltVal val="0"/>
                                          </p:val>
                                        </p:tav>
                                      </p:tavLst>
                                    </p:anim>
                                    <p:anim calcmode="lin" valueType="num">
                                      <p:cBhvr>
                                        <p:cTn id="80" dur="500"/>
                                        <p:tgtEl>
                                          <p:spTgt spid="49"/>
                                        </p:tgtEl>
                                        <p:attrNameLst>
                                          <p:attrName>ppt_h</p:attrName>
                                        </p:attrNameLst>
                                      </p:cBhvr>
                                      <p:tavLst>
                                        <p:tav tm="0">
                                          <p:val>
                                            <p:strVal val="ppt_h"/>
                                          </p:val>
                                        </p:tav>
                                        <p:tav tm="100000">
                                          <p:val>
                                            <p:fltVal val="0"/>
                                          </p:val>
                                        </p:tav>
                                      </p:tavLst>
                                    </p:anim>
                                    <p:set>
                                      <p:cBhvr>
                                        <p:cTn id="8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1000" fill="hold"/>
                                        <p:tgtEl>
                                          <p:spTgt spid="2"/>
                                        </p:tgtEl>
                                        <p:attrNameLst>
                                          <p:attrName>fillcolor</p:attrName>
                                        </p:attrNameLst>
                                      </p:cBhvr>
                                      <p:to>
                                        <a:srgbClr val="51B748"/>
                                      </p:to>
                                    </p:animClr>
                                    <p:set>
                                      <p:cBhvr>
                                        <p:cTn id="87" dur="1000" fill="hold"/>
                                        <p:tgtEl>
                                          <p:spTgt spid="2"/>
                                        </p:tgtEl>
                                        <p:attrNameLst>
                                          <p:attrName>fill.type</p:attrName>
                                        </p:attrNameLst>
                                      </p:cBhvr>
                                      <p:to>
                                        <p:strVal val="solid"/>
                                      </p:to>
                                    </p:set>
                                    <p:set>
                                      <p:cBhvr>
                                        <p:cTn id="88" dur="1000" fill="hold"/>
                                        <p:tgtEl>
                                          <p:spTgt spid="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9" name="cashreg.wav"/>
                                        </p:tgtEl>
                                      </p:cMediaNode>
                                    </p:audio>
                                  </p:subTnLst>
                                </p:cTn>
                              </p:par>
                              <p:par>
                                <p:cTn id="89" presetID="1" presetClass="emph" presetSubtype="2" fill="hold" nodeType="withEffect">
                                  <p:stCondLst>
                                    <p:cond delay="0"/>
                                  </p:stCondLst>
                                  <p:childTnLst>
                                    <p:animClr clrSpc="rgb" dir="cw">
                                      <p:cBhvr>
                                        <p:cTn id="90" dur="1000" fill="hold"/>
                                        <p:tgtEl>
                                          <p:spTgt spid="4"/>
                                        </p:tgtEl>
                                        <p:attrNameLst>
                                          <p:attrName>fillcolor</p:attrName>
                                        </p:attrNameLst>
                                      </p:cBhvr>
                                      <p:to>
                                        <a:srgbClr val="51B748"/>
                                      </p:to>
                                    </p:animClr>
                                    <p:set>
                                      <p:cBhvr>
                                        <p:cTn id="91" dur="1000" fill="hold"/>
                                        <p:tgtEl>
                                          <p:spTgt spid="4"/>
                                        </p:tgtEl>
                                        <p:attrNameLst>
                                          <p:attrName>fill.type</p:attrName>
                                        </p:attrNameLst>
                                      </p:cBhvr>
                                      <p:to>
                                        <p:strVal val="solid"/>
                                      </p:to>
                                    </p:set>
                                    <p:set>
                                      <p:cBhvr>
                                        <p:cTn id="92" dur="1000" fill="hold"/>
                                        <p:tgtEl>
                                          <p:spTgt spid="4"/>
                                        </p:tgtEl>
                                        <p:attrNameLst>
                                          <p:attrName>fill.on</p:attrName>
                                        </p:attrNameLst>
                                      </p:cBhvr>
                                      <p:to>
                                        <p:strVal val="true"/>
                                      </p:to>
                                    </p:set>
                                  </p:childTnLst>
                                </p:cTn>
                              </p:par>
                              <p:par>
                                <p:cTn id="93" presetID="2" presetClass="exit" presetSubtype="4" fill="hold" grpId="1" nodeType="withEffect">
                                  <p:stCondLst>
                                    <p:cond delay="0"/>
                                  </p:stCondLst>
                                  <p:childTnLst>
                                    <p:anim calcmode="lin" valueType="num">
                                      <p:cBhvr additive="base">
                                        <p:cTn id="94" dur="500"/>
                                        <p:tgtEl>
                                          <p:spTgt spid="36"/>
                                        </p:tgtEl>
                                        <p:attrNameLst>
                                          <p:attrName>ppt_x</p:attrName>
                                        </p:attrNameLst>
                                      </p:cBhvr>
                                      <p:tavLst>
                                        <p:tav tm="0">
                                          <p:val>
                                            <p:strVal val="ppt_x"/>
                                          </p:val>
                                        </p:tav>
                                        <p:tav tm="100000">
                                          <p:val>
                                            <p:strVal val="ppt_x"/>
                                          </p:val>
                                        </p:tav>
                                      </p:tavLst>
                                    </p:anim>
                                    <p:anim calcmode="lin" valueType="num">
                                      <p:cBhvr additive="base">
                                        <p:cTn id="95" dur="500"/>
                                        <p:tgtEl>
                                          <p:spTgt spid="36"/>
                                        </p:tgtEl>
                                        <p:attrNameLst>
                                          <p:attrName>ppt_y</p:attrName>
                                        </p:attrNameLst>
                                      </p:cBhvr>
                                      <p:tavLst>
                                        <p:tav tm="0">
                                          <p:val>
                                            <p:strVal val="ppt_y"/>
                                          </p:val>
                                        </p:tav>
                                        <p:tav tm="100000">
                                          <p:val>
                                            <p:strVal val="1+ppt_h/2"/>
                                          </p:val>
                                        </p:tav>
                                      </p:tavLst>
                                    </p:anim>
                                    <p:set>
                                      <p:cBhvr>
                                        <p:cTn id="96" dur="1" fill="hold">
                                          <p:stCondLst>
                                            <p:cond delay="499"/>
                                          </p:stCondLst>
                                        </p:cTn>
                                        <p:tgtEl>
                                          <p:spTgt spid="36"/>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39"/>
                                        </p:tgtEl>
                                        <p:attrNameLst>
                                          <p:attrName>ppt_x</p:attrName>
                                        </p:attrNameLst>
                                      </p:cBhvr>
                                      <p:tavLst>
                                        <p:tav tm="0">
                                          <p:val>
                                            <p:strVal val="ppt_x"/>
                                          </p:val>
                                        </p:tav>
                                        <p:tav tm="100000">
                                          <p:val>
                                            <p:strVal val="ppt_x"/>
                                          </p:val>
                                        </p:tav>
                                      </p:tavLst>
                                    </p:anim>
                                    <p:anim calcmode="lin" valueType="num">
                                      <p:cBhvr additive="base">
                                        <p:cTn id="103" dur="500"/>
                                        <p:tgtEl>
                                          <p:spTgt spid="39"/>
                                        </p:tgtEl>
                                        <p:attrNameLst>
                                          <p:attrName>ppt_y</p:attrName>
                                        </p:attrNameLst>
                                      </p:cBhvr>
                                      <p:tavLst>
                                        <p:tav tm="0">
                                          <p:val>
                                            <p:strVal val="ppt_y"/>
                                          </p:val>
                                        </p:tav>
                                        <p:tav tm="100000">
                                          <p:val>
                                            <p:strVal val="1+ppt_h/2"/>
                                          </p:val>
                                        </p:tav>
                                      </p:tavLst>
                                    </p:anim>
                                    <p:set>
                                      <p:cBhvr>
                                        <p:cTn id="104" dur="1" fill="hold">
                                          <p:stCondLst>
                                            <p:cond delay="499"/>
                                          </p:stCondLst>
                                        </p:cTn>
                                        <p:tgtEl>
                                          <p:spTgt spid="39"/>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38"/>
                                        </p:tgtEl>
                                        <p:attrNameLst>
                                          <p:attrName>ppt_x</p:attrName>
                                        </p:attrNameLst>
                                      </p:cBhvr>
                                      <p:tavLst>
                                        <p:tav tm="0">
                                          <p:val>
                                            <p:strVal val="ppt_x"/>
                                          </p:val>
                                        </p:tav>
                                        <p:tav tm="100000">
                                          <p:val>
                                            <p:strVal val="ppt_x"/>
                                          </p:val>
                                        </p:tav>
                                      </p:tavLst>
                                    </p:anim>
                                    <p:anim calcmode="lin" valueType="num">
                                      <p:cBhvr additive="base">
                                        <p:cTn id="107" dur="500"/>
                                        <p:tgtEl>
                                          <p:spTgt spid="38"/>
                                        </p:tgtEl>
                                        <p:attrNameLst>
                                          <p:attrName>ppt_y</p:attrName>
                                        </p:attrNameLst>
                                      </p:cBhvr>
                                      <p:tavLst>
                                        <p:tav tm="0">
                                          <p:val>
                                            <p:strVal val="ppt_y"/>
                                          </p:val>
                                        </p:tav>
                                        <p:tav tm="100000">
                                          <p:val>
                                            <p:strVal val="1+ppt_h/2"/>
                                          </p:val>
                                        </p:tav>
                                      </p:tavLst>
                                    </p:anim>
                                    <p:set>
                                      <p:cBhvr>
                                        <p:cTn id="108" dur="1" fill="hold">
                                          <p:stCondLst>
                                            <p:cond delay="499"/>
                                          </p:stCondLst>
                                        </p:cTn>
                                        <p:tgtEl>
                                          <p:spTgt spid="38"/>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4"/>
                                        </p:tgtEl>
                                        <p:attrNameLst>
                                          <p:attrName>ppt_x</p:attrName>
                                        </p:attrNameLst>
                                      </p:cBhvr>
                                      <p:tavLst>
                                        <p:tav tm="0">
                                          <p:val>
                                            <p:strVal val="ppt_x"/>
                                          </p:val>
                                        </p:tav>
                                        <p:tav tm="100000">
                                          <p:val>
                                            <p:strVal val="ppt_x"/>
                                          </p:val>
                                        </p:tav>
                                      </p:tavLst>
                                    </p:anim>
                                    <p:anim calcmode="lin" valueType="num">
                                      <p:cBhvr additive="base">
                                        <p:cTn id="111" dur="500"/>
                                        <p:tgtEl>
                                          <p:spTgt spid="44"/>
                                        </p:tgtEl>
                                        <p:attrNameLst>
                                          <p:attrName>ppt_y</p:attrName>
                                        </p:attrNameLst>
                                      </p:cBhvr>
                                      <p:tavLst>
                                        <p:tav tm="0">
                                          <p:val>
                                            <p:strVal val="ppt_y"/>
                                          </p:val>
                                        </p:tav>
                                        <p:tav tm="100000">
                                          <p:val>
                                            <p:strVal val="1+ppt_h/2"/>
                                          </p:val>
                                        </p:tav>
                                      </p:tavLst>
                                    </p:anim>
                                    <p:set>
                                      <p:cBhvr>
                                        <p:cTn id="112" dur="1" fill="hold">
                                          <p:stCondLst>
                                            <p:cond delay="499"/>
                                          </p:stCondLst>
                                        </p:cTn>
                                        <p:tgtEl>
                                          <p:spTgt spid="44"/>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0"/>
                                        </p:tgtEl>
                                        <p:attrNameLst>
                                          <p:attrName>ppt_x</p:attrName>
                                        </p:attrNameLst>
                                      </p:cBhvr>
                                      <p:tavLst>
                                        <p:tav tm="0">
                                          <p:val>
                                            <p:strVal val="ppt_x"/>
                                          </p:val>
                                        </p:tav>
                                        <p:tav tm="100000">
                                          <p:val>
                                            <p:strVal val="ppt_x"/>
                                          </p:val>
                                        </p:tav>
                                      </p:tavLst>
                                    </p:anim>
                                    <p:anim calcmode="lin" valueType="num">
                                      <p:cBhvr additive="base">
                                        <p:cTn id="115" dur="500"/>
                                        <p:tgtEl>
                                          <p:spTgt spid="40"/>
                                        </p:tgtEl>
                                        <p:attrNameLst>
                                          <p:attrName>ppt_y</p:attrName>
                                        </p:attrNameLst>
                                      </p:cBhvr>
                                      <p:tavLst>
                                        <p:tav tm="0">
                                          <p:val>
                                            <p:strVal val="ppt_y"/>
                                          </p:val>
                                        </p:tav>
                                        <p:tav tm="100000">
                                          <p:val>
                                            <p:strVal val="1+ppt_h/2"/>
                                          </p:val>
                                        </p:tav>
                                      </p:tavLst>
                                    </p:anim>
                                    <p:set>
                                      <p:cBhvr>
                                        <p:cTn id="116" dur="1" fill="hold">
                                          <p:stCondLst>
                                            <p:cond delay="499"/>
                                          </p:stCondLst>
                                        </p:cTn>
                                        <p:tgtEl>
                                          <p:spTgt spid="40"/>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7"/>
                                        </p:tgtEl>
                                        <p:attrNameLst>
                                          <p:attrName>ppt_x</p:attrName>
                                        </p:attrNameLst>
                                      </p:cBhvr>
                                      <p:tavLst>
                                        <p:tav tm="0">
                                          <p:val>
                                            <p:strVal val="ppt_x"/>
                                          </p:val>
                                        </p:tav>
                                        <p:tav tm="100000">
                                          <p:val>
                                            <p:strVal val="ppt_x"/>
                                          </p:val>
                                        </p:tav>
                                      </p:tavLst>
                                    </p:anim>
                                    <p:anim calcmode="lin" valueType="num">
                                      <p:cBhvr additive="base">
                                        <p:cTn id="119" dur="500"/>
                                        <p:tgtEl>
                                          <p:spTgt spid="37"/>
                                        </p:tgtEl>
                                        <p:attrNameLst>
                                          <p:attrName>ppt_y</p:attrName>
                                        </p:attrNameLst>
                                      </p:cBhvr>
                                      <p:tavLst>
                                        <p:tav tm="0">
                                          <p:val>
                                            <p:strVal val="ppt_y"/>
                                          </p:val>
                                        </p:tav>
                                        <p:tav tm="100000">
                                          <p:val>
                                            <p:strVal val="1+ppt_h/2"/>
                                          </p:val>
                                        </p:tav>
                                      </p:tavLst>
                                    </p:anim>
                                    <p:set>
                                      <p:cBhvr>
                                        <p:cTn id="120" dur="1" fill="hold">
                                          <p:stCondLst>
                                            <p:cond delay="499"/>
                                          </p:stCondLst>
                                        </p:cTn>
                                        <p:tgtEl>
                                          <p:spTgt spid="37"/>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41"/>
                                        </p:tgtEl>
                                        <p:attrNameLst>
                                          <p:attrName>ppt_x</p:attrName>
                                        </p:attrNameLst>
                                      </p:cBhvr>
                                      <p:tavLst>
                                        <p:tav tm="0">
                                          <p:val>
                                            <p:strVal val="ppt_x"/>
                                          </p:val>
                                        </p:tav>
                                        <p:tav tm="100000">
                                          <p:val>
                                            <p:strVal val="ppt_x"/>
                                          </p:val>
                                        </p:tav>
                                      </p:tavLst>
                                    </p:anim>
                                    <p:anim calcmode="lin" valueType="num">
                                      <p:cBhvr additive="base">
                                        <p:cTn id="127" dur="500"/>
                                        <p:tgtEl>
                                          <p:spTgt spid="41"/>
                                        </p:tgtEl>
                                        <p:attrNameLst>
                                          <p:attrName>ppt_y</p:attrName>
                                        </p:attrNameLst>
                                      </p:cBhvr>
                                      <p:tavLst>
                                        <p:tav tm="0">
                                          <p:val>
                                            <p:strVal val="ppt_y"/>
                                          </p:val>
                                        </p:tav>
                                        <p:tav tm="100000">
                                          <p:val>
                                            <p:strVal val="1+ppt_h/2"/>
                                          </p:val>
                                        </p:tav>
                                      </p:tavLst>
                                    </p:anim>
                                    <p:set>
                                      <p:cBhvr>
                                        <p:cTn id="128" dur="1" fill="hold">
                                          <p:stCondLst>
                                            <p:cond delay="499"/>
                                          </p:stCondLst>
                                        </p:cTn>
                                        <p:tgtEl>
                                          <p:spTgt spid="41"/>
                                        </p:tgtEl>
                                        <p:attrNameLst>
                                          <p:attrName>style.visibility</p:attrName>
                                        </p:attrNameLst>
                                      </p:cBhvr>
                                      <p:to>
                                        <p:strVal val="hidden"/>
                                      </p:to>
                                    </p:set>
                                  </p:childTnLst>
                                </p:cTn>
                              </p:par>
                              <p:par>
                                <p:cTn id="129" presetID="37" presetClass="exit" presetSubtype="0" fill="hold" grpId="1" nodeType="withEffect">
                                  <p:stCondLst>
                                    <p:cond delay="0"/>
                                  </p:stCondLst>
                                  <p:childTnLst>
                                    <p:animEffect transition="out" filter="fade">
                                      <p:cBhvr>
                                        <p:cTn id="130" dur="1000"/>
                                        <p:tgtEl>
                                          <p:spTgt spid="7"/>
                                        </p:tgtEl>
                                      </p:cBhvr>
                                    </p:animEffect>
                                    <p:anim calcmode="lin" valueType="num">
                                      <p:cBhvr>
                                        <p:cTn id="131" dur="1000"/>
                                        <p:tgtEl>
                                          <p:spTgt spid="7"/>
                                        </p:tgtEl>
                                        <p:attrNameLst>
                                          <p:attrName>ppt_x</p:attrName>
                                        </p:attrNameLst>
                                      </p:cBhvr>
                                      <p:tavLst>
                                        <p:tav tm="0">
                                          <p:val>
                                            <p:strVal val="ppt_x"/>
                                          </p:val>
                                        </p:tav>
                                        <p:tav tm="100000">
                                          <p:val>
                                            <p:strVal val="ppt_x"/>
                                          </p:val>
                                        </p:tav>
                                      </p:tavLst>
                                    </p:anim>
                                    <p:anim calcmode="lin" valueType="num">
                                      <p:cBhvr>
                                        <p:cTn id="132" dur="100" decel="100000"/>
                                        <p:tgtEl>
                                          <p:spTgt spid="7"/>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7"/>
                                        </p:tgtEl>
                                        <p:attrNameLst>
                                          <p:attrName>ppt_y</p:attrName>
                                        </p:attrNameLst>
                                      </p:cBhvr>
                                      <p:tavLst>
                                        <p:tav tm="0">
                                          <p:val>
                                            <p:strVal val="ppt_y"/>
                                          </p:val>
                                        </p:tav>
                                        <p:tav tm="100000">
                                          <p:val>
                                            <p:strVal val="ppt_y+1"/>
                                          </p:val>
                                        </p:tav>
                                      </p:tavLst>
                                    </p:anim>
                                    <p:set>
                                      <p:cBhvr>
                                        <p:cTn id="134" dur="1" fill="hold">
                                          <p:stCondLst>
                                            <p:cond delay="999"/>
                                          </p:stCondLst>
                                        </p:cTn>
                                        <p:tgtEl>
                                          <p:spTgt spid="7"/>
                                        </p:tgtEl>
                                        <p:attrNameLst>
                                          <p:attrName>style.visibility</p:attrName>
                                        </p:attrNameLst>
                                      </p:cBhvr>
                                      <p:to>
                                        <p:strVal val="hidden"/>
                                      </p:to>
                                    </p:set>
                                  </p:childTnLst>
                                </p:cTn>
                              </p:par>
                              <p:par>
                                <p:cTn id="135" presetID="37" presetClass="exit" presetSubtype="0" fill="hold" grpId="1" nodeType="withEffect">
                                  <p:stCondLst>
                                    <p:cond delay="0"/>
                                  </p:stCondLst>
                                  <p:childTnLst>
                                    <p:animEffect transition="out" filter="fade">
                                      <p:cBhvr>
                                        <p:cTn id="136" dur="1000"/>
                                        <p:tgtEl>
                                          <p:spTgt spid="46"/>
                                        </p:tgtEl>
                                      </p:cBhvr>
                                    </p:animEffect>
                                    <p:anim calcmode="lin" valueType="num">
                                      <p:cBhvr>
                                        <p:cTn id="137" dur="1000"/>
                                        <p:tgtEl>
                                          <p:spTgt spid="46"/>
                                        </p:tgtEl>
                                        <p:attrNameLst>
                                          <p:attrName>ppt_x</p:attrName>
                                        </p:attrNameLst>
                                      </p:cBhvr>
                                      <p:tavLst>
                                        <p:tav tm="0">
                                          <p:val>
                                            <p:strVal val="ppt_x"/>
                                          </p:val>
                                        </p:tav>
                                        <p:tav tm="100000">
                                          <p:val>
                                            <p:strVal val="ppt_x"/>
                                          </p:val>
                                        </p:tav>
                                      </p:tavLst>
                                    </p:anim>
                                    <p:anim calcmode="lin" valueType="num">
                                      <p:cBhvr>
                                        <p:cTn id="138" dur="100" decel="100000"/>
                                        <p:tgtEl>
                                          <p:spTgt spid="46"/>
                                        </p:tgtEl>
                                        <p:attrNameLst>
                                          <p:attrName>ppt_y</p:attrName>
                                        </p:attrNameLst>
                                      </p:cBhvr>
                                      <p:tavLst>
                                        <p:tav tm="0">
                                          <p:val>
                                            <p:strVal val="ppt_y"/>
                                          </p:val>
                                        </p:tav>
                                        <p:tav tm="100000">
                                          <p:val>
                                            <p:strVal val="ppt_y-.03"/>
                                          </p:val>
                                        </p:tav>
                                      </p:tavLst>
                                    </p:anim>
                                    <p:anim calcmode="lin" valueType="num">
                                      <p:cBhvr>
                                        <p:cTn id="139" dur="900" accel="100000">
                                          <p:stCondLst>
                                            <p:cond delay="100"/>
                                          </p:stCondLst>
                                        </p:cTn>
                                        <p:tgtEl>
                                          <p:spTgt spid="46"/>
                                        </p:tgtEl>
                                        <p:attrNameLst>
                                          <p:attrName>ppt_y</p:attrName>
                                        </p:attrNameLst>
                                      </p:cBhvr>
                                      <p:tavLst>
                                        <p:tav tm="0">
                                          <p:val>
                                            <p:strVal val="ppt_y"/>
                                          </p:val>
                                        </p:tav>
                                        <p:tav tm="100000">
                                          <p:val>
                                            <p:strVal val="ppt_y+1"/>
                                          </p:val>
                                        </p:tav>
                                      </p:tavLst>
                                    </p:anim>
                                    <p:set>
                                      <p:cBhvr>
                                        <p:cTn id="140" dur="1" fill="hold">
                                          <p:stCondLst>
                                            <p:cond delay="999"/>
                                          </p:stCondLst>
                                        </p:cTn>
                                        <p:tgtEl>
                                          <p:spTgt spid="46"/>
                                        </p:tgtEl>
                                        <p:attrNameLst>
                                          <p:attrName>style.visibility</p:attrName>
                                        </p:attrNameLst>
                                      </p:cBhvr>
                                      <p:to>
                                        <p:strVal val="hidden"/>
                                      </p:to>
                                    </p:set>
                                  </p:childTnLst>
                                </p:cTn>
                              </p:par>
                              <p:par>
                                <p:cTn id="141" presetID="37" presetClass="exit" presetSubtype="0" fill="hold" grpId="1" nodeType="withEffect">
                                  <p:stCondLst>
                                    <p:cond delay="0"/>
                                  </p:stCondLst>
                                  <p:childTnLst>
                                    <p:animEffect transition="out" filter="fade">
                                      <p:cBhvr>
                                        <p:cTn id="142" dur="1000"/>
                                        <p:tgtEl>
                                          <p:spTgt spid="49"/>
                                        </p:tgtEl>
                                      </p:cBhvr>
                                    </p:animEffect>
                                    <p:anim calcmode="lin" valueType="num">
                                      <p:cBhvr>
                                        <p:cTn id="143" dur="1000"/>
                                        <p:tgtEl>
                                          <p:spTgt spid="49"/>
                                        </p:tgtEl>
                                        <p:attrNameLst>
                                          <p:attrName>ppt_x</p:attrName>
                                        </p:attrNameLst>
                                      </p:cBhvr>
                                      <p:tavLst>
                                        <p:tav tm="0">
                                          <p:val>
                                            <p:strVal val="ppt_x"/>
                                          </p:val>
                                        </p:tav>
                                        <p:tav tm="100000">
                                          <p:val>
                                            <p:strVal val="ppt_x"/>
                                          </p:val>
                                        </p:tav>
                                      </p:tavLst>
                                    </p:anim>
                                    <p:anim calcmode="lin" valueType="num">
                                      <p:cBhvr>
                                        <p:cTn id="144" dur="100" decel="100000"/>
                                        <p:tgtEl>
                                          <p:spTgt spid="49"/>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49"/>
                                        </p:tgtEl>
                                        <p:attrNameLst>
                                          <p:attrName>ppt_y</p:attrName>
                                        </p:attrNameLst>
                                      </p:cBhvr>
                                      <p:tavLst>
                                        <p:tav tm="0">
                                          <p:val>
                                            <p:strVal val="ppt_y"/>
                                          </p:val>
                                        </p:tav>
                                        <p:tav tm="100000">
                                          <p:val>
                                            <p:strVal val="ppt_y+1"/>
                                          </p:val>
                                        </p:tav>
                                      </p:tavLst>
                                    </p:anim>
                                    <p:set>
                                      <p:cBhvr>
                                        <p:cTn id="14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147" fill="hold" display="0">
                  <p:stCondLst>
                    <p:cond delay="indefinite"/>
                  </p:stCondLst>
                  <p:endCondLst>
                    <p:cond evt="onStopAudio" delay="0">
                      <p:tgtEl>
                        <p:sldTgt/>
                      </p:tgtEl>
                    </p:cond>
                  </p:endCondLst>
                </p:cTn>
                <p:tgtEl>
                  <p:spTgt spid="14"/>
                </p:tgtEl>
              </p:cMediaNode>
            </p:audio>
            <p:seq concurrent="1" nextAc="seek">
              <p:cTn id="148" restart="whenNotActive" fill="hold" evtFilter="cancelBubble" nodeType="interactiveSeq">
                <p:stCondLst>
                  <p:cond evt="onClick" delay="0">
                    <p:tgtEl>
                      <p:spTgt spid="7"/>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3860" fill="hold"/>
                                        <p:tgtEl>
                                          <p:spTgt spid="14"/>
                                        </p:tgtEl>
                                      </p:cBhvr>
                                    </p:cmd>
                                  </p:childTnLst>
                                </p:cTn>
                              </p:par>
                            </p:childTnLst>
                          </p:cTn>
                        </p:par>
                      </p:childTnLst>
                    </p:cTn>
                  </p:par>
                </p:childTnLst>
              </p:cTn>
              <p:nextCondLst>
                <p:cond evt="onClick" delay="0">
                  <p:tgtEl>
                    <p:spTgt spid="7"/>
                  </p:tgtEl>
                </p:cond>
              </p:nextCondLst>
            </p:seq>
            <p:audio>
              <p:cMediaNode vol="80000">
                <p:cTn id="153" fill="hold" display="0">
                  <p:stCondLst>
                    <p:cond delay="indefinite"/>
                  </p:stCondLst>
                  <p:endCondLst>
                    <p:cond evt="onStopAudio" delay="0">
                      <p:tgtEl>
                        <p:sldTgt/>
                      </p:tgtEl>
                    </p:cond>
                  </p:endCondLst>
                </p:cTn>
                <p:tgtEl>
                  <p:spTgt spid="15"/>
                </p:tgtEl>
              </p:cMediaNode>
            </p:audio>
            <p:seq concurrent="1" nextAc="seek">
              <p:cTn id="154" restart="whenNotActive" fill="hold" evtFilter="cancelBubble" nodeType="interactiveSeq">
                <p:stCondLst>
                  <p:cond evt="onClick" delay="0">
                    <p:tgtEl>
                      <p:spTgt spid="46"/>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3860" fill="hold"/>
                                        <p:tgtEl>
                                          <p:spTgt spid="15"/>
                                        </p:tgtEl>
                                      </p:cBhvr>
                                    </p:cmd>
                                  </p:childTnLst>
                                </p:cTn>
                              </p:par>
                            </p:childTnLst>
                          </p:cTn>
                        </p:par>
                      </p:childTnLst>
                    </p:cTn>
                  </p:par>
                </p:childTnLst>
              </p:cTn>
              <p:nextCondLst>
                <p:cond evt="onClick" delay="0">
                  <p:tgtEl>
                    <p:spTgt spid="46"/>
                  </p:tgtEl>
                </p:cond>
              </p:nextCondLst>
            </p:seq>
            <p:audio>
              <p:cMediaNode vol="80000">
                <p:cTn id="159" fill="hold" display="0">
                  <p:stCondLst>
                    <p:cond delay="indefinite"/>
                  </p:stCondLst>
                  <p:endCondLst>
                    <p:cond evt="onStopAudio" delay="0">
                      <p:tgtEl>
                        <p:sldTgt/>
                      </p:tgtEl>
                    </p:cond>
                  </p:endCondLst>
                </p:cTn>
                <p:tgtEl>
                  <p:spTgt spid="47"/>
                </p:tgtEl>
              </p:cMediaNode>
            </p:audio>
            <p:seq concurrent="1" nextAc="seek">
              <p:cTn id="160" restart="whenNotActive" fill="hold" evtFilter="cancelBubble" nodeType="interactiveSeq">
                <p:stCondLst>
                  <p:cond evt="onClick" delay="0">
                    <p:tgtEl>
                      <p:spTgt spid="49"/>
                    </p:tgtEl>
                  </p:cond>
                </p:stCondLst>
                <p:endSync evt="end" delay="0">
                  <p:rtn val="all"/>
                </p:endSync>
                <p:childTnLst>
                  <p:par>
                    <p:cTn id="161" fill="hold">
                      <p:stCondLst>
                        <p:cond delay="0"/>
                      </p:stCondLst>
                      <p:childTnLst>
                        <p:par>
                          <p:cTn id="162" fill="hold">
                            <p:stCondLst>
                              <p:cond delay="0"/>
                            </p:stCondLst>
                            <p:childTnLst>
                              <p:par>
                                <p:cTn id="163" presetID="1" presetClass="mediacall" presetSubtype="0" fill="hold" nodeType="clickEffect">
                                  <p:stCondLst>
                                    <p:cond delay="0"/>
                                  </p:stCondLst>
                                  <p:childTnLst>
                                    <p:cmd type="call" cmd="playFrom(0.0)">
                                      <p:cBhvr>
                                        <p:cTn id="164" dur="3860" fill="hold"/>
                                        <p:tgtEl>
                                          <p:spTgt spid="47"/>
                                        </p:tgtEl>
                                      </p:cBhvr>
                                    </p:cmd>
                                  </p:childTnLst>
                                </p:cTn>
                              </p:par>
                            </p:childTnLst>
                          </p:cTn>
                        </p:par>
                      </p:childTnLst>
                    </p:cTn>
                  </p:par>
                </p:childTnLst>
              </p:cTn>
              <p:nextCondLst>
                <p:cond evt="onClick" delay="0">
                  <p:tgtEl>
                    <p:spTgt spid="49"/>
                  </p:tgtEl>
                </p:cond>
              </p:nextCondLst>
            </p:seq>
          </p:childTnLst>
        </p:cTn>
      </p:par>
    </p:tnLst>
    <p:bldLst>
      <p:bldP spid="2" grpId="0" animBg="1"/>
      <p:bldP spid="36" grpId="0" animBg="1"/>
      <p:bldP spid="36" grpId="1" animBg="1"/>
      <p:bldP spid="37" grpId="0" animBg="1"/>
      <p:bldP spid="37" grpId="1" animBg="1"/>
      <p:bldP spid="38" grpId="0" animBg="1"/>
      <p:bldP spid="38" grpId="1" animBg="1"/>
      <p:bldP spid="4" grpId="0" animBg="1"/>
      <p:bldP spid="39" grpId="0" animBg="1"/>
      <p:bldP spid="39" grpId="1" animBg="1"/>
      <p:bldP spid="40" grpId="0" animBg="1"/>
      <p:bldP spid="40" grpId="1" animBg="1"/>
      <p:bldP spid="41" grpId="0" animBg="1"/>
      <p:bldP spid="41" grpId="1" animBg="1"/>
      <p:bldP spid="43" grpId="0"/>
      <p:bldP spid="43" grpId="1"/>
      <p:bldP spid="44" grpId="0"/>
      <p:bldP spid="44" grpId="1"/>
      <p:bldP spid="45" grpId="0"/>
      <p:bldP spid="45" grpId="1"/>
      <p:bldP spid="7" grpId="0" animBg="1"/>
      <p:bldP spid="7" grpId="1" animBg="1"/>
      <p:bldP spid="46" grpId="0" animBg="1"/>
      <p:bldP spid="46" grpId="1" animBg="1"/>
      <p:bldP spid="49" grpId="0" animBg="1"/>
      <p:bldP spid="4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3399"/>
            </a:gs>
            <a:gs pos="99000">
              <a:srgbClr val="03004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ounded Rectangle 5">
            <a:hlinkClick r:id="" action="ppaction://noaction"/>
          </p:cNvPr>
          <p:cNvSpPr/>
          <p:nvPr/>
        </p:nvSpPr>
        <p:spPr>
          <a:xfrm>
            <a:off x="2432043" y="272690"/>
            <a:ext cx="5938519" cy="2339221"/>
          </a:xfrm>
          <a:prstGeom prst="round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Trong </a:t>
            </a:r>
            <a:r>
              <a:rPr kumimoji="0" lang="en-US" sz="3000" b="1" i="0" u="none" strike="noStrike" kern="1200" cap="none" spc="0" normalizeH="0" baseline="0" noProof="0" dirty="0" err="1">
                <a:ln>
                  <a:noFill/>
                </a:ln>
                <a:solidFill>
                  <a:prstClr val="white"/>
                </a:solidFill>
                <a:effectLst/>
                <a:uLnTx/>
                <a:uFillTx/>
                <a:latin typeface="RobotoCondensed-Italic"/>
                <a:ea typeface="+mn-ea"/>
                <a:cs typeface="+mn-cs"/>
              </a:rPr>
              <a:t>các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biểu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bên</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biểu</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nào</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để</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tính</a:t>
            </a:r>
            <a:r>
              <a:rPr kumimoji="0" lang="en-US" sz="3000" b="1" i="0" u="none" strike="noStrike" kern="1200" cap="none" spc="0" normalizeH="0" noProof="0" dirty="0">
                <a:ln>
                  <a:noFill/>
                </a:ln>
                <a:solidFill>
                  <a:prstClr val="white"/>
                </a:solidFill>
                <a:effectLst/>
                <a:uLnTx/>
                <a:uFillTx/>
                <a:latin typeface="RobotoCondensed-Italic"/>
                <a:ea typeface="+mn-ea"/>
                <a:cs typeface="+mn-cs"/>
              </a:rPr>
              <a:t> chu vi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hình</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chữ</a:t>
            </a:r>
            <a:r>
              <a:rPr kumimoji="0" lang="en-US" sz="3000" b="1" i="0" u="none" strike="noStrike" kern="1200" cap="none" spc="0" normalizeH="0" noProof="0" dirty="0">
                <a:ln>
                  <a:noFill/>
                </a:ln>
                <a:solidFill>
                  <a:prstClr val="white"/>
                </a:solidFill>
                <a:effectLst/>
                <a:uLnTx/>
                <a:uFillTx/>
                <a:latin typeface="RobotoCondensed-Italic"/>
                <a:ea typeface="+mn-ea"/>
                <a:cs typeface="+mn-cs"/>
              </a:rPr>
              <a:t> </a:t>
            </a:r>
            <a:r>
              <a:rPr kumimoji="0" lang="en-US" sz="3000" b="1" i="0" u="none" strike="noStrike" kern="1200" cap="none" spc="0" normalizeH="0" noProof="0" dirty="0" err="1">
                <a:ln>
                  <a:noFill/>
                </a:ln>
                <a:solidFill>
                  <a:prstClr val="white"/>
                </a:solidFill>
                <a:effectLst/>
                <a:uLnTx/>
                <a:uFillTx/>
                <a:latin typeface="RobotoCondensed-Italic"/>
                <a:ea typeface="+mn-ea"/>
                <a:cs typeface="+mn-cs"/>
              </a:rPr>
              <a:t>nhật</a:t>
            </a:r>
            <a:r>
              <a:rPr kumimoji="0" lang="en-US" sz="3000" b="1" i="0" u="none" strike="noStrike" kern="1200" cap="none" spc="0" normalizeH="0" baseline="0" noProof="0" dirty="0">
                <a:ln>
                  <a:noFill/>
                </a:ln>
                <a:solidFill>
                  <a:prstClr val="white"/>
                </a:solidFill>
                <a:effectLst/>
                <a:uLnTx/>
                <a:uFillTx/>
                <a:latin typeface="RobotoCondensed-Italic"/>
                <a:ea typeface="+mn-ea"/>
                <a:cs typeface="+mn-cs"/>
              </a:rPr>
              <a:t>?</a:t>
            </a:r>
            <a:endParaRPr kumimoji="0" lang="vi-VN" sz="3000" b="1" i="0" u="none" strike="noStrike" kern="1200" cap="none" spc="0" normalizeH="0" baseline="0" noProof="0" dirty="0">
              <a:ln>
                <a:noFill/>
              </a:ln>
              <a:solidFill>
                <a:prstClr val="white"/>
              </a:solidFill>
              <a:effectLst/>
              <a:uLnTx/>
              <a:uFillTx/>
              <a:latin typeface="RobotoCondensed-Italic"/>
              <a:ea typeface="+mn-ea"/>
              <a:cs typeface="+mn-cs"/>
            </a:endParaRPr>
          </a:p>
        </p:txBody>
      </p:sp>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2322151" y="318067"/>
            <a:ext cx="548243" cy="548243"/>
          </a:xfrm>
          <a:prstGeom prst="rect">
            <a:avLst/>
          </a:prstGeom>
        </p:spPr>
      </p:pic>
      <p:sp>
        <p:nvSpPr>
          <p:cNvPr id="2" name="Isosceles Triangle 1"/>
          <p:cNvSpPr/>
          <p:nvPr/>
        </p:nvSpPr>
        <p:spPr>
          <a:xfrm rot="5400000">
            <a:off x="256300" y="3492346"/>
            <a:ext cx="785255" cy="697780"/>
          </a:xfrm>
          <a:prstGeom prst="triangl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6" name="Isosceles Triangle 35"/>
          <p:cNvSpPr/>
          <p:nvPr/>
        </p:nvSpPr>
        <p:spPr>
          <a:xfrm rot="5400000">
            <a:off x="274889" y="4854173"/>
            <a:ext cx="785256" cy="697780"/>
          </a:xfrm>
          <a:prstGeom prst="triangle">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7" name="Isosceles Triangle 36"/>
          <p:cNvSpPr/>
          <p:nvPr/>
        </p:nvSpPr>
        <p:spPr>
          <a:xfrm rot="5400000">
            <a:off x="6102264" y="4893069"/>
            <a:ext cx="785256" cy="697780"/>
          </a:xfrm>
          <a:prstGeom prst="triangle">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38" name="Isosceles Triangle 37"/>
          <p:cNvSpPr/>
          <p:nvPr/>
        </p:nvSpPr>
        <p:spPr>
          <a:xfrm rot="5400000">
            <a:off x="6110179" y="3487578"/>
            <a:ext cx="785256" cy="697780"/>
          </a:xfrm>
          <a:prstGeom prst="triangl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 name="Rounded Rectangle 3"/>
          <p:cNvSpPr/>
          <p:nvPr/>
        </p:nvSpPr>
        <p:spPr>
          <a:xfrm>
            <a:off x="1307383" y="3431513"/>
            <a:ext cx="4314825" cy="785258"/>
          </a:xfrm>
          <a:prstGeom prst="roundRect">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uLnTx/>
                <a:uFillTx/>
                <a:latin typeface="RobotoCondensed-Italic"/>
                <a:ea typeface="+mn-ea"/>
                <a:cs typeface="+mn-cs"/>
              </a:rPr>
              <a:t> </a:t>
            </a:r>
            <a:r>
              <a:rPr kumimoji="0" lang="en-US" sz="2800" b="1" i="0" u="none" strike="noStrike" kern="1200" cap="none" spc="0" normalizeH="0" baseline="0" noProof="0" dirty="0" err="1">
                <a:ln>
                  <a:noFill/>
                </a:ln>
                <a:solidFill>
                  <a:prstClr val="white"/>
                </a:solidFill>
                <a:effectLst/>
                <a:uLnTx/>
                <a:uFillTx/>
                <a:latin typeface="RobotoCondensed-Italic"/>
                <a:ea typeface="+mn-ea"/>
                <a:cs typeface="+mn-cs"/>
              </a:rPr>
              <a:t>Biểu</a:t>
            </a:r>
            <a:r>
              <a:rPr kumimoji="0" lang="en-US" sz="2800" b="1" i="0" u="none" strike="noStrike" kern="1200" cap="none" spc="0" normalizeH="0" noProof="0" dirty="0">
                <a:ln>
                  <a:noFill/>
                </a:ln>
                <a:solidFill>
                  <a:prstClr val="white"/>
                </a:solidFill>
                <a:effectLst/>
                <a:uLnTx/>
                <a:uFillTx/>
                <a:latin typeface="RobotoCondensed-Italic"/>
                <a:ea typeface="+mn-ea"/>
                <a:cs typeface="+mn-cs"/>
              </a:rPr>
              <a:t> </a:t>
            </a:r>
            <a:r>
              <a:rPr kumimoji="0" lang="en-US" sz="28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2800" b="1" i="0" u="none" strike="noStrike" kern="1200" cap="none" spc="0" normalizeH="0" noProof="0" dirty="0">
                <a:ln>
                  <a:noFill/>
                </a:ln>
                <a:solidFill>
                  <a:prstClr val="white"/>
                </a:solidFill>
                <a:effectLst/>
                <a:uLnTx/>
                <a:uFillTx/>
                <a:latin typeface="RobotoCondensed-Italic"/>
                <a:ea typeface="+mn-ea"/>
                <a:cs typeface="+mn-cs"/>
              </a:rPr>
              <a:t> 1</a:t>
            </a:r>
            <a:endParaRPr kumimoji="0" lang="en-US" sz="2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325972" y="4815460"/>
            <a:ext cx="4314825" cy="785258"/>
          </a:xfrm>
          <a:prstGeom prst="roundRect">
            <a:avLst/>
          </a:prstGeom>
          <a:solidFill>
            <a:srgbClr val="285D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RobotoCondensed-Italic"/>
                <a:ea typeface="+mn-ea"/>
                <a:cs typeface="+mn-cs"/>
              </a:rPr>
              <a:t>Biểu</a:t>
            </a:r>
            <a:r>
              <a:rPr kumimoji="0" lang="en-US" sz="2800" b="1" i="0" u="none" strike="noStrike" kern="1200" cap="none" spc="0" normalizeH="0" noProof="0" dirty="0">
                <a:ln>
                  <a:noFill/>
                </a:ln>
                <a:solidFill>
                  <a:prstClr val="white"/>
                </a:solidFill>
                <a:effectLst/>
                <a:uLnTx/>
                <a:uFillTx/>
                <a:latin typeface="RobotoCondensed-Italic"/>
                <a:ea typeface="+mn-ea"/>
                <a:cs typeface="+mn-cs"/>
              </a:rPr>
              <a:t> </a:t>
            </a:r>
            <a:r>
              <a:rPr kumimoji="0" lang="en-US" sz="28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2800" b="1" i="0" u="none" strike="noStrike" kern="1200" cap="none" spc="0" normalizeH="0" noProof="0" dirty="0">
                <a:ln>
                  <a:noFill/>
                </a:ln>
                <a:solidFill>
                  <a:prstClr val="white"/>
                </a:solidFill>
                <a:effectLst/>
                <a:uLnTx/>
                <a:uFillTx/>
                <a:latin typeface="RobotoCondensed-Italic"/>
                <a:ea typeface="+mn-ea"/>
                <a:cs typeface="+mn-cs"/>
              </a:rPr>
              <a:t> 3</a:t>
            </a:r>
            <a:endParaRPr kumimoji="0" lang="en-US" sz="2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7161262" y="3431513"/>
            <a:ext cx="4314825" cy="785258"/>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RobotoCondensed-Italic"/>
                <a:ea typeface="+mn-ea"/>
                <a:cs typeface="+mn-cs"/>
              </a:rPr>
              <a:t>Biểu</a:t>
            </a:r>
            <a:r>
              <a:rPr kumimoji="0" lang="en-US" sz="2800" b="1" i="0" u="none" strike="noStrike" kern="1200" cap="none" spc="0" normalizeH="0" noProof="0" dirty="0">
                <a:ln>
                  <a:noFill/>
                </a:ln>
                <a:solidFill>
                  <a:prstClr val="white"/>
                </a:solidFill>
                <a:effectLst/>
                <a:uLnTx/>
                <a:uFillTx/>
                <a:latin typeface="RobotoCondensed-Italic"/>
                <a:ea typeface="+mn-ea"/>
                <a:cs typeface="+mn-cs"/>
              </a:rPr>
              <a:t> </a:t>
            </a:r>
            <a:r>
              <a:rPr kumimoji="0" lang="en-US" sz="2800" b="1" i="0" u="none" strike="noStrike" kern="1200" cap="none" spc="0" normalizeH="0" noProof="0" dirty="0" err="1">
                <a:ln>
                  <a:noFill/>
                </a:ln>
                <a:solidFill>
                  <a:prstClr val="white"/>
                </a:solidFill>
                <a:effectLst/>
                <a:uLnTx/>
                <a:uFillTx/>
                <a:latin typeface="RobotoCondensed-Italic"/>
                <a:ea typeface="+mn-ea"/>
                <a:cs typeface="+mn-cs"/>
              </a:rPr>
              <a:t>thức</a:t>
            </a:r>
            <a:r>
              <a:rPr kumimoji="0" lang="en-US" sz="2800" b="1" i="0" u="none" strike="noStrike" kern="1200" cap="none" spc="0" normalizeH="0" noProof="0" dirty="0">
                <a:ln>
                  <a:noFill/>
                </a:ln>
                <a:solidFill>
                  <a:prstClr val="white"/>
                </a:solidFill>
                <a:effectLst/>
                <a:uLnTx/>
                <a:uFillTx/>
                <a:latin typeface="RobotoCondensed-Italic"/>
                <a:ea typeface="+mn-ea"/>
                <a:cs typeface="+mn-cs"/>
              </a:rPr>
              <a:t> 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7153347" y="4815460"/>
            <a:ext cx="4314825" cy="785258"/>
          </a:xfrm>
          <a:prstGeom prst="roundRect">
            <a:avLst/>
          </a:prstGeom>
          <a:solidFill>
            <a:srgbClr val="030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RobotoCondensed-Italic"/>
              </a:rPr>
              <a:t>Biểu</a:t>
            </a:r>
            <a:r>
              <a:rPr lang="en-US" sz="2800" b="1" dirty="0">
                <a:solidFill>
                  <a:prstClr val="white"/>
                </a:solidFill>
                <a:latin typeface="RobotoCondensed-Italic"/>
              </a:rPr>
              <a:t> </a:t>
            </a:r>
            <a:r>
              <a:rPr lang="en-US" sz="2800" b="1" dirty="0" err="1">
                <a:solidFill>
                  <a:prstClr val="white"/>
                </a:solidFill>
                <a:latin typeface="RobotoCondensed-Italic"/>
              </a:rPr>
              <a:t>thức</a:t>
            </a:r>
            <a:r>
              <a:rPr lang="en-US" sz="2800" b="1" dirty="0">
                <a:solidFill>
                  <a:prstClr val="white"/>
                </a:solidFill>
                <a:latin typeface="RobotoCondensed-Italic"/>
              </a:rPr>
              <a:t> 4</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21467" y="358830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A</a:t>
            </a:r>
          </a:p>
        </p:txBody>
      </p:sp>
      <p:sp>
        <p:nvSpPr>
          <p:cNvPr id="43" name="TextBox 42"/>
          <p:cNvSpPr txBox="1"/>
          <p:nvPr/>
        </p:nvSpPr>
        <p:spPr>
          <a:xfrm>
            <a:off x="321467" y="4961992"/>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B</a:t>
            </a:r>
          </a:p>
        </p:txBody>
      </p:sp>
      <p:sp>
        <p:nvSpPr>
          <p:cNvPr id="44" name="TextBox 43"/>
          <p:cNvSpPr txBox="1"/>
          <p:nvPr/>
        </p:nvSpPr>
        <p:spPr>
          <a:xfrm>
            <a:off x="6192427" y="3576347"/>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C</a:t>
            </a:r>
          </a:p>
        </p:txBody>
      </p:sp>
      <p:sp>
        <p:nvSpPr>
          <p:cNvPr id="45" name="TextBox 44"/>
          <p:cNvSpPr txBox="1"/>
          <p:nvPr/>
        </p:nvSpPr>
        <p:spPr>
          <a:xfrm>
            <a:off x="6165923" y="5000888"/>
            <a:ext cx="358430"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Condensed-Italic"/>
                <a:ea typeface="+mn-ea"/>
                <a:cs typeface="+mn-cs"/>
              </a:rPr>
              <a:t>D</a:t>
            </a:r>
          </a:p>
        </p:txBody>
      </p:sp>
      <p:sp>
        <p:nvSpPr>
          <p:cNvPr id="48" name="Chon dung">
            <a:extLst>
              <a:ext uri="{FF2B5EF4-FFF2-40B4-BE49-F238E27FC236}">
                <a16:creationId xmlns:a16="http://schemas.microsoft.com/office/drawing/2014/main" id="{B24A4F18-6393-5FC9-2934-AE7554568F20}"/>
              </a:ext>
            </a:extLst>
          </p:cNvPr>
          <p:cNvSpPr/>
          <p:nvPr/>
        </p:nvSpPr>
        <p:spPr>
          <a:xfrm>
            <a:off x="221315" y="3474532"/>
            <a:ext cx="5322171" cy="737551"/>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grpSp>
        <p:nvGrpSpPr>
          <p:cNvPr id="50" name="Group 49">
            <a:extLst>
              <a:ext uri="{FF2B5EF4-FFF2-40B4-BE49-F238E27FC236}">
                <a16:creationId xmlns:a16="http://schemas.microsoft.com/office/drawing/2014/main" id="{A2A57F6B-E9DD-CC3C-1697-4744AAD86025}"/>
              </a:ext>
            </a:extLst>
          </p:cNvPr>
          <p:cNvGrpSpPr/>
          <p:nvPr/>
        </p:nvGrpSpPr>
        <p:grpSpPr>
          <a:xfrm>
            <a:off x="-658615" y="-389154"/>
            <a:ext cx="2872376" cy="2819958"/>
            <a:chOff x="-658615" y="-389154"/>
            <a:chExt cx="2872376" cy="2819958"/>
          </a:xfrm>
        </p:grpSpPr>
        <p:grpSp>
          <p:nvGrpSpPr>
            <p:cNvPr id="5" name="Group 142"/>
            <p:cNvGrpSpPr>
              <a:grpSpLocks/>
            </p:cNvGrpSpPr>
            <p:nvPr/>
          </p:nvGrpSpPr>
          <p:grpSpPr bwMode="auto">
            <a:xfrm>
              <a:off x="-658615" y="-389154"/>
              <a:ext cx="2872376" cy="2819958"/>
              <a:chOff x="819" y="1243"/>
              <a:chExt cx="47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gradFill>
                  <a:gsLst>
                    <a:gs pos="0">
                      <a:srgbClr val="003399"/>
                    </a:gs>
                    <a:gs pos="99000">
                      <a:srgbClr val="030048"/>
                    </a:gs>
                  </a:gsLst>
                  <a:path path="circle">
                    <a:fillToRect l="50000" t="50000" r="50000" b="50000"/>
                  </a:path>
                </a:gra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rot="1598452">
                <a:off x="934" y="1267"/>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hlinkClick r:id="" action="ppaction://noaction"/>
              <a:extLst>
                <a:ext uri="{FF2B5EF4-FFF2-40B4-BE49-F238E27FC236}">
                  <a16:creationId xmlns:a16="http://schemas.microsoft.com/office/drawing/2014/main" id="{DE48B5E0-9BE8-AC63-8CAB-C70C26C3FC3E}"/>
                </a:ext>
              </a:extLst>
            </p:cNvPr>
            <p:cNvPicPr>
              <a:picLocks noChangeAspect="1"/>
            </p:cNvPicPr>
            <p:nvPr/>
          </p:nvPicPr>
          <p:blipFill rotWithShape="1">
            <a:blip r:embed="rId14"/>
            <a:srcRect t="14566" r="36449" b="15961"/>
            <a:stretch/>
          </p:blipFill>
          <p:spPr>
            <a:xfrm>
              <a:off x="274766" y="-66813"/>
              <a:ext cx="1183162" cy="1670313"/>
            </a:xfrm>
            <a:prstGeom prst="rect">
              <a:avLst/>
            </a:prstGeom>
          </p:spPr>
        </p:pic>
      </p:grpSp>
      <p:sp>
        <p:nvSpPr>
          <p:cNvPr id="7" name="Chon sai">
            <a:extLst>
              <a:ext uri="{FF2B5EF4-FFF2-40B4-BE49-F238E27FC236}">
                <a16:creationId xmlns:a16="http://schemas.microsoft.com/office/drawing/2014/main" id="{E37F5473-B288-1590-A221-1BD41EA401C4}"/>
              </a:ext>
            </a:extLst>
          </p:cNvPr>
          <p:cNvSpPr/>
          <p:nvPr/>
        </p:nvSpPr>
        <p:spPr>
          <a:xfrm>
            <a:off x="541874" y="4886225"/>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6" name="Chon sai 1">
            <a:extLst>
              <a:ext uri="{FF2B5EF4-FFF2-40B4-BE49-F238E27FC236}">
                <a16:creationId xmlns:a16="http://schemas.microsoft.com/office/drawing/2014/main" id="{449AD17F-7258-EE3B-73C9-881385679E5F}"/>
              </a:ext>
            </a:extLst>
          </p:cNvPr>
          <p:cNvSpPr/>
          <p:nvPr/>
        </p:nvSpPr>
        <p:spPr>
          <a:xfrm>
            <a:off x="6371642" y="3417074"/>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sp>
        <p:nvSpPr>
          <p:cNvPr id="49" name="Chon sai 2">
            <a:extLst>
              <a:ext uri="{FF2B5EF4-FFF2-40B4-BE49-F238E27FC236}">
                <a16:creationId xmlns:a16="http://schemas.microsoft.com/office/drawing/2014/main" id="{C5FA2215-DEFF-8FE9-B2BB-4E4CF663ACA6}"/>
              </a:ext>
            </a:extLst>
          </p:cNvPr>
          <p:cNvSpPr/>
          <p:nvPr/>
        </p:nvSpPr>
        <p:spPr>
          <a:xfrm>
            <a:off x="6295932" y="4837006"/>
            <a:ext cx="5303581" cy="790283"/>
          </a:xfrm>
          <a:prstGeom prst="rect">
            <a:avLst/>
          </a:prstGeom>
          <a:solidFill>
            <a:schemeClr val="accent6">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Condensed-Italic"/>
              <a:ea typeface="+mn-ea"/>
              <a:cs typeface="+mn-cs"/>
            </a:endParaRPr>
          </a:p>
        </p:txBody>
      </p:sp>
      <p:pic>
        <p:nvPicPr>
          <p:cNvPr id="14" name="sai-1">
            <a:hlinkClick r:id="" action="ppaction://media"/>
            <a:extLst>
              <a:ext uri="{FF2B5EF4-FFF2-40B4-BE49-F238E27FC236}">
                <a16:creationId xmlns:a16="http://schemas.microsoft.com/office/drawing/2014/main" id="{44DCAF0A-3DB4-5C8E-07C5-4413BCC55E0F}"/>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035447" y="4385095"/>
            <a:ext cx="406400" cy="406400"/>
          </a:xfrm>
          <a:prstGeom prst="rect">
            <a:avLst/>
          </a:prstGeom>
        </p:spPr>
      </p:pic>
      <p:pic>
        <p:nvPicPr>
          <p:cNvPr id="15" name="sai-1">
            <a:hlinkClick r:id="" action="ppaction://media"/>
            <a:extLst>
              <a:ext uri="{FF2B5EF4-FFF2-40B4-BE49-F238E27FC236}">
                <a16:creationId xmlns:a16="http://schemas.microsoft.com/office/drawing/2014/main" id="{F94AAE7A-19B9-FC13-B09B-6DA07E24F198}"/>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062632" y="5038759"/>
            <a:ext cx="406400" cy="406400"/>
          </a:xfrm>
          <a:prstGeom prst="rect">
            <a:avLst/>
          </a:prstGeom>
        </p:spPr>
      </p:pic>
      <p:pic>
        <p:nvPicPr>
          <p:cNvPr id="47" name="sai-1">
            <a:hlinkClick r:id="" action="ppaction://media"/>
            <a:extLst>
              <a:ext uri="{FF2B5EF4-FFF2-40B4-BE49-F238E27FC236}">
                <a16:creationId xmlns:a16="http://schemas.microsoft.com/office/drawing/2014/main" id="{D4FE613F-5722-7A10-FC80-3CE8FE749513}"/>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062632" y="5581778"/>
            <a:ext cx="406400" cy="406400"/>
          </a:xfrm>
          <a:prstGeom prst="rect">
            <a:avLst/>
          </a:prstGeom>
        </p:spPr>
      </p:pic>
      <p:pic>
        <p:nvPicPr>
          <p:cNvPr id="51" name="Picture 50">
            <a:extLst>
              <a:ext uri="{FF2B5EF4-FFF2-40B4-BE49-F238E27FC236}">
                <a16:creationId xmlns:a16="http://schemas.microsoft.com/office/drawing/2014/main" id="{6783DD58-62D8-E33F-677D-136861967A88}"/>
              </a:ext>
            </a:extLst>
          </p:cNvPr>
          <p:cNvPicPr>
            <a:picLocks noChangeAspect="1"/>
          </p:cNvPicPr>
          <p:nvPr/>
        </p:nvPicPr>
        <p:blipFill rotWithShape="1">
          <a:blip r:embed="rId16">
            <a:alphaModFix amt="44000"/>
          </a:blip>
          <a:srcRect t="24105" r="41145" b="20138"/>
          <a:stretch/>
        </p:blipFill>
        <p:spPr>
          <a:xfrm rot="9590123">
            <a:off x="10641825" y="5506624"/>
            <a:ext cx="3483491" cy="3468771"/>
          </a:xfrm>
          <a:prstGeom prst="rect">
            <a:avLst/>
          </a:prstGeom>
          <a:effectLst>
            <a:outerShdw blurRad="50800" dist="50800" dir="5400000" algn="ctr" rotWithShape="0">
              <a:srgbClr val="000000">
                <a:alpha val="40000"/>
              </a:srgbClr>
            </a:outerShdw>
          </a:effectLst>
        </p:spPr>
      </p:pic>
      <p:pic>
        <p:nvPicPr>
          <p:cNvPr id="52" name="Picture 51">
            <a:extLst>
              <a:ext uri="{FF2B5EF4-FFF2-40B4-BE49-F238E27FC236}">
                <a16:creationId xmlns:a16="http://schemas.microsoft.com/office/drawing/2014/main" id="{C2ADB00E-DAF7-EC26-22D5-08069220286F}"/>
              </a:ext>
            </a:extLst>
          </p:cNvPr>
          <p:cNvPicPr>
            <a:picLocks noChangeAspect="1"/>
          </p:cNvPicPr>
          <p:nvPr/>
        </p:nvPicPr>
        <p:blipFill rotWithShape="1">
          <a:blip r:embed="rId16">
            <a:alphaModFix amt="44000"/>
          </a:blip>
          <a:srcRect t="24105" r="41145" b="17668"/>
          <a:stretch/>
        </p:blipFill>
        <p:spPr>
          <a:xfrm rot="19436868">
            <a:off x="10891529" y="-1542437"/>
            <a:ext cx="3296735" cy="3428229"/>
          </a:xfrm>
          <a:prstGeom prst="rect">
            <a:avLst/>
          </a:prstGeom>
          <a:effectLst>
            <a:outerShdw blurRad="50800" dist="50800" dir="5400000" algn="ctr" rotWithShape="0">
              <a:srgbClr val="000000">
                <a:alpha val="40000"/>
              </a:srgbClr>
            </a:outerShdw>
          </a:effectLst>
        </p:spPr>
      </p:pic>
      <p:pic>
        <p:nvPicPr>
          <p:cNvPr id="53" name="Picture 52">
            <a:extLst>
              <a:ext uri="{FF2B5EF4-FFF2-40B4-BE49-F238E27FC236}">
                <a16:creationId xmlns:a16="http://schemas.microsoft.com/office/drawing/2014/main" id="{6DBDE31D-B803-D497-4B88-D4B3C326C9A3}"/>
              </a:ext>
            </a:extLst>
          </p:cNvPr>
          <p:cNvPicPr>
            <a:picLocks noChangeAspect="1"/>
          </p:cNvPicPr>
          <p:nvPr/>
        </p:nvPicPr>
        <p:blipFill rotWithShape="1">
          <a:blip r:embed="rId16">
            <a:alphaModFix amt="53000"/>
          </a:blip>
          <a:srcRect t="24106" r="41145" b="17010"/>
          <a:stretch/>
        </p:blipFill>
        <p:spPr>
          <a:xfrm rot="6083406">
            <a:off x="-1514421" y="5330658"/>
            <a:ext cx="2926145" cy="3077211"/>
          </a:xfrm>
          <a:prstGeom prst="rect">
            <a:avLst/>
          </a:prstGeom>
        </p:spPr>
      </p:pic>
      <p:pic>
        <p:nvPicPr>
          <p:cNvPr id="8" name="Hiẹn DA" descr="Questions with solid fill">
            <a:extLst>
              <a:ext uri="{FF2B5EF4-FFF2-40B4-BE49-F238E27FC236}">
                <a16:creationId xmlns:a16="http://schemas.microsoft.com/office/drawing/2014/main" id="{4126C691-DBB4-DCF5-399D-53FAD962C10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1315" y="1366735"/>
            <a:ext cx="923138" cy="923138"/>
          </a:xfrm>
          <a:prstGeom prst="rect">
            <a:avLst/>
          </a:prstGeom>
        </p:spPr>
      </p:pic>
      <p:pic>
        <p:nvPicPr>
          <p:cNvPr id="17" name="Picture 16">
            <a:extLst>
              <a:ext uri="{FF2B5EF4-FFF2-40B4-BE49-F238E27FC236}">
                <a16:creationId xmlns:a16="http://schemas.microsoft.com/office/drawing/2014/main" id="{B3210506-DFB5-B84D-B3AB-90FC80942F08}"/>
              </a:ext>
            </a:extLst>
          </p:cNvPr>
          <p:cNvPicPr>
            <a:picLocks noChangeAspect="1"/>
          </p:cNvPicPr>
          <p:nvPr/>
        </p:nvPicPr>
        <p:blipFill rotWithShape="1">
          <a:blip r:embed="rId19"/>
          <a:srcRect r="45364"/>
          <a:stretch/>
        </p:blipFill>
        <p:spPr>
          <a:xfrm>
            <a:off x="8717592" y="265327"/>
            <a:ext cx="2658311" cy="2664862"/>
          </a:xfrm>
          <a:prstGeom prst="rect">
            <a:avLst/>
          </a:prstGeom>
        </p:spPr>
      </p:pic>
    </p:spTree>
    <p:custDataLst>
      <p:tags r:id="rId1"/>
    </p:custDataLst>
    <p:extLst>
      <p:ext uri="{BB962C8B-B14F-4D97-AF65-F5344CB8AC3E}">
        <p14:creationId xmlns:p14="http://schemas.microsoft.com/office/powerpoint/2010/main" val="188599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8" name="chimes.wav"/>
          </p:stSnd>
        </p:sndAc>
      </p:transition>
    </mc:Choice>
    <mc:Fallback xmlns="">
      <p:transition spd="slow">
        <p:fade/>
        <p:sndAc>
          <p:stSnd>
            <p:snd r:embed="rId20" name="chimes.wav"/>
          </p:stSnd>
        </p:sndAc>
      </p:transition>
    </mc:Fallback>
  </mc:AlternateContent>
  <p:timing>
    <p:tnLst>
      <p:par>
        <p:cTn id="1" dur="indefinite" restart="never" nodeType="tmRoot">
          <p:childTnLst>
            <p:audio>
              <p:cMediaNode vol="57143">
                <p:cTn id="2" fill="hold" display="0">
                  <p:stCondLst>
                    <p:cond delay="indefinite"/>
                  </p:stCondLst>
                  <p:endCondLst>
                    <p:cond evt="onStopAudio" delay="0">
                      <p:tgtEl>
                        <p:sldTgt/>
                      </p:tgtEl>
                    </p:cond>
                  </p:endCondLst>
                </p:cTn>
                <p:tgtEl>
                  <p:spTgt spid="16"/>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2" presetClass="emph" presetSubtype="0" fill="hold" grpId="0" nodeType="clickEffect">
                                  <p:stCondLst>
                                    <p:cond delay="0"/>
                                  </p:stCondLst>
                                  <p:childTnLst>
                                    <p:animClr clrSpc="hsl" dir="cw">
                                      <p:cBhvr override="childStyle">
                                        <p:cTn id="7" dur="1000" fill="hold"/>
                                        <p:tgtEl>
                                          <p:spTgt spid="2"/>
                                        </p:tgtEl>
                                        <p:attrNameLst>
                                          <p:attrName>style.color</p:attrName>
                                        </p:attrNameLst>
                                      </p:cBhvr>
                                      <p:by>
                                        <p:hsl h="-7200000" s="0" l="0"/>
                                      </p:by>
                                    </p:animClr>
                                    <p:animClr clrSpc="hsl" dir="cw">
                                      <p:cBhvr>
                                        <p:cTn id="8" dur="1000" fill="hold"/>
                                        <p:tgtEl>
                                          <p:spTgt spid="2"/>
                                        </p:tgtEl>
                                        <p:attrNameLst>
                                          <p:attrName>fillcolor</p:attrName>
                                        </p:attrNameLst>
                                      </p:cBhvr>
                                      <p:by>
                                        <p:hsl h="-7200000" s="0" l="0"/>
                                      </p:by>
                                    </p:animClr>
                                    <p:animClr clrSpc="hsl" dir="cw">
                                      <p:cBhvr>
                                        <p:cTn id="9" dur="1000" fill="hold"/>
                                        <p:tgtEl>
                                          <p:spTgt spid="2"/>
                                        </p:tgtEl>
                                        <p:attrNameLst>
                                          <p:attrName>stroke.color</p:attrName>
                                        </p:attrNameLst>
                                      </p:cBhvr>
                                      <p:by>
                                        <p:hsl h="-7200000" s="0" l="0"/>
                                      </p:by>
                                    </p:animClr>
                                    <p:set>
                                      <p:cBhvr>
                                        <p:cTn id="10" dur="1000" fill="hold"/>
                                        <p:tgtEl>
                                          <p:spTgt spid="2"/>
                                        </p:tgtEl>
                                        <p:attrNameLst>
                                          <p:attrName>fill.type</p:attrName>
                                        </p:attrNameLst>
                                      </p:cBhvr>
                                      <p:to>
                                        <p:strVal val="solid"/>
                                      </p:to>
                                    </p:set>
                                  </p:childTnLst>
                                  <p:subTnLst>
                                    <p:audio>
                                      <p:cMediaNode vol="100000">
                                        <p:cTn display="0" masterRel="sameClick">
                                          <p:stCondLst>
                                            <p:cond evt="begin" delay="0">
                                              <p:tn val="6"/>
                                            </p:cond>
                                          </p:stCondLst>
                                          <p:endCondLst>
                                            <p:cond evt="onStopAudio" delay="0">
                                              <p:tgtEl>
                                                <p:sldTgt/>
                                              </p:tgtEl>
                                            </p:cond>
                                          </p:endCondLst>
                                        </p:cTn>
                                        <p:tgtEl>
                                          <p:sndTgt r:embed="rId9" name="cashreg.wav"/>
                                        </p:tgtEl>
                                      </p:cMediaNode>
                                    </p:audio>
                                  </p:subTnLst>
                                </p:cTn>
                              </p:par>
                              <p:par>
                                <p:cTn id="11" presetID="22" presetClass="emph" presetSubtype="0" fill="hold" grpId="0" nodeType="withEffect">
                                  <p:stCondLst>
                                    <p:cond delay="0"/>
                                  </p:stCondLst>
                                  <p:childTnLst>
                                    <p:animClr clrSpc="hsl" dir="cw">
                                      <p:cBhvr override="childStyle">
                                        <p:cTn id="12" dur="1000" fill="hold"/>
                                        <p:tgtEl>
                                          <p:spTgt spid="4"/>
                                        </p:tgtEl>
                                        <p:attrNameLst>
                                          <p:attrName>style.color</p:attrName>
                                        </p:attrNameLst>
                                      </p:cBhvr>
                                      <p:by>
                                        <p:hsl h="-7200000" s="0" l="0"/>
                                      </p:by>
                                    </p:animClr>
                                    <p:animClr clrSpc="hsl" dir="cw">
                                      <p:cBhvr>
                                        <p:cTn id="13" dur="1000" fill="hold"/>
                                        <p:tgtEl>
                                          <p:spTgt spid="4"/>
                                        </p:tgtEl>
                                        <p:attrNameLst>
                                          <p:attrName>fillcolor</p:attrName>
                                        </p:attrNameLst>
                                      </p:cBhvr>
                                      <p:by>
                                        <p:hsl h="-7200000" s="0" l="0"/>
                                      </p:by>
                                    </p:animClr>
                                    <p:animClr clrSpc="hsl" dir="cw">
                                      <p:cBhvr>
                                        <p:cTn id="14" dur="1000" fill="hold"/>
                                        <p:tgtEl>
                                          <p:spTgt spid="4"/>
                                        </p:tgtEl>
                                        <p:attrNameLst>
                                          <p:attrName>stroke.color</p:attrName>
                                        </p:attrNameLst>
                                      </p:cBhvr>
                                      <p:by>
                                        <p:hsl h="-7200000" s="0" l="0"/>
                                      </p:by>
                                    </p:animClr>
                                    <p:set>
                                      <p:cBhvr>
                                        <p:cTn id="15" dur="1000" fill="hold"/>
                                        <p:tgtEl>
                                          <p:spTgt spid="4"/>
                                        </p:tgtEl>
                                        <p:attrNameLst>
                                          <p:attrName>fill.type</p:attrName>
                                        </p:attrNameLst>
                                      </p:cBhvr>
                                      <p:to>
                                        <p:strVal val="solid"/>
                                      </p:to>
                                    </p:set>
                                  </p:childTnLst>
                                  <p:subTnLst>
                                    <p:audio>
                                      <p:cMediaNode vol="100000">
                                        <p:cTn display="0" masterRel="sameClick">
                                          <p:stCondLst>
                                            <p:cond evt="begin" delay="0">
                                              <p:tn val="11"/>
                                            </p:cond>
                                          </p:stCondLst>
                                          <p:endCondLst>
                                            <p:cond evt="onStopAudio" delay="0">
                                              <p:tgtEl>
                                                <p:sldTgt/>
                                              </p:tgtEl>
                                            </p:cond>
                                          </p:endCondLst>
                                        </p:cTn>
                                        <p:tgtEl>
                                          <p:sndTgt r:embed="rId9" name="cashreg.wav"/>
                                        </p:tgtEl>
                                      </p:cMediaNode>
                                    </p:audio>
                                  </p:subTnLst>
                                </p:cTn>
                              </p:par>
                              <p:par>
                                <p:cTn id="16" presetID="37" presetClass="exit" presetSubtype="0" fill="hold" grpId="0" nodeType="withEffect">
                                  <p:stCondLst>
                                    <p:cond delay="0"/>
                                  </p:stCondLst>
                                  <p:childTnLst>
                                    <p:animEffect transition="out" filter="fade">
                                      <p:cBhvr>
                                        <p:cTn id="17" dur="1000"/>
                                        <p:tgtEl>
                                          <p:spTgt spid="38"/>
                                        </p:tgtEl>
                                      </p:cBhvr>
                                    </p:animEffect>
                                    <p:anim calcmode="lin" valueType="num">
                                      <p:cBhvr>
                                        <p:cTn id="18" dur="1000"/>
                                        <p:tgtEl>
                                          <p:spTgt spid="38"/>
                                        </p:tgtEl>
                                        <p:attrNameLst>
                                          <p:attrName>ppt_x</p:attrName>
                                        </p:attrNameLst>
                                      </p:cBhvr>
                                      <p:tavLst>
                                        <p:tav tm="0">
                                          <p:val>
                                            <p:strVal val="ppt_x"/>
                                          </p:val>
                                        </p:tav>
                                        <p:tav tm="100000">
                                          <p:val>
                                            <p:strVal val="ppt_x"/>
                                          </p:val>
                                        </p:tav>
                                      </p:tavLst>
                                    </p:anim>
                                    <p:anim calcmode="lin" valueType="num">
                                      <p:cBhvr>
                                        <p:cTn id="19" dur="100" decel="100000"/>
                                        <p:tgtEl>
                                          <p:spTgt spid="38"/>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38"/>
                                        </p:tgtEl>
                                        <p:attrNameLst>
                                          <p:attrName>ppt_y</p:attrName>
                                        </p:attrNameLst>
                                      </p:cBhvr>
                                      <p:tavLst>
                                        <p:tav tm="0">
                                          <p:val>
                                            <p:strVal val="ppt_y"/>
                                          </p:val>
                                        </p:tav>
                                        <p:tav tm="100000">
                                          <p:val>
                                            <p:strVal val="ppt_y+1"/>
                                          </p:val>
                                        </p:tav>
                                      </p:tavLst>
                                    </p:anim>
                                    <p:set>
                                      <p:cBhvr>
                                        <p:cTn id="21" dur="1" fill="hold">
                                          <p:stCondLst>
                                            <p:cond delay="999"/>
                                          </p:stCondLst>
                                        </p:cTn>
                                        <p:tgtEl>
                                          <p:spTgt spid="38"/>
                                        </p:tgtEl>
                                        <p:attrNameLst>
                                          <p:attrName>style.visibility</p:attrName>
                                        </p:attrNameLst>
                                      </p:cBhvr>
                                      <p:to>
                                        <p:strVal val="hidden"/>
                                      </p:to>
                                    </p:set>
                                  </p:childTnLst>
                                </p:cTn>
                              </p:par>
                              <p:par>
                                <p:cTn id="22" presetID="37" presetClass="exit" presetSubtype="0" fill="hold" grpId="0" nodeType="withEffect">
                                  <p:stCondLst>
                                    <p:cond delay="0"/>
                                  </p:stCondLst>
                                  <p:childTnLst>
                                    <p:animEffect transition="out" filter="fade">
                                      <p:cBhvr>
                                        <p:cTn id="23" dur="1000"/>
                                        <p:tgtEl>
                                          <p:spTgt spid="44"/>
                                        </p:tgtEl>
                                      </p:cBhvr>
                                    </p:animEffect>
                                    <p:anim calcmode="lin" valueType="num">
                                      <p:cBhvr>
                                        <p:cTn id="24" dur="1000"/>
                                        <p:tgtEl>
                                          <p:spTgt spid="44"/>
                                        </p:tgtEl>
                                        <p:attrNameLst>
                                          <p:attrName>ppt_x</p:attrName>
                                        </p:attrNameLst>
                                      </p:cBhvr>
                                      <p:tavLst>
                                        <p:tav tm="0">
                                          <p:val>
                                            <p:strVal val="ppt_x"/>
                                          </p:val>
                                        </p:tav>
                                        <p:tav tm="100000">
                                          <p:val>
                                            <p:strVal val="ppt_x"/>
                                          </p:val>
                                        </p:tav>
                                      </p:tavLst>
                                    </p:anim>
                                    <p:anim calcmode="lin" valueType="num">
                                      <p:cBhvr>
                                        <p:cTn id="25" dur="100" decel="100000"/>
                                        <p:tgtEl>
                                          <p:spTgt spid="44"/>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44"/>
                                        </p:tgtEl>
                                        <p:attrNameLst>
                                          <p:attrName>ppt_y</p:attrName>
                                        </p:attrNameLst>
                                      </p:cBhvr>
                                      <p:tavLst>
                                        <p:tav tm="0">
                                          <p:val>
                                            <p:strVal val="ppt_y"/>
                                          </p:val>
                                        </p:tav>
                                        <p:tav tm="100000">
                                          <p:val>
                                            <p:strVal val="ppt_y+1"/>
                                          </p:val>
                                        </p:tav>
                                      </p:tavLst>
                                    </p:anim>
                                    <p:set>
                                      <p:cBhvr>
                                        <p:cTn id="27" dur="1" fill="hold">
                                          <p:stCondLst>
                                            <p:cond delay="999"/>
                                          </p:stCondLst>
                                        </p:cTn>
                                        <p:tgtEl>
                                          <p:spTgt spid="44"/>
                                        </p:tgtEl>
                                        <p:attrNameLst>
                                          <p:attrName>style.visibility</p:attrName>
                                        </p:attrNameLst>
                                      </p:cBhvr>
                                      <p:to>
                                        <p:strVal val="hidden"/>
                                      </p:to>
                                    </p:set>
                                  </p:childTnLst>
                                </p:cTn>
                              </p:par>
                              <p:par>
                                <p:cTn id="28" presetID="37" presetClass="exit" presetSubtype="0" fill="hold" grpId="0" nodeType="with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 decel="100000"/>
                                        <p:tgtEl>
                                          <p:spTgt spid="4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0"/>
                                        </p:tgtEl>
                                        <p:attrNameLst>
                                          <p:attrName>ppt_y</p:attrName>
                                        </p:attrNameLst>
                                      </p:cBhvr>
                                      <p:tavLst>
                                        <p:tav tm="0">
                                          <p:val>
                                            <p:strVal val="ppt_y"/>
                                          </p:val>
                                        </p:tav>
                                        <p:tav tm="100000">
                                          <p:val>
                                            <p:strVal val="ppt_y+1"/>
                                          </p:val>
                                        </p:tav>
                                      </p:tavLst>
                                    </p:anim>
                                    <p:set>
                                      <p:cBhvr>
                                        <p:cTn id="33" dur="1" fill="hold">
                                          <p:stCondLst>
                                            <p:cond delay="999"/>
                                          </p:stCondLst>
                                        </p:cTn>
                                        <p:tgtEl>
                                          <p:spTgt spid="40"/>
                                        </p:tgtEl>
                                        <p:attrNameLst>
                                          <p:attrName>style.visibility</p:attrName>
                                        </p:attrNameLst>
                                      </p:cBhvr>
                                      <p:to>
                                        <p:strVal val="hidden"/>
                                      </p:to>
                                    </p:set>
                                  </p:childTnLst>
                                </p:cTn>
                              </p:par>
                              <p:par>
                                <p:cTn id="34" presetID="37" presetClass="exit" presetSubtype="0" fill="hold" grpId="0" nodeType="withEffect">
                                  <p:stCondLst>
                                    <p:cond delay="0"/>
                                  </p:stCondLst>
                                  <p:childTnLst>
                                    <p:animEffect transition="out" filter="fade">
                                      <p:cBhvr>
                                        <p:cTn id="35" dur="1000"/>
                                        <p:tgtEl>
                                          <p:spTgt spid="36"/>
                                        </p:tgtEl>
                                      </p:cBhvr>
                                    </p:animEffect>
                                    <p:anim calcmode="lin" valueType="num">
                                      <p:cBhvr>
                                        <p:cTn id="36" dur="1000"/>
                                        <p:tgtEl>
                                          <p:spTgt spid="36"/>
                                        </p:tgtEl>
                                        <p:attrNameLst>
                                          <p:attrName>ppt_x</p:attrName>
                                        </p:attrNameLst>
                                      </p:cBhvr>
                                      <p:tavLst>
                                        <p:tav tm="0">
                                          <p:val>
                                            <p:strVal val="ppt_x"/>
                                          </p:val>
                                        </p:tav>
                                        <p:tav tm="100000">
                                          <p:val>
                                            <p:strVal val="ppt_x"/>
                                          </p:val>
                                        </p:tav>
                                      </p:tavLst>
                                    </p:anim>
                                    <p:anim calcmode="lin" valueType="num">
                                      <p:cBhvr>
                                        <p:cTn id="37" dur="100" decel="100000"/>
                                        <p:tgtEl>
                                          <p:spTgt spid="36"/>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6"/>
                                        </p:tgtEl>
                                        <p:attrNameLst>
                                          <p:attrName>ppt_y</p:attrName>
                                        </p:attrNameLst>
                                      </p:cBhvr>
                                      <p:tavLst>
                                        <p:tav tm="0">
                                          <p:val>
                                            <p:strVal val="ppt_y"/>
                                          </p:val>
                                        </p:tav>
                                        <p:tav tm="100000">
                                          <p:val>
                                            <p:strVal val="ppt_y+1"/>
                                          </p:val>
                                        </p:tav>
                                      </p:tavLst>
                                    </p:anim>
                                    <p:set>
                                      <p:cBhvr>
                                        <p:cTn id="39"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34"/>
                                            </p:cond>
                                          </p:stCondLst>
                                          <p:endCondLst>
                                            <p:cond evt="onStopAudio" delay="0">
                                              <p:tgtEl>
                                                <p:sldTgt/>
                                              </p:tgtEl>
                                            </p:cond>
                                          </p:endCondLst>
                                        </p:cTn>
                                        <p:tgtEl>
                                          <p:sndTgt r:embed="rId9" name="cashreg.wav"/>
                                        </p:tgtEl>
                                      </p:cMediaNode>
                                    </p:audio>
                                  </p:subTnLst>
                                </p:cTn>
                              </p:par>
                              <p:par>
                                <p:cTn id="40" presetID="37" presetClass="exit" presetSubtype="0" fill="hold" grpId="0" nodeType="withEffect">
                                  <p:stCondLst>
                                    <p:cond delay="0"/>
                                  </p:stCondLst>
                                  <p:childTnLst>
                                    <p:animEffect transition="out" filter="fade">
                                      <p:cBhvr>
                                        <p:cTn id="41" dur="1000"/>
                                        <p:tgtEl>
                                          <p:spTgt spid="43"/>
                                        </p:tgtEl>
                                      </p:cBhvr>
                                    </p:animEffect>
                                    <p:anim calcmode="lin" valueType="num">
                                      <p:cBhvr>
                                        <p:cTn id="42" dur="1000"/>
                                        <p:tgtEl>
                                          <p:spTgt spid="43"/>
                                        </p:tgtEl>
                                        <p:attrNameLst>
                                          <p:attrName>ppt_x</p:attrName>
                                        </p:attrNameLst>
                                      </p:cBhvr>
                                      <p:tavLst>
                                        <p:tav tm="0">
                                          <p:val>
                                            <p:strVal val="ppt_x"/>
                                          </p:val>
                                        </p:tav>
                                        <p:tav tm="100000">
                                          <p:val>
                                            <p:strVal val="ppt_x"/>
                                          </p:val>
                                        </p:tav>
                                      </p:tavLst>
                                    </p:anim>
                                    <p:anim calcmode="lin" valueType="num">
                                      <p:cBhvr>
                                        <p:cTn id="43" dur="100" decel="100000"/>
                                        <p:tgtEl>
                                          <p:spTgt spid="4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3"/>
                                        </p:tgtEl>
                                        <p:attrNameLst>
                                          <p:attrName>ppt_y</p:attrName>
                                        </p:attrNameLst>
                                      </p:cBhvr>
                                      <p:tavLst>
                                        <p:tav tm="0">
                                          <p:val>
                                            <p:strVal val="ppt_y"/>
                                          </p:val>
                                        </p:tav>
                                        <p:tav tm="100000">
                                          <p:val>
                                            <p:strVal val="ppt_y+1"/>
                                          </p:val>
                                        </p:tav>
                                      </p:tavLst>
                                    </p:anim>
                                    <p:set>
                                      <p:cBhvr>
                                        <p:cTn id="45"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9" name="cashreg.wav"/>
                                        </p:tgtEl>
                                      </p:cMediaNode>
                                    </p:audio>
                                  </p:subTnLst>
                                </p:cTn>
                              </p:par>
                              <p:par>
                                <p:cTn id="46" presetID="37" presetClass="exit" presetSubtype="0" fill="hold" grpId="0" nodeType="withEffect">
                                  <p:stCondLst>
                                    <p:cond delay="0"/>
                                  </p:stCondLst>
                                  <p:childTnLst>
                                    <p:animEffect transition="out" filter="fade">
                                      <p:cBhvr>
                                        <p:cTn id="47" dur="1000"/>
                                        <p:tgtEl>
                                          <p:spTgt spid="39"/>
                                        </p:tgtEl>
                                      </p:cBhvr>
                                    </p:animEffect>
                                    <p:anim calcmode="lin" valueType="num">
                                      <p:cBhvr>
                                        <p:cTn id="48" dur="1000"/>
                                        <p:tgtEl>
                                          <p:spTgt spid="39"/>
                                        </p:tgtEl>
                                        <p:attrNameLst>
                                          <p:attrName>ppt_x</p:attrName>
                                        </p:attrNameLst>
                                      </p:cBhvr>
                                      <p:tavLst>
                                        <p:tav tm="0">
                                          <p:val>
                                            <p:strVal val="ppt_x"/>
                                          </p:val>
                                        </p:tav>
                                        <p:tav tm="100000">
                                          <p:val>
                                            <p:strVal val="ppt_x"/>
                                          </p:val>
                                        </p:tav>
                                      </p:tavLst>
                                    </p:anim>
                                    <p:anim calcmode="lin" valueType="num">
                                      <p:cBhvr>
                                        <p:cTn id="49" dur="100" decel="100000"/>
                                        <p:tgtEl>
                                          <p:spTgt spid="39"/>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39"/>
                                        </p:tgtEl>
                                        <p:attrNameLst>
                                          <p:attrName>ppt_y</p:attrName>
                                        </p:attrNameLst>
                                      </p:cBhvr>
                                      <p:tavLst>
                                        <p:tav tm="0">
                                          <p:val>
                                            <p:strVal val="ppt_y"/>
                                          </p:val>
                                        </p:tav>
                                        <p:tav tm="100000">
                                          <p:val>
                                            <p:strVal val="ppt_y+1"/>
                                          </p:val>
                                        </p:tav>
                                      </p:tavLst>
                                    </p:anim>
                                    <p:set>
                                      <p:cBhvr>
                                        <p:cTn id="51"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9" name="cashreg.wav"/>
                                        </p:tgtEl>
                                      </p:cMediaNode>
                                    </p:audio>
                                  </p:subTnLst>
                                </p:cTn>
                              </p:par>
                              <p:par>
                                <p:cTn id="52" presetID="37" presetClass="exit" presetSubtype="0" fill="hold" grpId="0" nodeType="withEffect">
                                  <p:stCondLst>
                                    <p:cond delay="0"/>
                                  </p:stCondLst>
                                  <p:childTnLst>
                                    <p:animEffect transition="out" filter="fade">
                                      <p:cBhvr>
                                        <p:cTn id="53" dur="1000"/>
                                        <p:tgtEl>
                                          <p:spTgt spid="37"/>
                                        </p:tgtEl>
                                      </p:cBhvr>
                                    </p:animEffect>
                                    <p:anim calcmode="lin" valueType="num">
                                      <p:cBhvr>
                                        <p:cTn id="54" dur="1000"/>
                                        <p:tgtEl>
                                          <p:spTgt spid="37"/>
                                        </p:tgtEl>
                                        <p:attrNameLst>
                                          <p:attrName>ppt_x</p:attrName>
                                        </p:attrNameLst>
                                      </p:cBhvr>
                                      <p:tavLst>
                                        <p:tav tm="0">
                                          <p:val>
                                            <p:strVal val="ppt_x"/>
                                          </p:val>
                                        </p:tav>
                                        <p:tav tm="100000">
                                          <p:val>
                                            <p:strVal val="ppt_x"/>
                                          </p:val>
                                        </p:tav>
                                      </p:tavLst>
                                    </p:anim>
                                    <p:anim calcmode="lin" valueType="num">
                                      <p:cBhvr>
                                        <p:cTn id="55" dur="100" decel="100000"/>
                                        <p:tgtEl>
                                          <p:spTgt spid="37"/>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37"/>
                                        </p:tgtEl>
                                        <p:attrNameLst>
                                          <p:attrName>ppt_y</p:attrName>
                                        </p:attrNameLst>
                                      </p:cBhvr>
                                      <p:tavLst>
                                        <p:tav tm="0">
                                          <p:val>
                                            <p:strVal val="ppt_y"/>
                                          </p:val>
                                        </p:tav>
                                        <p:tav tm="100000">
                                          <p:val>
                                            <p:strVal val="ppt_y+1"/>
                                          </p:val>
                                        </p:tav>
                                      </p:tavLst>
                                    </p:anim>
                                    <p:set>
                                      <p:cBhvr>
                                        <p:cTn id="57"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52"/>
                                            </p:cond>
                                          </p:stCondLst>
                                          <p:endCondLst>
                                            <p:cond evt="onStopAudio" delay="0">
                                              <p:tgtEl>
                                                <p:sldTgt/>
                                              </p:tgtEl>
                                            </p:cond>
                                          </p:endCondLst>
                                        </p:cTn>
                                        <p:tgtEl>
                                          <p:sndTgt r:embed="rId9" name="cashreg.wav"/>
                                        </p:tgtEl>
                                      </p:cMediaNode>
                                    </p:audio>
                                  </p:subTnLst>
                                </p:cTn>
                              </p:par>
                              <p:par>
                                <p:cTn id="58" presetID="37" presetClass="exit" presetSubtype="0" fill="hold" grpId="0" nodeType="withEffect">
                                  <p:stCondLst>
                                    <p:cond delay="0"/>
                                  </p:stCondLst>
                                  <p:childTnLst>
                                    <p:animEffect transition="out" filter="fade">
                                      <p:cBhvr>
                                        <p:cTn id="59" dur="1000"/>
                                        <p:tgtEl>
                                          <p:spTgt spid="45"/>
                                        </p:tgtEl>
                                      </p:cBhvr>
                                    </p:animEffect>
                                    <p:anim calcmode="lin" valueType="num">
                                      <p:cBhvr>
                                        <p:cTn id="60" dur="1000"/>
                                        <p:tgtEl>
                                          <p:spTgt spid="45"/>
                                        </p:tgtEl>
                                        <p:attrNameLst>
                                          <p:attrName>ppt_x</p:attrName>
                                        </p:attrNameLst>
                                      </p:cBhvr>
                                      <p:tavLst>
                                        <p:tav tm="0">
                                          <p:val>
                                            <p:strVal val="ppt_x"/>
                                          </p:val>
                                        </p:tav>
                                        <p:tav tm="100000">
                                          <p:val>
                                            <p:strVal val="ppt_x"/>
                                          </p:val>
                                        </p:tav>
                                      </p:tavLst>
                                    </p:anim>
                                    <p:anim calcmode="lin" valueType="num">
                                      <p:cBhvr>
                                        <p:cTn id="61" dur="100" decel="100000"/>
                                        <p:tgtEl>
                                          <p:spTgt spid="4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45"/>
                                        </p:tgtEl>
                                        <p:attrNameLst>
                                          <p:attrName>ppt_y</p:attrName>
                                        </p:attrNameLst>
                                      </p:cBhvr>
                                      <p:tavLst>
                                        <p:tav tm="0">
                                          <p:val>
                                            <p:strVal val="ppt_y"/>
                                          </p:val>
                                        </p:tav>
                                        <p:tav tm="100000">
                                          <p:val>
                                            <p:strVal val="ppt_y+1"/>
                                          </p:val>
                                        </p:tav>
                                      </p:tavLst>
                                    </p:anim>
                                    <p:set>
                                      <p:cBhvr>
                                        <p:cTn id="63"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58"/>
                                            </p:cond>
                                          </p:stCondLst>
                                          <p:endCondLst>
                                            <p:cond evt="onStopAudio" delay="0">
                                              <p:tgtEl>
                                                <p:sldTgt/>
                                              </p:tgtEl>
                                            </p:cond>
                                          </p:endCondLst>
                                        </p:cTn>
                                        <p:tgtEl>
                                          <p:sndTgt r:embed="rId9" name="cashreg.wav"/>
                                        </p:tgtEl>
                                      </p:cMediaNode>
                                    </p:audio>
                                  </p:subTnLst>
                                </p:cTn>
                              </p:par>
                              <p:par>
                                <p:cTn id="64" presetID="37" presetClass="exit" presetSubtype="0" fill="hold" grpId="0" nodeType="withEffect">
                                  <p:stCondLst>
                                    <p:cond delay="0"/>
                                  </p:stCondLst>
                                  <p:childTnLst>
                                    <p:animEffect transition="out" filter="fade">
                                      <p:cBhvr>
                                        <p:cTn id="65" dur="1000"/>
                                        <p:tgtEl>
                                          <p:spTgt spid="41"/>
                                        </p:tgtEl>
                                      </p:cBhvr>
                                    </p:animEffect>
                                    <p:anim calcmode="lin" valueType="num">
                                      <p:cBhvr>
                                        <p:cTn id="66" dur="1000"/>
                                        <p:tgtEl>
                                          <p:spTgt spid="41"/>
                                        </p:tgtEl>
                                        <p:attrNameLst>
                                          <p:attrName>ppt_x</p:attrName>
                                        </p:attrNameLst>
                                      </p:cBhvr>
                                      <p:tavLst>
                                        <p:tav tm="0">
                                          <p:val>
                                            <p:strVal val="ppt_x"/>
                                          </p:val>
                                        </p:tav>
                                        <p:tav tm="100000">
                                          <p:val>
                                            <p:strVal val="ppt_x"/>
                                          </p:val>
                                        </p:tav>
                                      </p:tavLst>
                                    </p:anim>
                                    <p:anim calcmode="lin" valueType="num">
                                      <p:cBhvr>
                                        <p:cTn id="67" dur="100" decel="100000"/>
                                        <p:tgtEl>
                                          <p:spTgt spid="4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1"/>
                                        </p:tgtEl>
                                        <p:attrNameLst>
                                          <p:attrName>ppt_y</p:attrName>
                                        </p:attrNameLst>
                                      </p:cBhvr>
                                      <p:tavLst>
                                        <p:tav tm="0">
                                          <p:val>
                                            <p:strVal val="ppt_y"/>
                                          </p:val>
                                        </p:tav>
                                        <p:tav tm="100000">
                                          <p:val>
                                            <p:strVal val="ppt_y+1"/>
                                          </p:val>
                                        </p:tav>
                                      </p:tavLst>
                                    </p:anim>
                                    <p:set>
                                      <p:cBhvr>
                                        <p:cTn id="69"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64"/>
                                            </p:cond>
                                          </p:stCondLst>
                                          <p:endCondLst>
                                            <p:cond evt="onStopAudio" delay="0">
                                              <p:tgtEl>
                                                <p:sldTgt/>
                                              </p:tgtEl>
                                            </p:cond>
                                          </p:endCondLst>
                                        </p:cTn>
                                        <p:tgtEl>
                                          <p:sndTgt r:embed="rId9" name="cashreg.wav"/>
                                        </p:tgtEl>
                                      </p:cMediaNode>
                                    </p:audio>
                                  </p:subTnLst>
                                </p:cTn>
                              </p:par>
                              <p:par>
                                <p:cTn id="70" presetID="23" presetClass="exit" presetSubtype="32" fill="hold" grpId="0" nodeType="withEffect">
                                  <p:stCondLst>
                                    <p:cond delay="0"/>
                                  </p:stCondLst>
                                  <p:childTnLst>
                                    <p:anim calcmode="lin" valueType="num">
                                      <p:cBhvr>
                                        <p:cTn id="71" dur="500"/>
                                        <p:tgtEl>
                                          <p:spTgt spid="7"/>
                                        </p:tgtEl>
                                        <p:attrNameLst>
                                          <p:attrName>ppt_w</p:attrName>
                                        </p:attrNameLst>
                                      </p:cBhvr>
                                      <p:tavLst>
                                        <p:tav tm="0">
                                          <p:val>
                                            <p:strVal val="ppt_w"/>
                                          </p:val>
                                        </p:tav>
                                        <p:tav tm="100000">
                                          <p:val>
                                            <p:fltVal val="0"/>
                                          </p:val>
                                        </p:tav>
                                      </p:tavLst>
                                    </p:anim>
                                    <p:anim calcmode="lin" valueType="num">
                                      <p:cBhvr>
                                        <p:cTn id="72" dur="500"/>
                                        <p:tgtEl>
                                          <p:spTgt spid="7"/>
                                        </p:tgtEl>
                                        <p:attrNameLst>
                                          <p:attrName>ppt_h</p:attrName>
                                        </p:attrNameLst>
                                      </p:cBhvr>
                                      <p:tavLst>
                                        <p:tav tm="0">
                                          <p:val>
                                            <p:strVal val="ppt_h"/>
                                          </p:val>
                                        </p:tav>
                                        <p:tav tm="100000">
                                          <p:val>
                                            <p:fltVal val="0"/>
                                          </p:val>
                                        </p:tav>
                                      </p:tavLst>
                                    </p:anim>
                                    <p:set>
                                      <p:cBhvr>
                                        <p:cTn id="73" dur="1" fill="hold">
                                          <p:stCondLst>
                                            <p:cond delay="499"/>
                                          </p:stCondLst>
                                        </p:cTn>
                                        <p:tgtEl>
                                          <p:spTgt spid="7"/>
                                        </p:tgtEl>
                                        <p:attrNameLst>
                                          <p:attrName>style.visibility</p:attrName>
                                        </p:attrNameLst>
                                      </p:cBhvr>
                                      <p:to>
                                        <p:strVal val="hidden"/>
                                      </p:to>
                                    </p:set>
                                  </p:childTnLst>
                                </p:cTn>
                              </p:par>
                              <p:par>
                                <p:cTn id="74" presetID="23" presetClass="exit" presetSubtype="32" fill="hold" grpId="0" nodeType="withEffect">
                                  <p:stCondLst>
                                    <p:cond delay="0"/>
                                  </p:stCondLst>
                                  <p:childTnLst>
                                    <p:anim calcmode="lin" valueType="num">
                                      <p:cBhvr>
                                        <p:cTn id="75" dur="500"/>
                                        <p:tgtEl>
                                          <p:spTgt spid="46"/>
                                        </p:tgtEl>
                                        <p:attrNameLst>
                                          <p:attrName>ppt_w</p:attrName>
                                        </p:attrNameLst>
                                      </p:cBhvr>
                                      <p:tavLst>
                                        <p:tav tm="0">
                                          <p:val>
                                            <p:strVal val="ppt_w"/>
                                          </p:val>
                                        </p:tav>
                                        <p:tav tm="100000">
                                          <p:val>
                                            <p:fltVal val="0"/>
                                          </p:val>
                                        </p:tav>
                                      </p:tavLst>
                                    </p:anim>
                                    <p:anim calcmode="lin" valueType="num">
                                      <p:cBhvr>
                                        <p:cTn id="76" dur="500"/>
                                        <p:tgtEl>
                                          <p:spTgt spid="46"/>
                                        </p:tgtEl>
                                        <p:attrNameLst>
                                          <p:attrName>ppt_h</p:attrName>
                                        </p:attrNameLst>
                                      </p:cBhvr>
                                      <p:tavLst>
                                        <p:tav tm="0">
                                          <p:val>
                                            <p:strVal val="ppt_h"/>
                                          </p:val>
                                        </p:tav>
                                        <p:tav tm="100000">
                                          <p:val>
                                            <p:fltVal val="0"/>
                                          </p:val>
                                        </p:tav>
                                      </p:tavLst>
                                    </p:anim>
                                    <p:set>
                                      <p:cBhvr>
                                        <p:cTn id="77" dur="1" fill="hold">
                                          <p:stCondLst>
                                            <p:cond delay="499"/>
                                          </p:stCondLst>
                                        </p:cTn>
                                        <p:tgtEl>
                                          <p:spTgt spid="46"/>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49"/>
                                        </p:tgtEl>
                                        <p:attrNameLst>
                                          <p:attrName>ppt_w</p:attrName>
                                        </p:attrNameLst>
                                      </p:cBhvr>
                                      <p:tavLst>
                                        <p:tav tm="0">
                                          <p:val>
                                            <p:strVal val="ppt_w"/>
                                          </p:val>
                                        </p:tav>
                                        <p:tav tm="100000">
                                          <p:val>
                                            <p:fltVal val="0"/>
                                          </p:val>
                                        </p:tav>
                                      </p:tavLst>
                                    </p:anim>
                                    <p:anim calcmode="lin" valueType="num">
                                      <p:cBhvr>
                                        <p:cTn id="80" dur="500"/>
                                        <p:tgtEl>
                                          <p:spTgt spid="49"/>
                                        </p:tgtEl>
                                        <p:attrNameLst>
                                          <p:attrName>ppt_h</p:attrName>
                                        </p:attrNameLst>
                                      </p:cBhvr>
                                      <p:tavLst>
                                        <p:tav tm="0">
                                          <p:val>
                                            <p:strVal val="ppt_h"/>
                                          </p:val>
                                        </p:tav>
                                        <p:tav tm="100000">
                                          <p:val>
                                            <p:fltVal val="0"/>
                                          </p:val>
                                        </p:tav>
                                      </p:tavLst>
                                    </p:anim>
                                    <p:set>
                                      <p:cBhvr>
                                        <p:cTn id="8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1000" fill="hold"/>
                                        <p:tgtEl>
                                          <p:spTgt spid="2"/>
                                        </p:tgtEl>
                                        <p:attrNameLst>
                                          <p:attrName>fillcolor</p:attrName>
                                        </p:attrNameLst>
                                      </p:cBhvr>
                                      <p:to>
                                        <a:srgbClr val="51B748"/>
                                      </p:to>
                                    </p:animClr>
                                    <p:set>
                                      <p:cBhvr>
                                        <p:cTn id="87" dur="1000" fill="hold"/>
                                        <p:tgtEl>
                                          <p:spTgt spid="2"/>
                                        </p:tgtEl>
                                        <p:attrNameLst>
                                          <p:attrName>fill.type</p:attrName>
                                        </p:attrNameLst>
                                      </p:cBhvr>
                                      <p:to>
                                        <p:strVal val="solid"/>
                                      </p:to>
                                    </p:set>
                                    <p:set>
                                      <p:cBhvr>
                                        <p:cTn id="88" dur="1000" fill="hold"/>
                                        <p:tgtEl>
                                          <p:spTgt spid="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9" name="cashreg.wav"/>
                                        </p:tgtEl>
                                      </p:cMediaNode>
                                    </p:audio>
                                  </p:subTnLst>
                                </p:cTn>
                              </p:par>
                              <p:par>
                                <p:cTn id="89" presetID="1" presetClass="emph" presetSubtype="2" fill="hold" nodeType="withEffect">
                                  <p:stCondLst>
                                    <p:cond delay="0"/>
                                  </p:stCondLst>
                                  <p:childTnLst>
                                    <p:animClr clrSpc="rgb" dir="cw">
                                      <p:cBhvr>
                                        <p:cTn id="90" dur="1000" fill="hold"/>
                                        <p:tgtEl>
                                          <p:spTgt spid="4"/>
                                        </p:tgtEl>
                                        <p:attrNameLst>
                                          <p:attrName>fillcolor</p:attrName>
                                        </p:attrNameLst>
                                      </p:cBhvr>
                                      <p:to>
                                        <a:srgbClr val="51B748"/>
                                      </p:to>
                                    </p:animClr>
                                    <p:set>
                                      <p:cBhvr>
                                        <p:cTn id="91" dur="1000" fill="hold"/>
                                        <p:tgtEl>
                                          <p:spTgt spid="4"/>
                                        </p:tgtEl>
                                        <p:attrNameLst>
                                          <p:attrName>fill.type</p:attrName>
                                        </p:attrNameLst>
                                      </p:cBhvr>
                                      <p:to>
                                        <p:strVal val="solid"/>
                                      </p:to>
                                    </p:set>
                                    <p:set>
                                      <p:cBhvr>
                                        <p:cTn id="92" dur="1000" fill="hold"/>
                                        <p:tgtEl>
                                          <p:spTgt spid="4"/>
                                        </p:tgtEl>
                                        <p:attrNameLst>
                                          <p:attrName>fill.on</p:attrName>
                                        </p:attrNameLst>
                                      </p:cBhvr>
                                      <p:to>
                                        <p:strVal val="true"/>
                                      </p:to>
                                    </p:set>
                                  </p:childTnLst>
                                </p:cTn>
                              </p:par>
                              <p:par>
                                <p:cTn id="93" presetID="2" presetClass="exit" presetSubtype="4" fill="hold" grpId="1" nodeType="withEffect">
                                  <p:stCondLst>
                                    <p:cond delay="0"/>
                                  </p:stCondLst>
                                  <p:childTnLst>
                                    <p:anim calcmode="lin" valueType="num">
                                      <p:cBhvr additive="base">
                                        <p:cTn id="94" dur="500"/>
                                        <p:tgtEl>
                                          <p:spTgt spid="36"/>
                                        </p:tgtEl>
                                        <p:attrNameLst>
                                          <p:attrName>ppt_x</p:attrName>
                                        </p:attrNameLst>
                                      </p:cBhvr>
                                      <p:tavLst>
                                        <p:tav tm="0">
                                          <p:val>
                                            <p:strVal val="ppt_x"/>
                                          </p:val>
                                        </p:tav>
                                        <p:tav tm="100000">
                                          <p:val>
                                            <p:strVal val="ppt_x"/>
                                          </p:val>
                                        </p:tav>
                                      </p:tavLst>
                                    </p:anim>
                                    <p:anim calcmode="lin" valueType="num">
                                      <p:cBhvr additive="base">
                                        <p:cTn id="95" dur="500"/>
                                        <p:tgtEl>
                                          <p:spTgt spid="36"/>
                                        </p:tgtEl>
                                        <p:attrNameLst>
                                          <p:attrName>ppt_y</p:attrName>
                                        </p:attrNameLst>
                                      </p:cBhvr>
                                      <p:tavLst>
                                        <p:tav tm="0">
                                          <p:val>
                                            <p:strVal val="ppt_y"/>
                                          </p:val>
                                        </p:tav>
                                        <p:tav tm="100000">
                                          <p:val>
                                            <p:strVal val="1+ppt_h/2"/>
                                          </p:val>
                                        </p:tav>
                                      </p:tavLst>
                                    </p:anim>
                                    <p:set>
                                      <p:cBhvr>
                                        <p:cTn id="96" dur="1" fill="hold">
                                          <p:stCondLst>
                                            <p:cond delay="499"/>
                                          </p:stCondLst>
                                        </p:cTn>
                                        <p:tgtEl>
                                          <p:spTgt spid="36"/>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39"/>
                                        </p:tgtEl>
                                        <p:attrNameLst>
                                          <p:attrName>ppt_x</p:attrName>
                                        </p:attrNameLst>
                                      </p:cBhvr>
                                      <p:tavLst>
                                        <p:tav tm="0">
                                          <p:val>
                                            <p:strVal val="ppt_x"/>
                                          </p:val>
                                        </p:tav>
                                        <p:tav tm="100000">
                                          <p:val>
                                            <p:strVal val="ppt_x"/>
                                          </p:val>
                                        </p:tav>
                                      </p:tavLst>
                                    </p:anim>
                                    <p:anim calcmode="lin" valueType="num">
                                      <p:cBhvr additive="base">
                                        <p:cTn id="103" dur="500"/>
                                        <p:tgtEl>
                                          <p:spTgt spid="39"/>
                                        </p:tgtEl>
                                        <p:attrNameLst>
                                          <p:attrName>ppt_y</p:attrName>
                                        </p:attrNameLst>
                                      </p:cBhvr>
                                      <p:tavLst>
                                        <p:tav tm="0">
                                          <p:val>
                                            <p:strVal val="ppt_y"/>
                                          </p:val>
                                        </p:tav>
                                        <p:tav tm="100000">
                                          <p:val>
                                            <p:strVal val="1+ppt_h/2"/>
                                          </p:val>
                                        </p:tav>
                                      </p:tavLst>
                                    </p:anim>
                                    <p:set>
                                      <p:cBhvr>
                                        <p:cTn id="104" dur="1" fill="hold">
                                          <p:stCondLst>
                                            <p:cond delay="499"/>
                                          </p:stCondLst>
                                        </p:cTn>
                                        <p:tgtEl>
                                          <p:spTgt spid="39"/>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38"/>
                                        </p:tgtEl>
                                        <p:attrNameLst>
                                          <p:attrName>ppt_x</p:attrName>
                                        </p:attrNameLst>
                                      </p:cBhvr>
                                      <p:tavLst>
                                        <p:tav tm="0">
                                          <p:val>
                                            <p:strVal val="ppt_x"/>
                                          </p:val>
                                        </p:tav>
                                        <p:tav tm="100000">
                                          <p:val>
                                            <p:strVal val="ppt_x"/>
                                          </p:val>
                                        </p:tav>
                                      </p:tavLst>
                                    </p:anim>
                                    <p:anim calcmode="lin" valueType="num">
                                      <p:cBhvr additive="base">
                                        <p:cTn id="107" dur="500"/>
                                        <p:tgtEl>
                                          <p:spTgt spid="38"/>
                                        </p:tgtEl>
                                        <p:attrNameLst>
                                          <p:attrName>ppt_y</p:attrName>
                                        </p:attrNameLst>
                                      </p:cBhvr>
                                      <p:tavLst>
                                        <p:tav tm="0">
                                          <p:val>
                                            <p:strVal val="ppt_y"/>
                                          </p:val>
                                        </p:tav>
                                        <p:tav tm="100000">
                                          <p:val>
                                            <p:strVal val="1+ppt_h/2"/>
                                          </p:val>
                                        </p:tav>
                                      </p:tavLst>
                                    </p:anim>
                                    <p:set>
                                      <p:cBhvr>
                                        <p:cTn id="108" dur="1" fill="hold">
                                          <p:stCondLst>
                                            <p:cond delay="499"/>
                                          </p:stCondLst>
                                        </p:cTn>
                                        <p:tgtEl>
                                          <p:spTgt spid="38"/>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4"/>
                                        </p:tgtEl>
                                        <p:attrNameLst>
                                          <p:attrName>ppt_x</p:attrName>
                                        </p:attrNameLst>
                                      </p:cBhvr>
                                      <p:tavLst>
                                        <p:tav tm="0">
                                          <p:val>
                                            <p:strVal val="ppt_x"/>
                                          </p:val>
                                        </p:tav>
                                        <p:tav tm="100000">
                                          <p:val>
                                            <p:strVal val="ppt_x"/>
                                          </p:val>
                                        </p:tav>
                                      </p:tavLst>
                                    </p:anim>
                                    <p:anim calcmode="lin" valueType="num">
                                      <p:cBhvr additive="base">
                                        <p:cTn id="111" dur="500"/>
                                        <p:tgtEl>
                                          <p:spTgt spid="44"/>
                                        </p:tgtEl>
                                        <p:attrNameLst>
                                          <p:attrName>ppt_y</p:attrName>
                                        </p:attrNameLst>
                                      </p:cBhvr>
                                      <p:tavLst>
                                        <p:tav tm="0">
                                          <p:val>
                                            <p:strVal val="ppt_y"/>
                                          </p:val>
                                        </p:tav>
                                        <p:tav tm="100000">
                                          <p:val>
                                            <p:strVal val="1+ppt_h/2"/>
                                          </p:val>
                                        </p:tav>
                                      </p:tavLst>
                                    </p:anim>
                                    <p:set>
                                      <p:cBhvr>
                                        <p:cTn id="112" dur="1" fill="hold">
                                          <p:stCondLst>
                                            <p:cond delay="499"/>
                                          </p:stCondLst>
                                        </p:cTn>
                                        <p:tgtEl>
                                          <p:spTgt spid="44"/>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0"/>
                                        </p:tgtEl>
                                        <p:attrNameLst>
                                          <p:attrName>ppt_x</p:attrName>
                                        </p:attrNameLst>
                                      </p:cBhvr>
                                      <p:tavLst>
                                        <p:tav tm="0">
                                          <p:val>
                                            <p:strVal val="ppt_x"/>
                                          </p:val>
                                        </p:tav>
                                        <p:tav tm="100000">
                                          <p:val>
                                            <p:strVal val="ppt_x"/>
                                          </p:val>
                                        </p:tav>
                                      </p:tavLst>
                                    </p:anim>
                                    <p:anim calcmode="lin" valueType="num">
                                      <p:cBhvr additive="base">
                                        <p:cTn id="115" dur="500"/>
                                        <p:tgtEl>
                                          <p:spTgt spid="40"/>
                                        </p:tgtEl>
                                        <p:attrNameLst>
                                          <p:attrName>ppt_y</p:attrName>
                                        </p:attrNameLst>
                                      </p:cBhvr>
                                      <p:tavLst>
                                        <p:tav tm="0">
                                          <p:val>
                                            <p:strVal val="ppt_y"/>
                                          </p:val>
                                        </p:tav>
                                        <p:tav tm="100000">
                                          <p:val>
                                            <p:strVal val="1+ppt_h/2"/>
                                          </p:val>
                                        </p:tav>
                                      </p:tavLst>
                                    </p:anim>
                                    <p:set>
                                      <p:cBhvr>
                                        <p:cTn id="116" dur="1" fill="hold">
                                          <p:stCondLst>
                                            <p:cond delay="499"/>
                                          </p:stCondLst>
                                        </p:cTn>
                                        <p:tgtEl>
                                          <p:spTgt spid="40"/>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7"/>
                                        </p:tgtEl>
                                        <p:attrNameLst>
                                          <p:attrName>ppt_x</p:attrName>
                                        </p:attrNameLst>
                                      </p:cBhvr>
                                      <p:tavLst>
                                        <p:tav tm="0">
                                          <p:val>
                                            <p:strVal val="ppt_x"/>
                                          </p:val>
                                        </p:tav>
                                        <p:tav tm="100000">
                                          <p:val>
                                            <p:strVal val="ppt_x"/>
                                          </p:val>
                                        </p:tav>
                                      </p:tavLst>
                                    </p:anim>
                                    <p:anim calcmode="lin" valueType="num">
                                      <p:cBhvr additive="base">
                                        <p:cTn id="119" dur="500"/>
                                        <p:tgtEl>
                                          <p:spTgt spid="37"/>
                                        </p:tgtEl>
                                        <p:attrNameLst>
                                          <p:attrName>ppt_y</p:attrName>
                                        </p:attrNameLst>
                                      </p:cBhvr>
                                      <p:tavLst>
                                        <p:tav tm="0">
                                          <p:val>
                                            <p:strVal val="ppt_y"/>
                                          </p:val>
                                        </p:tav>
                                        <p:tav tm="100000">
                                          <p:val>
                                            <p:strVal val="1+ppt_h/2"/>
                                          </p:val>
                                        </p:tav>
                                      </p:tavLst>
                                    </p:anim>
                                    <p:set>
                                      <p:cBhvr>
                                        <p:cTn id="120" dur="1" fill="hold">
                                          <p:stCondLst>
                                            <p:cond delay="499"/>
                                          </p:stCondLst>
                                        </p:cTn>
                                        <p:tgtEl>
                                          <p:spTgt spid="37"/>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41"/>
                                        </p:tgtEl>
                                        <p:attrNameLst>
                                          <p:attrName>ppt_x</p:attrName>
                                        </p:attrNameLst>
                                      </p:cBhvr>
                                      <p:tavLst>
                                        <p:tav tm="0">
                                          <p:val>
                                            <p:strVal val="ppt_x"/>
                                          </p:val>
                                        </p:tav>
                                        <p:tav tm="100000">
                                          <p:val>
                                            <p:strVal val="ppt_x"/>
                                          </p:val>
                                        </p:tav>
                                      </p:tavLst>
                                    </p:anim>
                                    <p:anim calcmode="lin" valueType="num">
                                      <p:cBhvr additive="base">
                                        <p:cTn id="127" dur="500"/>
                                        <p:tgtEl>
                                          <p:spTgt spid="41"/>
                                        </p:tgtEl>
                                        <p:attrNameLst>
                                          <p:attrName>ppt_y</p:attrName>
                                        </p:attrNameLst>
                                      </p:cBhvr>
                                      <p:tavLst>
                                        <p:tav tm="0">
                                          <p:val>
                                            <p:strVal val="ppt_y"/>
                                          </p:val>
                                        </p:tav>
                                        <p:tav tm="100000">
                                          <p:val>
                                            <p:strVal val="1+ppt_h/2"/>
                                          </p:val>
                                        </p:tav>
                                      </p:tavLst>
                                    </p:anim>
                                    <p:set>
                                      <p:cBhvr>
                                        <p:cTn id="128" dur="1" fill="hold">
                                          <p:stCondLst>
                                            <p:cond delay="499"/>
                                          </p:stCondLst>
                                        </p:cTn>
                                        <p:tgtEl>
                                          <p:spTgt spid="41"/>
                                        </p:tgtEl>
                                        <p:attrNameLst>
                                          <p:attrName>style.visibility</p:attrName>
                                        </p:attrNameLst>
                                      </p:cBhvr>
                                      <p:to>
                                        <p:strVal val="hidden"/>
                                      </p:to>
                                    </p:set>
                                  </p:childTnLst>
                                </p:cTn>
                              </p:par>
                              <p:par>
                                <p:cTn id="129" presetID="37" presetClass="exit" presetSubtype="0" fill="hold" grpId="1" nodeType="withEffect">
                                  <p:stCondLst>
                                    <p:cond delay="0"/>
                                  </p:stCondLst>
                                  <p:childTnLst>
                                    <p:animEffect transition="out" filter="fade">
                                      <p:cBhvr>
                                        <p:cTn id="130" dur="1000"/>
                                        <p:tgtEl>
                                          <p:spTgt spid="7"/>
                                        </p:tgtEl>
                                      </p:cBhvr>
                                    </p:animEffect>
                                    <p:anim calcmode="lin" valueType="num">
                                      <p:cBhvr>
                                        <p:cTn id="131" dur="1000"/>
                                        <p:tgtEl>
                                          <p:spTgt spid="7"/>
                                        </p:tgtEl>
                                        <p:attrNameLst>
                                          <p:attrName>ppt_x</p:attrName>
                                        </p:attrNameLst>
                                      </p:cBhvr>
                                      <p:tavLst>
                                        <p:tav tm="0">
                                          <p:val>
                                            <p:strVal val="ppt_x"/>
                                          </p:val>
                                        </p:tav>
                                        <p:tav tm="100000">
                                          <p:val>
                                            <p:strVal val="ppt_x"/>
                                          </p:val>
                                        </p:tav>
                                      </p:tavLst>
                                    </p:anim>
                                    <p:anim calcmode="lin" valueType="num">
                                      <p:cBhvr>
                                        <p:cTn id="132" dur="100" decel="100000"/>
                                        <p:tgtEl>
                                          <p:spTgt spid="7"/>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7"/>
                                        </p:tgtEl>
                                        <p:attrNameLst>
                                          <p:attrName>ppt_y</p:attrName>
                                        </p:attrNameLst>
                                      </p:cBhvr>
                                      <p:tavLst>
                                        <p:tav tm="0">
                                          <p:val>
                                            <p:strVal val="ppt_y"/>
                                          </p:val>
                                        </p:tav>
                                        <p:tav tm="100000">
                                          <p:val>
                                            <p:strVal val="ppt_y+1"/>
                                          </p:val>
                                        </p:tav>
                                      </p:tavLst>
                                    </p:anim>
                                    <p:set>
                                      <p:cBhvr>
                                        <p:cTn id="134" dur="1" fill="hold">
                                          <p:stCondLst>
                                            <p:cond delay="999"/>
                                          </p:stCondLst>
                                        </p:cTn>
                                        <p:tgtEl>
                                          <p:spTgt spid="7"/>
                                        </p:tgtEl>
                                        <p:attrNameLst>
                                          <p:attrName>style.visibility</p:attrName>
                                        </p:attrNameLst>
                                      </p:cBhvr>
                                      <p:to>
                                        <p:strVal val="hidden"/>
                                      </p:to>
                                    </p:set>
                                  </p:childTnLst>
                                </p:cTn>
                              </p:par>
                              <p:par>
                                <p:cTn id="135" presetID="37" presetClass="exit" presetSubtype="0" fill="hold" grpId="1" nodeType="withEffect">
                                  <p:stCondLst>
                                    <p:cond delay="0"/>
                                  </p:stCondLst>
                                  <p:childTnLst>
                                    <p:animEffect transition="out" filter="fade">
                                      <p:cBhvr>
                                        <p:cTn id="136" dur="1000"/>
                                        <p:tgtEl>
                                          <p:spTgt spid="46"/>
                                        </p:tgtEl>
                                      </p:cBhvr>
                                    </p:animEffect>
                                    <p:anim calcmode="lin" valueType="num">
                                      <p:cBhvr>
                                        <p:cTn id="137" dur="1000"/>
                                        <p:tgtEl>
                                          <p:spTgt spid="46"/>
                                        </p:tgtEl>
                                        <p:attrNameLst>
                                          <p:attrName>ppt_x</p:attrName>
                                        </p:attrNameLst>
                                      </p:cBhvr>
                                      <p:tavLst>
                                        <p:tav tm="0">
                                          <p:val>
                                            <p:strVal val="ppt_x"/>
                                          </p:val>
                                        </p:tav>
                                        <p:tav tm="100000">
                                          <p:val>
                                            <p:strVal val="ppt_x"/>
                                          </p:val>
                                        </p:tav>
                                      </p:tavLst>
                                    </p:anim>
                                    <p:anim calcmode="lin" valueType="num">
                                      <p:cBhvr>
                                        <p:cTn id="138" dur="100" decel="100000"/>
                                        <p:tgtEl>
                                          <p:spTgt spid="46"/>
                                        </p:tgtEl>
                                        <p:attrNameLst>
                                          <p:attrName>ppt_y</p:attrName>
                                        </p:attrNameLst>
                                      </p:cBhvr>
                                      <p:tavLst>
                                        <p:tav tm="0">
                                          <p:val>
                                            <p:strVal val="ppt_y"/>
                                          </p:val>
                                        </p:tav>
                                        <p:tav tm="100000">
                                          <p:val>
                                            <p:strVal val="ppt_y-.03"/>
                                          </p:val>
                                        </p:tav>
                                      </p:tavLst>
                                    </p:anim>
                                    <p:anim calcmode="lin" valueType="num">
                                      <p:cBhvr>
                                        <p:cTn id="139" dur="900" accel="100000">
                                          <p:stCondLst>
                                            <p:cond delay="100"/>
                                          </p:stCondLst>
                                        </p:cTn>
                                        <p:tgtEl>
                                          <p:spTgt spid="46"/>
                                        </p:tgtEl>
                                        <p:attrNameLst>
                                          <p:attrName>ppt_y</p:attrName>
                                        </p:attrNameLst>
                                      </p:cBhvr>
                                      <p:tavLst>
                                        <p:tav tm="0">
                                          <p:val>
                                            <p:strVal val="ppt_y"/>
                                          </p:val>
                                        </p:tav>
                                        <p:tav tm="100000">
                                          <p:val>
                                            <p:strVal val="ppt_y+1"/>
                                          </p:val>
                                        </p:tav>
                                      </p:tavLst>
                                    </p:anim>
                                    <p:set>
                                      <p:cBhvr>
                                        <p:cTn id="140" dur="1" fill="hold">
                                          <p:stCondLst>
                                            <p:cond delay="999"/>
                                          </p:stCondLst>
                                        </p:cTn>
                                        <p:tgtEl>
                                          <p:spTgt spid="46"/>
                                        </p:tgtEl>
                                        <p:attrNameLst>
                                          <p:attrName>style.visibility</p:attrName>
                                        </p:attrNameLst>
                                      </p:cBhvr>
                                      <p:to>
                                        <p:strVal val="hidden"/>
                                      </p:to>
                                    </p:set>
                                  </p:childTnLst>
                                </p:cTn>
                              </p:par>
                              <p:par>
                                <p:cTn id="141" presetID="37" presetClass="exit" presetSubtype="0" fill="hold" grpId="1" nodeType="withEffect">
                                  <p:stCondLst>
                                    <p:cond delay="0"/>
                                  </p:stCondLst>
                                  <p:childTnLst>
                                    <p:animEffect transition="out" filter="fade">
                                      <p:cBhvr>
                                        <p:cTn id="142" dur="1000"/>
                                        <p:tgtEl>
                                          <p:spTgt spid="49"/>
                                        </p:tgtEl>
                                      </p:cBhvr>
                                    </p:animEffect>
                                    <p:anim calcmode="lin" valueType="num">
                                      <p:cBhvr>
                                        <p:cTn id="143" dur="1000"/>
                                        <p:tgtEl>
                                          <p:spTgt spid="49"/>
                                        </p:tgtEl>
                                        <p:attrNameLst>
                                          <p:attrName>ppt_x</p:attrName>
                                        </p:attrNameLst>
                                      </p:cBhvr>
                                      <p:tavLst>
                                        <p:tav tm="0">
                                          <p:val>
                                            <p:strVal val="ppt_x"/>
                                          </p:val>
                                        </p:tav>
                                        <p:tav tm="100000">
                                          <p:val>
                                            <p:strVal val="ppt_x"/>
                                          </p:val>
                                        </p:tav>
                                      </p:tavLst>
                                    </p:anim>
                                    <p:anim calcmode="lin" valueType="num">
                                      <p:cBhvr>
                                        <p:cTn id="144" dur="100" decel="100000"/>
                                        <p:tgtEl>
                                          <p:spTgt spid="49"/>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49"/>
                                        </p:tgtEl>
                                        <p:attrNameLst>
                                          <p:attrName>ppt_y</p:attrName>
                                        </p:attrNameLst>
                                      </p:cBhvr>
                                      <p:tavLst>
                                        <p:tav tm="0">
                                          <p:val>
                                            <p:strVal val="ppt_y"/>
                                          </p:val>
                                        </p:tav>
                                        <p:tav tm="100000">
                                          <p:val>
                                            <p:strVal val="ppt_y+1"/>
                                          </p:val>
                                        </p:tav>
                                      </p:tavLst>
                                    </p:anim>
                                    <p:set>
                                      <p:cBhvr>
                                        <p:cTn id="14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147" fill="hold" display="0">
                  <p:stCondLst>
                    <p:cond delay="indefinite"/>
                  </p:stCondLst>
                  <p:endCondLst>
                    <p:cond evt="onStopAudio" delay="0">
                      <p:tgtEl>
                        <p:sldTgt/>
                      </p:tgtEl>
                    </p:cond>
                  </p:endCondLst>
                </p:cTn>
                <p:tgtEl>
                  <p:spTgt spid="14"/>
                </p:tgtEl>
              </p:cMediaNode>
            </p:audio>
            <p:seq concurrent="1" nextAc="seek">
              <p:cTn id="148" restart="whenNotActive" fill="hold" evtFilter="cancelBubble" nodeType="interactiveSeq">
                <p:stCondLst>
                  <p:cond evt="onClick" delay="0">
                    <p:tgtEl>
                      <p:spTgt spid="7"/>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3860" fill="hold"/>
                                        <p:tgtEl>
                                          <p:spTgt spid="14"/>
                                        </p:tgtEl>
                                      </p:cBhvr>
                                    </p:cmd>
                                  </p:childTnLst>
                                </p:cTn>
                              </p:par>
                            </p:childTnLst>
                          </p:cTn>
                        </p:par>
                      </p:childTnLst>
                    </p:cTn>
                  </p:par>
                </p:childTnLst>
              </p:cTn>
              <p:nextCondLst>
                <p:cond evt="onClick" delay="0">
                  <p:tgtEl>
                    <p:spTgt spid="7"/>
                  </p:tgtEl>
                </p:cond>
              </p:nextCondLst>
            </p:seq>
            <p:audio>
              <p:cMediaNode vol="80000">
                <p:cTn id="153" fill="hold" display="0">
                  <p:stCondLst>
                    <p:cond delay="indefinite"/>
                  </p:stCondLst>
                  <p:endCondLst>
                    <p:cond evt="onStopAudio" delay="0">
                      <p:tgtEl>
                        <p:sldTgt/>
                      </p:tgtEl>
                    </p:cond>
                  </p:endCondLst>
                </p:cTn>
                <p:tgtEl>
                  <p:spTgt spid="15"/>
                </p:tgtEl>
              </p:cMediaNode>
            </p:audio>
            <p:seq concurrent="1" nextAc="seek">
              <p:cTn id="154" restart="whenNotActive" fill="hold" evtFilter="cancelBubble" nodeType="interactiveSeq">
                <p:stCondLst>
                  <p:cond evt="onClick" delay="0">
                    <p:tgtEl>
                      <p:spTgt spid="46"/>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3860" fill="hold"/>
                                        <p:tgtEl>
                                          <p:spTgt spid="15"/>
                                        </p:tgtEl>
                                      </p:cBhvr>
                                    </p:cmd>
                                  </p:childTnLst>
                                </p:cTn>
                              </p:par>
                            </p:childTnLst>
                          </p:cTn>
                        </p:par>
                      </p:childTnLst>
                    </p:cTn>
                  </p:par>
                </p:childTnLst>
              </p:cTn>
              <p:nextCondLst>
                <p:cond evt="onClick" delay="0">
                  <p:tgtEl>
                    <p:spTgt spid="46"/>
                  </p:tgtEl>
                </p:cond>
              </p:nextCondLst>
            </p:seq>
            <p:audio>
              <p:cMediaNode vol="80000">
                <p:cTn id="159" fill="hold" display="0">
                  <p:stCondLst>
                    <p:cond delay="indefinite"/>
                  </p:stCondLst>
                  <p:endCondLst>
                    <p:cond evt="onStopAudio" delay="0">
                      <p:tgtEl>
                        <p:sldTgt/>
                      </p:tgtEl>
                    </p:cond>
                  </p:endCondLst>
                </p:cTn>
                <p:tgtEl>
                  <p:spTgt spid="47"/>
                </p:tgtEl>
              </p:cMediaNode>
            </p:audio>
            <p:seq concurrent="1" nextAc="seek">
              <p:cTn id="160" restart="whenNotActive" fill="hold" evtFilter="cancelBubble" nodeType="interactiveSeq">
                <p:stCondLst>
                  <p:cond evt="onClick" delay="0">
                    <p:tgtEl>
                      <p:spTgt spid="49"/>
                    </p:tgtEl>
                  </p:cond>
                </p:stCondLst>
                <p:endSync evt="end" delay="0">
                  <p:rtn val="all"/>
                </p:endSync>
                <p:childTnLst>
                  <p:par>
                    <p:cTn id="161" fill="hold">
                      <p:stCondLst>
                        <p:cond delay="0"/>
                      </p:stCondLst>
                      <p:childTnLst>
                        <p:par>
                          <p:cTn id="162" fill="hold">
                            <p:stCondLst>
                              <p:cond delay="0"/>
                            </p:stCondLst>
                            <p:childTnLst>
                              <p:par>
                                <p:cTn id="163" presetID="1" presetClass="mediacall" presetSubtype="0" fill="hold" nodeType="clickEffect">
                                  <p:stCondLst>
                                    <p:cond delay="0"/>
                                  </p:stCondLst>
                                  <p:childTnLst>
                                    <p:cmd type="call" cmd="playFrom(0.0)">
                                      <p:cBhvr>
                                        <p:cTn id="164" dur="3860" fill="hold"/>
                                        <p:tgtEl>
                                          <p:spTgt spid="47"/>
                                        </p:tgtEl>
                                      </p:cBhvr>
                                    </p:cmd>
                                  </p:childTnLst>
                                </p:cTn>
                              </p:par>
                            </p:childTnLst>
                          </p:cTn>
                        </p:par>
                      </p:childTnLst>
                    </p:cTn>
                  </p:par>
                </p:childTnLst>
              </p:cTn>
              <p:nextCondLst>
                <p:cond evt="onClick" delay="0">
                  <p:tgtEl>
                    <p:spTgt spid="49"/>
                  </p:tgtEl>
                </p:cond>
              </p:nextCondLst>
            </p:seq>
          </p:childTnLst>
        </p:cTn>
      </p:par>
    </p:tnLst>
    <p:bldLst>
      <p:bldP spid="2" grpId="0" animBg="1"/>
      <p:bldP spid="36" grpId="0" animBg="1"/>
      <p:bldP spid="36" grpId="1" animBg="1"/>
      <p:bldP spid="37" grpId="0" animBg="1"/>
      <p:bldP spid="37" grpId="1" animBg="1"/>
      <p:bldP spid="38" grpId="0" animBg="1"/>
      <p:bldP spid="38" grpId="1" animBg="1"/>
      <p:bldP spid="4" grpId="0" animBg="1"/>
      <p:bldP spid="39" grpId="0" animBg="1"/>
      <p:bldP spid="39" grpId="1" animBg="1"/>
      <p:bldP spid="40" grpId="0" animBg="1"/>
      <p:bldP spid="40" grpId="1" animBg="1"/>
      <p:bldP spid="41" grpId="0" animBg="1"/>
      <p:bldP spid="41" grpId="1" animBg="1"/>
      <p:bldP spid="43" grpId="0"/>
      <p:bldP spid="43" grpId="1"/>
      <p:bldP spid="44" grpId="0"/>
      <p:bldP spid="44" grpId="1"/>
      <p:bldP spid="45" grpId="0"/>
      <p:bldP spid="45" grpId="1"/>
      <p:bldP spid="7" grpId="0" animBg="1"/>
      <p:bldP spid="7" grpId="1" animBg="1"/>
      <p:bldP spid="46" grpId="0" animBg="1"/>
      <p:bldP spid="46" grpId="1" animBg="1"/>
      <p:bldP spid="49" grpId="0" animBg="1"/>
      <p:bldP spid="4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C7187-9E46-CFE2-E28F-988CFE04BC8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E898504-A0AA-BBCE-5E33-D89193255C40}"/>
              </a:ext>
            </a:extLst>
          </p:cNvPr>
          <p:cNvSpPr txBox="1"/>
          <p:nvPr/>
        </p:nvSpPr>
        <p:spPr>
          <a:xfrm>
            <a:off x="862254" y="2964870"/>
            <a:ext cx="10178687" cy="1815882"/>
          </a:xfrm>
          <a:prstGeom prst="rect">
            <a:avLst/>
          </a:prstGeom>
          <a:noFill/>
        </p:spPr>
        <p:txBody>
          <a:bodyPr wrap="square">
            <a:spAutoFit/>
          </a:bodyPr>
          <a:lstStyle/>
          <a:p>
            <a:r>
              <a:rPr lang="en-US" sz="2800" b="1" i="1" dirty="0" err="1">
                <a:solidFill>
                  <a:srgbClr val="FF0000"/>
                </a:solidFill>
                <a:effectLst/>
                <a:latin typeface="Times New Roman" panose="02020603050405020304" pitchFamily="18" charset="0"/>
                <a:cs typeface="Times New Roman" panose="02020603050405020304" pitchFamily="18" charset="0"/>
              </a:rPr>
              <a:t>Ghi</a:t>
            </a:r>
            <a:r>
              <a:rPr lang="en-US" sz="2800" b="1" i="1" dirty="0">
                <a:solidFill>
                  <a:srgbClr val="FF0000"/>
                </a:solidFill>
                <a:effectLst/>
                <a:latin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cs typeface="Times New Roman" panose="02020603050405020304" pitchFamily="18" charset="0"/>
              </a:rPr>
              <a:t>nhớ</a:t>
            </a:r>
            <a:r>
              <a:rPr lang="en-US" sz="2800" b="1" i="1" dirty="0">
                <a:solidFill>
                  <a:srgbClr val="FF0000"/>
                </a:solidFill>
                <a:effectLst/>
                <a:latin typeface="Times New Roman" panose="02020603050405020304" pitchFamily="18" charset="0"/>
                <a:cs typeface="Times New Roman" panose="02020603050405020304" pitchFamily="18" charset="0"/>
              </a:rPr>
              <a:t>: - </a:t>
            </a:r>
            <a:r>
              <a:rPr lang="en-US" sz="2800" b="1" dirty="0">
                <a:solidFill>
                  <a:srgbClr val="FF0000"/>
                </a:solidFill>
                <a:effectLst/>
                <a:latin typeface="Times New Roman" panose="02020603050405020304" pitchFamily="18" charset="0"/>
                <a:cs typeface="Times New Roman" panose="02020603050405020304" pitchFamily="18" charset="0"/>
              </a:rPr>
              <a:t>Scratch </a:t>
            </a:r>
            <a:r>
              <a:rPr lang="en-US" sz="2800" b="1" dirty="0" err="1">
                <a:solidFill>
                  <a:srgbClr val="FF0000"/>
                </a:solidFill>
                <a:effectLst/>
                <a:latin typeface="Times New Roman" panose="02020603050405020304" pitchFamily="18" charset="0"/>
                <a:cs typeface="Times New Roman" panose="02020603050405020304" pitchFamily="18" charset="0"/>
              </a:rPr>
              <a:t>cung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cấp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phép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toán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để</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em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tạo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biểu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thức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số</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biểu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thức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điều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kiện</a:t>
            </a:r>
            <a:r>
              <a:rPr lang="en-US" sz="2800" b="1" dirty="0">
                <a:solidFill>
                  <a:srgbClr val="FF0000"/>
                </a:solidFill>
                <a:effectLst/>
                <a:latin typeface="Times New Roman" panose="02020603050405020304" pitchFamily="18" charset="0"/>
                <a:cs typeface="Times New Roman" panose="02020603050405020304" pitchFamily="18" charset="0"/>
              </a:rPr>
              <a:t>.</a:t>
            </a:r>
          </a:p>
          <a:p>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Các </a:t>
            </a:r>
            <a:r>
              <a:rPr lang="en-US" sz="2800" b="1" dirty="0" err="1">
                <a:solidFill>
                  <a:srgbClr val="FF0000"/>
                </a:solidFill>
                <a:latin typeface="Times New Roman" panose="02020603050405020304" pitchFamily="18" charset="0"/>
                <a:cs typeface="Times New Roman" panose="02020603050405020304" pitchFamily="18" charset="0"/>
              </a:rPr>
              <a:t>phép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toán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lệnh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phép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toán</a:t>
            </a:r>
            <a:r>
              <a:rPr lang="en-US" sz="2800" b="1" dirty="0">
                <a:solidFill>
                  <a:srgbClr val="FF0000"/>
                </a:solidFill>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34B21E34-F8EB-219D-C241-C73449BB936C}"/>
              </a:ext>
            </a:extLst>
          </p:cNvPr>
          <p:cNvGrpSpPr/>
          <p:nvPr/>
        </p:nvGrpSpPr>
        <p:grpSpPr>
          <a:xfrm>
            <a:off x="184354" y="-21810"/>
            <a:ext cx="11119907" cy="1845489"/>
            <a:chOff x="-488159" y="1127212"/>
            <a:chExt cx="9860848" cy="1940925"/>
          </a:xfrm>
        </p:grpSpPr>
        <p:sp>
          <p:nvSpPr>
            <p:cNvPr id="3" name="Rectangle: Rounded Corners 25">
              <a:extLst>
                <a:ext uri="{FF2B5EF4-FFF2-40B4-BE49-F238E27FC236}">
                  <a16:creationId xmlns:a16="http://schemas.microsoft.com/office/drawing/2014/main" id="{270B72C7-9E5C-C8BA-C573-4A1169F9BDD2}"/>
                </a:ext>
              </a:extLst>
            </p:cNvPr>
            <p:cNvSpPr/>
            <p:nvPr/>
          </p:nvSpPr>
          <p:spPr>
            <a:xfrm>
              <a:off x="1588706" y="1558716"/>
              <a:ext cx="7783982" cy="134683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extLst>
                <a:ext uri="{FF2B5EF4-FFF2-40B4-BE49-F238E27FC236}">
                  <a16:creationId xmlns:a16="http://schemas.microsoft.com/office/drawing/2014/main" id="{C21423D3-04DE-73D4-562E-565EF15EDC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8159" y="1127212"/>
              <a:ext cx="2076866" cy="1940925"/>
            </a:xfrm>
            <a:prstGeom prst="rect">
              <a:avLst/>
            </a:prstGeom>
          </p:spPr>
        </p:pic>
        <p:sp>
          <p:nvSpPr>
            <p:cNvPr id="7" name="Rectangle 6">
              <a:extLst>
                <a:ext uri="{FF2B5EF4-FFF2-40B4-BE49-F238E27FC236}">
                  <a16:creationId xmlns:a16="http://schemas.microsoft.com/office/drawing/2014/main" id="{D1FE699E-1965-17F0-DC9C-61A597DF6F38}"/>
                </a:ext>
              </a:extLst>
            </p:cNvPr>
            <p:cNvSpPr/>
            <p:nvPr/>
          </p:nvSpPr>
          <p:spPr>
            <a:xfrm>
              <a:off x="112985" y="1401585"/>
              <a:ext cx="874580" cy="742511"/>
            </a:xfrm>
            <a:prstGeom prst="rect">
              <a:avLst/>
            </a:prstGeom>
          </p:spPr>
          <p:txBody>
            <a:bodyPr wrap="square">
              <a:spAutoFit/>
            </a:bodyPr>
            <a:lstStyle/>
            <a:p>
              <a:pPr algn="ctr" defTabSz="342900">
                <a:lnSpc>
                  <a:spcPct val="150000"/>
                </a:lnSpc>
              </a:pPr>
              <a:r>
                <a:rPr lang="en-US" sz="3200" b="1" dirty="0">
                  <a:latin typeface="Times New Roman" panose="02020603050405020304" pitchFamily="18" charset="0"/>
                  <a:cs typeface="Times New Roman" panose="02020603050405020304" pitchFamily="18" charset="0"/>
                </a:rPr>
                <a:t>BÀI</a:t>
              </a:r>
            </a:p>
          </p:txBody>
        </p:sp>
        <p:sp>
          <p:nvSpPr>
            <p:cNvPr id="8" name="Rectangle 7">
              <a:extLst>
                <a:ext uri="{FF2B5EF4-FFF2-40B4-BE49-F238E27FC236}">
                  <a16:creationId xmlns:a16="http://schemas.microsoft.com/office/drawing/2014/main" id="{04AF09D4-BD08-08DE-CB5E-66E65B559BE5}"/>
                </a:ext>
              </a:extLst>
            </p:cNvPr>
            <p:cNvSpPr/>
            <p:nvPr/>
          </p:nvSpPr>
          <p:spPr>
            <a:xfrm>
              <a:off x="-33711" y="1833778"/>
              <a:ext cx="1039905" cy="1003031"/>
            </a:xfrm>
            <a:prstGeom prst="rect">
              <a:avLst/>
            </a:prstGeom>
          </p:spPr>
          <p:txBody>
            <a:bodyPr wrap="square">
              <a:spAutoFit/>
            </a:bodyPr>
            <a:lstStyle/>
            <a:p>
              <a:pPr algn="ctr" defTabSz="342900">
                <a:lnSpc>
                  <a:spcPct val="150000"/>
                </a:lnSpc>
              </a:pPr>
              <a:r>
                <a:rPr lang="vi-VN" sz="4400" b="1"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5</a:t>
              </a:r>
              <a:endParaRPr lang="vi-VN" sz="44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9436299-9416-9337-970A-71F1EB82E812}"/>
                </a:ext>
              </a:extLst>
            </p:cNvPr>
            <p:cNvSpPr/>
            <p:nvPr/>
          </p:nvSpPr>
          <p:spPr>
            <a:xfrm>
              <a:off x="1550474" y="1767472"/>
              <a:ext cx="7822215" cy="954107"/>
            </a:xfrm>
            <a:prstGeom prst="rect">
              <a:avLst/>
            </a:prstGeom>
          </p:spPr>
          <p:txBody>
            <a:bodyPr wrap="square">
              <a:spAutoFit/>
            </a:bodyPr>
            <a:lstStyle/>
            <a:p>
              <a:pPr algn="ctr" defTabSz="342900"/>
              <a:r>
                <a:rPr lang="vi-VN" altLang="vi-VN" sz="2800" b="1" dirty="0">
                  <a:solidFill>
                    <a:srgbClr val="F93265"/>
                  </a:solidFill>
                  <a:latin typeface="Times New Roman" panose="02020603050405020304" pitchFamily="18" charset="0"/>
                  <a:cs typeface="Times New Roman" panose="02020603050405020304" pitchFamily="18" charset="0"/>
                </a:rPr>
                <a:t>SỬ DỤNG BIỂU THỨC TRONG CHƯƠNG TRÌNH</a:t>
              </a:r>
              <a:r>
                <a:rPr lang="en-US" altLang="vi-VN" sz="2800" b="1" dirty="0">
                  <a:solidFill>
                    <a:srgbClr val="F93265"/>
                  </a:solidFill>
                  <a:latin typeface="Times New Roman" panose="02020603050405020304" pitchFamily="18" charset="0"/>
                  <a:cs typeface="Times New Roman" panose="02020603050405020304" pitchFamily="18" charset="0"/>
                </a:rPr>
                <a:t>  (</a:t>
              </a:r>
              <a:r>
                <a:rPr lang="en-US" altLang="vi-VN" sz="2800" b="1" dirty="0" err="1">
                  <a:solidFill>
                    <a:srgbClr val="F93265"/>
                  </a:solidFill>
                  <a:latin typeface="Times New Roman" panose="02020603050405020304" pitchFamily="18" charset="0"/>
                  <a:cs typeface="Times New Roman" panose="02020603050405020304" pitchFamily="18" charset="0"/>
                </a:rPr>
                <a:t>Tiết</a:t>
              </a:r>
              <a:r>
                <a:rPr lang="en-US" altLang="vi-VN" sz="2800" b="1" dirty="0">
                  <a:solidFill>
                    <a:srgbClr val="F93265"/>
                  </a:solidFill>
                  <a:latin typeface="Times New Roman" panose="02020603050405020304" pitchFamily="18" charset="0"/>
                  <a:cs typeface="Times New Roman" panose="02020603050405020304" pitchFamily="18" charset="0"/>
                </a:rPr>
                <a:t> 1)</a:t>
              </a:r>
            </a:p>
          </p:txBody>
        </p:sp>
      </p:grpSp>
      <p:sp>
        <p:nvSpPr>
          <p:cNvPr id="11" name="Rectangle 10">
            <a:extLst>
              <a:ext uri="{FF2B5EF4-FFF2-40B4-BE49-F238E27FC236}">
                <a16:creationId xmlns:a16="http://schemas.microsoft.com/office/drawing/2014/main" id="{4E8D6721-1C9C-A0A9-D66B-BC9F76D0BD76}"/>
              </a:ext>
            </a:extLst>
          </p:cNvPr>
          <p:cNvSpPr/>
          <p:nvPr/>
        </p:nvSpPr>
        <p:spPr>
          <a:xfrm>
            <a:off x="606635" y="1905103"/>
            <a:ext cx="7163118" cy="823752"/>
          </a:xfrm>
          <a:prstGeom prst="rect">
            <a:avLst/>
          </a:prstGeom>
        </p:spPr>
        <p:txBody>
          <a:bodyPr wrap="square">
            <a:spAutoFit/>
          </a:bodyPr>
          <a:lstStyle/>
          <a:p>
            <a:pPr defTabSz="342900">
              <a:lnSpc>
                <a:spcPct val="150000"/>
              </a:lnSpc>
            </a:pPr>
            <a:r>
              <a:rPr lang="vi-VN" sz="3600" b="1" dirty="0">
                <a:solidFill>
                  <a:srgbClr val="F03C69"/>
                </a:solidFill>
                <a:latin typeface="Times New Roman" panose="02020603050405020304" pitchFamily="18" charset="0"/>
                <a:cs typeface="Times New Roman" panose="02020603050405020304" pitchFamily="18" charset="0"/>
              </a:rPr>
              <a:t>1. Biểu thức trong Scratch</a:t>
            </a:r>
          </a:p>
        </p:txBody>
      </p:sp>
    </p:spTree>
    <p:extLst>
      <p:ext uri="{BB962C8B-B14F-4D97-AF65-F5344CB8AC3E}">
        <p14:creationId xmlns:p14="http://schemas.microsoft.com/office/powerpoint/2010/main" val="312538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8ADC2-416B-E0FE-E1FC-288869D5D1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B602E28-AC3A-3919-FE1E-B1FE4207AEF4}"/>
              </a:ext>
            </a:extLst>
          </p:cNvPr>
          <p:cNvSpPr txBox="1"/>
          <p:nvPr/>
        </p:nvSpPr>
        <p:spPr>
          <a:xfrm>
            <a:off x="502024" y="1148470"/>
            <a:ext cx="10721788" cy="3539430"/>
          </a:xfrm>
          <a:prstGeom prst="rect">
            <a:avLst/>
          </a:prstGeom>
          <a:noFill/>
        </p:spPr>
        <p:txBody>
          <a:bodyPr wrap="square">
            <a:spAutoFit/>
          </a:bodyPr>
          <a:lstStyle/>
          <a:p>
            <a:pPr algn="just"/>
            <a:endParaRPr lang="en-US" sz="3200" b="1" dirty="0">
              <a:solidFill>
                <a:srgbClr val="002060"/>
              </a:solidFill>
              <a:latin typeface="Times New Roman" panose="02020603050405020304" pitchFamily="18" charset="0"/>
              <a:cs typeface="Times New Roman" panose="02020603050405020304" pitchFamily="18" charset="0"/>
            </a:endParaRPr>
          </a:p>
          <a:p>
            <a:pPr marL="514350" indent="-514350" algn="just">
              <a:buAutoNum type="arabicPeriod"/>
            </a:pPr>
            <a:r>
              <a:rPr lang="en-US" sz="3200" b="1" dirty="0" err="1">
                <a:solidFill>
                  <a:srgbClr val="002060"/>
                </a:solidFill>
                <a:latin typeface="Times New Roman" panose="02020603050405020304" pitchFamily="18" charset="0"/>
                <a:cs typeface="Times New Roman" panose="02020603050405020304" pitchFamily="18" charset="0"/>
              </a:rPr>
              <a:t>Tạo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biến</a:t>
            </a:r>
            <a:r>
              <a:rPr lang="en-US" sz="3200" b="1" dirty="0">
                <a:solidFill>
                  <a:srgbClr val="002060"/>
                </a:solidFill>
                <a:latin typeface="Times New Roman" panose="02020603050405020304" pitchFamily="18" charset="0"/>
                <a:cs typeface="Times New Roman" panose="02020603050405020304" pitchFamily="18" charset="0"/>
              </a:rPr>
              <a:t> a </a:t>
            </a:r>
            <a:r>
              <a:rPr lang="en-US" sz="3200" b="1" dirty="0" err="1">
                <a:solidFill>
                  <a:srgbClr val="002060"/>
                </a:solidFill>
                <a:latin typeface="Times New Roman" panose="02020603050405020304" pitchFamily="18" charset="0"/>
                <a:cs typeface="Times New Roman" panose="02020603050405020304" pitchFamily="18" charset="0"/>
              </a:rPr>
              <a:t>là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chữ</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nhật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biến</a:t>
            </a:r>
            <a:r>
              <a:rPr lang="en-US" sz="3200" b="1" dirty="0">
                <a:solidFill>
                  <a:srgbClr val="002060"/>
                </a:solidFill>
                <a:latin typeface="Times New Roman" panose="02020603050405020304" pitchFamily="18" charset="0"/>
                <a:cs typeface="Times New Roman" panose="02020603050405020304" pitchFamily="18" charset="0"/>
              </a:rPr>
              <a:t> b </a:t>
            </a:r>
            <a:r>
              <a:rPr lang="en-US" sz="3200" b="1" dirty="0" err="1">
                <a:solidFill>
                  <a:srgbClr val="002060"/>
                </a:solidFill>
                <a:latin typeface="Times New Roman" panose="02020603050405020304" pitchFamily="18" charset="0"/>
                <a:cs typeface="Times New Roman" panose="02020603050405020304" pitchFamily="18" charset="0"/>
              </a:rPr>
              <a:t>là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rộng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chữ</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nhật</a:t>
            </a:r>
            <a:r>
              <a:rPr lang="en-US" sz="3200" b="1" dirty="0">
                <a:solidFill>
                  <a:srgbClr val="002060"/>
                </a:solidFill>
                <a:latin typeface="Times New Roman" panose="02020603050405020304" pitchFamily="18" charset="0"/>
                <a:cs typeface="Times New Roman" panose="02020603050405020304" pitchFamily="18" charset="0"/>
              </a:rPr>
              <a:t>.</a:t>
            </a:r>
          </a:p>
          <a:p>
            <a:pPr marL="514350" indent="-514350" algn="just">
              <a:buAutoNum type="arabicPeriod"/>
            </a:pPr>
            <a:r>
              <a:rPr lang="en-US" sz="3200" b="1" dirty="0" err="1">
                <a:solidFill>
                  <a:srgbClr val="002060"/>
                </a:solidFill>
                <a:latin typeface="Times New Roman" panose="02020603050405020304" pitchFamily="18" charset="0"/>
                <a:cs typeface="Times New Roman" panose="02020603050405020304" pitchFamily="18" charset="0"/>
              </a:rPr>
              <a:t>Nhập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biến</a:t>
            </a:r>
            <a:r>
              <a:rPr lang="en-US" sz="3200" b="1" dirty="0">
                <a:solidFill>
                  <a:srgbClr val="002060"/>
                </a:solidFill>
                <a:latin typeface="Times New Roman" panose="02020603050405020304" pitchFamily="18" charset="0"/>
                <a:cs typeface="Times New Roman" panose="02020603050405020304" pitchFamily="18" charset="0"/>
              </a:rPr>
              <a:t> a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biến</a:t>
            </a:r>
            <a:r>
              <a:rPr lang="en-US" sz="3200" b="1" dirty="0">
                <a:solidFill>
                  <a:srgbClr val="002060"/>
                </a:solidFill>
                <a:latin typeface="Times New Roman" panose="02020603050405020304" pitchFamily="18" charset="0"/>
                <a:cs typeface="Times New Roman" panose="02020603050405020304" pitchFamily="18" charset="0"/>
              </a:rPr>
              <a:t> b </a:t>
            </a:r>
            <a:r>
              <a:rPr lang="en-US" sz="3200" b="1" dirty="0" err="1">
                <a:solidFill>
                  <a:srgbClr val="002060"/>
                </a:solidFill>
                <a:latin typeface="Times New Roman" panose="02020603050405020304" pitchFamily="18" charset="0"/>
                <a:cs typeface="Times New Roman" panose="02020603050405020304" pitchFamily="18" charset="0"/>
              </a:rPr>
              <a:t>từ</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phím</a:t>
            </a:r>
            <a:endParaRPr lang="en-US" sz="3200" b="1" dirty="0">
              <a:solidFill>
                <a:srgbClr val="002060"/>
              </a:solidFill>
              <a:latin typeface="Times New Roman" panose="02020603050405020304" pitchFamily="18" charset="0"/>
              <a:cs typeface="Times New Roman" panose="02020603050405020304" pitchFamily="18" charset="0"/>
            </a:endParaRPr>
          </a:p>
          <a:p>
            <a:pPr marL="514350" indent="-514350" algn="just">
              <a:buAutoNum type="arabicPeriod"/>
            </a:pPr>
            <a:r>
              <a:rPr lang="en-US" sz="3200" b="1" dirty="0" err="1">
                <a:solidFill>
                  <a:srgbClr val="002060"/>
                </a:solidFill>
                <a:latin typeface="Times New Roman" panose="02020603050405020304" pitchFamily="18" charset="0"/>
                <a:cs typeface="Times New Roman" panose="02020603050405020304" pitchFamily="18" charset="0"/>
              </a:rPr>
              <a:t>Tính</a:t>
            </a:r>
            <a:r>
              <a:rPr lang="en-US" sz="3200" b="1" dirty="0">
                <a:solidFill>
                  <a:srgbClr val="002060"/>
                </a:solidFill>
                <a:latin typeface="Times New Roman" panose="02020603050405020304" pitchFamily="18" charset="0"/>
                <a:cs typeface="Times New Roman" panose="02020603050405020304" pitchFamily="18" charset="0"/>
              </a:rPr>
              <a:t> chu vi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chữ</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nhật</a:t>
            </a:r>
            <a:endParaRPr lang="en-US" sz="3200" b="1" dirty="0">
              <a:solidFill>
                <a:srgbClr val="002060"/>
              </a:solidFill>
              <a:latin typeface="Times New Roman" panose="02020603050405020304" pitchFamily="18" charset="0"/>
              <a:cs typeface="Times New Roman" panose="02020603050405020304" pitchFamily="18" charset="0"/>
            </a:endParaRPr>
          </a:p>
          <a:p>
            <a:pPr marL="514350" indent="-514350" algn="just">
              <a:buAutoNum type="arabicPeriod"/>
            </a:pPr>
            <a:r>
              <a:rPr lang="en-US" sz="3200" b="1" dirty="0">
                <a:solidFill>
                  <a:srgbClr val="002060"/>
                </a:solidFill>
                <a:latin typeface="Times New Roman" panose="02020603050405020304" pitchFamily="18" charset="0"/>
                <a:cs typeface="Times New Roman" panose="02020603050405020304" pitchFamily="18" charset="0"/>
              </a:rPr>
              <a:t>Hiển </a:t>
            </a:r>
            <a:r>
              <a:rPr lang="en-US" sz="3200" b="1" dirty="0" err="1">
                <a:solidFill>
                  <a:srgbClr val="002060"/>
                </a:solidFill>
                <a:latin typeface="Times New Roman" panose="02020603050405020304" pitchFamily="18" charset="0"/>
                <a:cs typeface="Times New Roman" panose="02020603050405020304" pitchFamily="18" charset="0"/>
              </a:rPr>
              <a:t>thị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quả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sân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5 </a:t>
            </a:r>
            <a:r>
              <a:rPr lang="en-US" sz="3200" b="1" dirty="0" err="1">
                <a:solidFill>
                  <a:srgbClr val="002060"/>
                </a:solidFill>
                <a:latin typeface="Times New Roman" panose="02020603050405020304" pitchFamily="18" charset="0"/>
                <a:cs typeface="Times New Roman" panose="02020603050405020304" pitchFamily="18" charset="0"/>
              </a:rPr>
              <a:t>giây</a:t>
            </a:r>
            <a:r>
              <a:rPr lang="en-US" sz="3200" b="1" dirty="0">
                <a:solidFill>
                  <a:srgbClr val="002060"/>
                </a:solidFill>
                <a:latin typeface="Times New Roman" panose="02020603050405020304" pitchFamily="18" charset="0"/>
                <a:cs typeface="Times New Roman" panose="02020603050405020304" pitchFamily="18" charset="0"/>
              </a:rPr>
              <a:t>.</a:t>
            </a:r>
          </a:p>
          <a:p>
            <a:pPr marL="514350" indent="-514350" algn="just">
              <a:buAutoNum type="arabicPeriod"/>
            </a:pP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2176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59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5">
            <a:extLst>
              <a:ext uri="{FF2B5EF4-FFF2-40B4-BE49-F238E27FC236}">
                <a16:creationId xmlns:a16="http://schemas.microsoft.com/office/drawing/2014/main" id="{8F25BFBF-DDAD-3953-72BC-9B6994BDD94F}"/>
              </a:ext>
            </a:extLst>
          </p:cNvPr>
          <p:cNvSpPr>
            <a:spLocks noChangeArrowheads="1" noChangeShapeType="1" noTextEdit="1"/>
          </p:cNvSpPr>
          <p:nvPr/>
        </p:nvSpPr>
        <p:spPr bwMode="auto">
          <a:xfrm>
            <a:off x="1869557" y="4386923"/>
            <a:ext cx="9214886" cy="170295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ái</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tạm</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biệt</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a:t>
            </a:r>
          </a:p>
        </p:txBody>
      </p:sp>
      <p:sp>
        <p:nvSpPr>
          <p:cNvPr id="4" name="WordArt 6">
            <a:extLst>
              <a:ext uri="{FF2B5EF4-FFF2-40B4-BE49-F238E27FC236}">
                <a16:creationId xmlns:a16="http://schemas.microsoft.com/office/drawing/2014/main" id="{00D687D1-4866-9F4D-F5AD-C68EC9D44851}"/>
              </a:ext>
            </a:extLst>
          </p:cNvPr>
          <p:cNvSpPr>
            <a:spLocks noChangeArrowheads="1" noChangeShapeType="1" noTextEdit="1"/>
          </p:cNvSpPr>
          <p:nvPr/>
        </p:nvSpPr>
        <p:spPr bwMode="auto">
          <a:xfrm>
            <a:off x="2146616" y="637952"/>
            <a:ext cx="9316944" cy="136124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Kính</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thầy</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sức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khỏe</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pic>
        <p:nvPicPr>
          <p:cNvPr id="5" name="Picture 8" descr="614680djq0l440oz">
            <a:extLst>
              <a:ext uri="{FF2B5EF4-FFF2-40B4-BE49-F238E27FC236}">
                <a16:creationId xmlns:a16="http://schemas.microsoft.com/office/drawing/2014/main" id="{0B1FD757-8DE3-FA0A-D123-89260773F5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31346" y="2327215"/>
            <a:ext cx="3529308" cy="197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91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24A50D-B626-9715-2739-115A1D3A29F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989208" y="667969"/>
            <a:ext cx="922417" cy="644239"/>
          </a:xfrm>
          <a:prstGeom prst="rect">
            <a:avLst/>
          </a:prstGeom>
        </p:spPr>
      </p:pic>
      <p:pic>
        <p:nvPicPr>
          <p:cNvPr id="3" name="Picture 2">
            <a:extLst>
              <a:ext uri="{FF2B5EF4-FFF2-40B4-BE49-F238E27FC236}">
                <a16:creationId xmlns:a16="http://schemas.microsoft.com/office/drawing/2014/main" id="{A01A404F-3AD0-2E0C-F58F-C52BCFE9F956}"/>
              </a:ext>
            </a:extLst>
          </p:cNvPr>
          <p:cNvPicPr>
            <a:picLocks noChangeAspect="1"/>
          </p:cNvPicPr>
          <p:nvPr/>
        </p:nvPicPr>
        <p:blipFill rotWithShape="1">
          <a:blip r:embed="rId6"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989208" y="3782295"/>
            <a:ext cx="1225396" cy="738240"/>
          </a:xfrm>
          <a:prstGeom prst="rect">
            <a:avLst/>
          </a:prstGeom>
        </p:spPr>
      </p:pic>
      <p:grpSp>
        <p:nvGrpSpPr>
          <p:cNvPr id="4" name="Group 3">
            <a:extLst>
              <a:ext uri="{FF2B5EF4-FFF2-40B4-BE49-F238E27FC236}">
                <a16:creationId xmlns:a16="http://schemas.microsoft.com/office/drawing/2014/main" id="{1A36B9F5-7211-ADD2-194C-F6151CA0D084}"/>
              </a:ext>
            </a:extLst>
          </p:cNvPr>
          <p:cNvGrpSpPr/>
          <p:nvPr/>
        </p:nvGrpSpPr>
        <p:grpSpPr>
          <a:xfrm>
            <a:off x="384444" y="5650828"/>
            <a:ext cx="10623479" cy="939671"/>
            <a:chOff x="0" y="5530631"/>
            <a:chExt cx="12213516" cy="1401574"/>
          </a:xfrm>
        </p:grpSpPr>
        <p:sp>
          <p:nvSpPr>
            <p:cNvPr id="5" name="Rectangle 4">
              <a:extLst>
                <a:ext uri="{FF2B5EF4-FFF2-40B4-BE49-F238E27FC236}">
                  <a16:creationId xmlns:a16="http://schemas.microsoft.com/office/drawing/2014/main" id="{DADCD9F1-E6EC-8EAC-A512-F7BEA9639921}"/>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480E4E86-6A27-0FB5-1817-4D236B5B7F5F}"/>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16BC67-CCCA-6CCA-BE1B-8A1BF27406AC}"/>
                </a:ext>
              </a:extLst>
            </p:cNvPr>
            <p:cNvCxnSpPr>
              <a:endCxn id="5"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5F963C4-F226-BF0D-CA23-70E307FEE6B1}"/>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5DE8FE-014E-A559-B13D-762B4FF7D9BF}"/>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A341D0-7340-6CB3-CBB7-86AEF52B31BE}"/>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E953D8-644A-10C6-8A55-3CBDBD8ECD17}"/>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60A0DE-2755-F50A-A2DD-72200A63DE23}"/>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D12A26-26FA-E048-24F6-3F187AF93478}"/>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827794-24F7-2F7F-4AE7-092995D9508C}"/>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234BFF3-7AC5-4432-E636-3464E69692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B9F745EB-6AB2-C2AF-2194-D76CD9D29B6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71546" y="4783290"/>
            <a:ext cx="2625185" cy="1679542"/>
          </a:xfrm>
          <a:prstGeom prst="rect">
            <a:avLst/>
          </a:prstGeom>
        </p:spPr>
      </p:pic>
      <p:grpSp>
        <p:nvGrpSpPr>
          <p:cNvPr id="17" name="Group 16">
            <a:extLst>
              <a:ext uri="{FF2B5EF4-FFF2-40B4-BE49-F238E27FC236}">
                <a16:creationId xmlns:a16="http://schemas.microsoft.com/office/drawing/2014/main" id="{11CB43AB-5502-1C4C-9379-60A942CE6750}"/>
              </a:ext>
            </a:extLst>
          </p:cNvPr>
          <p:cNvGrpSpPr/>
          <p:nvPr/>
        </p:nvGrpSpPr>
        <p:grpSpPr>
          <a:xfrm>
            <a:off x="116198" y="109905"/>
            <a:ext cx="536492" cy="420250"/>
            <a:chOff x="239737" y="39970"/>
            <a:chExt cx="842766" cy="934438"/>
          </a:xfrm>
        </p:grpSpPr>
        <p:sp>
          <p:nvSpPr>
            <p:cNvPr id="18" name="Rectangle 17">
              <a:extLst>
                <a:ext uri="{FF2B5EF4-FFF2-40B4-BE49-F238E27FC236}">
                  <a16:creationId xmlns:a16="http://schemas.microsoft.com/office/drawing/2014/main" id="{0821D400-51A3-0883-8E00-9CE65FBCFA48}"/>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endParaRPr>
            </a:p>
          </p:txBody>
        </p:sp>
        <p:pic>
          <p:nvPicPr>
            <p:cNvPr id="19" name="Picture 18">
              <a:extLst>
                <a:ext uri="{FF2B5EF4-FFF2-40B4-BE49-F238E27FC236}">
                  <a16:creationId xmlns:a16="http://schemas.microsoft.com/office/drawing/2014/main" id="{8360A010-6CA1-C0BD-16CC-04385E4593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20" name="Group 19">
            <a:extLst>
              <a:ext uri="{FF2B5EF4-FFF2-40B4-BE49-F238E27FC236}">
                <a16:creationId xmlns:a16="http://schemas.microsoft.com/office/drawing/2014/main" id="{21B6F119-FE9E-40D7-89B0-54DA290A548A}"/>
              </a:ext>
            </a:extLst>
          </p:cNvPr>
          <p:cNvGrpSpPr/>
          <p:nvPr/>
        </p:nvGrpSpPr>
        <p:grpSpPr>
          <a:xfrm>
            <a:off x="14888" y="799322"/>
            <a:ext cx="859861" cy="455824"/>
            <a:chOff x="817228" y="470330"/>
            <a:chExt cx="988558" cy="810354"/>
          </a:xfrm>
        </p:grpSpPr>
        <p:sp>
          <p:nvSpPr>
            <p:cNvPr id="21" name="Rectangle 20">
              <a:extLst>
                <a:ext uri="{FF2B5EF4-FFF2-40B4-BE49-F238E27FC236}">
                  <a16:creationId xmlns:a16="http://schemas.microsoft.com/office/drawing/2014/main" id="{F5BC0EDC-EC2C-3750-9B47-BDCA9A07ADBD}"/>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endParaRPr>
            </a:p>
          </p:txBody>
        </p:sp>
        <p:pic>
          <p:nvPicPr>
            <p:cNvPr id="22" name="Picture 21">
              <a:extLst>
                <a:ext uri="{FF2B5EF4-FFF2-40B4-BE49-F238E27FC236}">
                  <a16:creationId xmlns:a16="http://schemas.microsoft.com/office/drawing/2014/main" id="{1E95AD03-A3E1-F59A-400E-EE27F3663B45}"/>
                </a:ext>
              </a:extLst>
            </p:cNvPr>
            <p:cNvPicPr>
              <a:picLocks noChangeAspect="1"/>
            </p:cNvPicPr>
            <p:nvPr/>
          </p:nvPicPr>
          <p:blipFill rotWithShape="1">
            <a:blip r:embed="rId10"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3" name="WordArt 2">
            <a:extLst>
              <a:ext uri="{FF2B5EF4-FFF2-40B4-BE49-F238E27FC236}">
                <a16:creationId xmlns:a16="http://schemas.microsoft.com/office/drawing/2014/main" id="{093F412E-09C2-E750-C473-C6380118860B}"/>
              </a:ext>
            </a:extLst>
          </p:cNvPr>
          <p:cNvSpPr>
            <a:spLocks noChangeArrowheads="1" noChangeShapeType="1" noTextEdit="1"/>
          </p:cNvSpPr>
          <p:nvPr/>
        </p:nvSpPr>
        <p:spPr bwMode="auto">
          <a:xfrm>
            <a:off x="2616284" y="1795729"/>
            <a:ext cx="3758616" cy="871538"/>
          </a:xfrm>
          <a:prstGeom prst="rect">
            <a:avLst/>
          </a:prstGeom>
        </p:spPr>
        <p:txBody>
          <a:bodyPr wrap="none" fromWordArt="1">
            <a:prstTxWarp prst="textPlain">
              <a:avLst>
                <a:gd name="adj" fmla="val 50000"/>
              </a:avLst>
            </a:prstTxWarp>
          </a:bodyPr>
          <a:lstStyle/>
          <a:p>
            <a:pPr algn="ctr"/>
            <a:endParaRPr lang="en-US" sz="2025"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24" name="Picture 23">
            <a:extLst>
              <a:ext uri="{FF2B5EF4-FFF2-40B4-BE49-F238E27FC236}">
                <a16:creationId xmlns:a16="http://schemas.microsoft.com/office/drawing/2014/main" id="{41856744-C37D-A4EB-43FF-B971CCA6D6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587" y="286371"/>
            <a:ext cx="10488336" cy="5755476"/>
          </a:xfrm>
          <a:prstGeom prst="rect">
            <a:avLst/>
          </a:prstGeom>
        </p:spPr>
      </p:pic>
      <p:pic>
        <p:nvPicPr>
          <p:cNvPr id="25" name="Karaoke - Lớp Chúng Ta Đoàn Kết - Âm Nhạc Lớp 3 -- Lớp Nhạc doremi">
            <a:hlinkClick r:id="" action="ppaction://media"/>
            <a:extLst>
              <a:ext uri="{FF2B5EF4-FFF2-40B4-BE49-F238E27FC236}">
                <a16:creationId xmlns:a16="http://schemas.microsoft.com/office/drawing/2014/main" id="{626A40CC-B4F2-7A81-260C-62B204B42657}"/>
              </a:ext>
            </a:extLst>
          </p:cNvPr>
          <p:cNvPicPr>
            <a:picLocks noChangeAspect="1"/>
          </p:cNvPicPr>
          <p:nvPr>
            <a:videoFile r:link="rId1"/>
            <p:extLst>
              <p:ext uri="{DAA4B4D4-6D71-4841-9C94-3DE7FCFB9230}">
                <p14:media xmlns:p14="http://schemas.microsoft.com/office/powerpoint/2010/main" r:embed="rId2">
                  <p14:trim st="16147" end="37109"/>
                </p14:media>
              </p:ext>
            </p:extLst>
          </p:nvPr>
        </p:nvPicPr>
        <p:blipFill>
          <a:blip r:embed="rId12"/>
          <a:stretch>
            <a:fillRect/>
          </a:stretch>
        </p:blipFill>
        <p:spPr>
          <a:xfrm>
            <a:off x="730714" y="546709"/>
            <a:ext cx="10018103" cy="4628918"/>
          </a:xfrm>
          <a:prstGeom prst="rect">
            <a:avLst/>
          </a:prstGeom>
        </p:spPr>
      </p:pic>
    </p:spTree>
    <p:extLst>
      <p:ext uri="{BB962C8B-B14F-4D97-AF65-F5344CB8AC3E}">
        <p14:creationId xmlns:p14="http://schemas.microsoft.com/office/powerpoint/2010/main" val="125725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fill="hold" display="0">
                  <p:stCondLst>
                    <p:cond delay="indefinite"/>
                  </p:stCondLst>
                </p:cTn>
                <p:tgtEl>
                  <p:spTgt spid="2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38089" cy="673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B2BA37-17C4-4552-9FC4-5BF272E1495C}"/>
              </a:ext>
            </a:extLst>
          </p:cNvPr>
          <p:cNvSpPr txBox="1"/>
          <p:nvPr/>
        </p:nvSpPr>
        <p:spPr>
          <a:xfrm>
            <a:off x="3086100" y="266341"/>
            <a:ext cx="7834371" cy="692423"/>
          </a:xfrm>
          <a:prstGeom prst="rect">
            <a:avLst/>
          </a:prstGeom>
          <a:noFill/>
        </p:spPr>
        <p:txBody>
          <a:bodyPr wrap="square" lIns="137079" tIns="68543" rIns="137079" bIns="68543" rtlCol="0">
            <a:spAutoFit/>
          </a:bodyPr>
          <a:lstStyle/>
          <a:p>
            <a:pPr algn="ctr">
              <a:defRPr/>
            </a:pP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Thứ</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600" b="1" dirty="0" err="1">
                <a:latin typeface="Times New Roman" panose="02020603050405020304" pitchFamily="18" charset="0"/>
                <a:ea typeface="#9Slide02 Noi dung rat dai" panose="02000000000000000000" pitchFamily="2" charset="0"/>
                <a:cs typeface="Times New Roman" panose="02020603050405020304" pitchFamily="18" charset="0"/>
              </a:rPr>
              <a:t>năm</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ngày</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10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tháng</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4 </a:t>
            </a:r>
            <a:r>
              <a:rPr lang="vi-VN" sz="3600" b="1" dirty="0">
                <a:latin typeface="Times New Roman" panose="02020603050405020304" pitchFamily="18" charset="0"/>
                <a:ea typeface="#9Slide02 Noi dung rat dai" panose="02000000000000000000" pitchFamily="2" charset="0"/>
                <a:cs typeface="Times New Roman" panose="02020603050405020304" pitchFamily="18" charset="0"/>
              </a:rPr>
              <a:t>năm</a:t>
            </a:r>
            <a:r>
              <a:rPr lang="en-US" sz="36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3600" b="1" dirty="0">
                <a:latin typeface="Times New Roman" panose="02020603050405020304" pitchFamily="18" charset="0"/>
                <a:ea typeface="Tahoma" panose="020B0604030504040204" pitchFamily="34" charset="0"/>
                <a:cs typeface="Times New Roman" panose="02020603050405020304" pitchFamily="18" charset="0"/>
              </a:rPr>
              <a:t>2025</a:t>
            </a:r>
          </a:p>
        </p:txBody>
      </p:sp>
      <p:sp>
        <p:nvSpPr>
          <p:cNvPr id="4"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939252" y="743845"/>
            <a:ext cx="6043658" cy="136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4000" b="1" dirty="0">
                <a:latin typeface="Times New Roman" panose="02020603050405020304" pitchFamily="18" charset="0"/>
                <a:cs typeface="Times New Roman" panose="02020603050405020304" pitchFamily="18" charset="0"/>
              </a:rPr>
              <a:t>Tin </a:t>
            </a:r>
            <a:r>
              <a:rPr lang="vi-VN" altLang="en-US" sz="4000" b="1" dirty="0">
                <a:latin typeface="Times New Roman" panose="02020603050405020304" pitchFamily="18" charset="0"/>
                <a:cs typeface="Times New Roman" panose="02020603050405020304" pitchFamily="18" charset="0"/>
              </a:rPr>
              <a:t>h</a:t>
            </a:r>
            <a:r>
              <a:rPr lang="en-US" altLang="en-US" sz="4000" b="1" dirty="0" err="1">
                <a:latin typeface="Times New Roman" panose="02020603050405020304" pitchFamily="18" charset="0"/>
                <a:cs typeface="Times New Roman" panose="02020603050405020304" pitchFamily="18" charset="0"/>
              </a:rPr>
              <a:t>ọc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a:t>
            </a:r>
            <a:r>
              <a:rPr lang="en-US" altLang="en-US" sz="4000" b="1" dirty="0">
                <a:latin typeface="Times New Roman" panose="02020603050405020304" pitchFamily="18" charset="0"/>
                <a:cs typeface="Times New Roman" panose="02020603050405020304" pitchFamily="18" charset="0"/>
              </a:rPr>
              <a:t> Công </a:t>
            </a:r>
            <a:r>
              <a:rPr lang="en-US" altLang="en-US" sz="4000" b="1" dirty="0" err="1">
                <a:latin typeface="Times New Roman" panose="02020603050405020304" pitchFamily="18" charset="0"/>
                <a:cs typeface="Times New Roman" panose="02020603050405020304" pitchFamily="18" charset="0"/>
              </a:rPr>
              <a:t>nghệ</a:t>
            </a:r>
            <a:r>
              <a:rPr lang="en-US" altLang="en-US" sz="4000" b="1" dirty="0">
                <a:latin typeface="Times New Roman" panose="02020603050405020304" pitchFamily="18" charset="0"/>
                <a:cs typeface="Times New Roman" panose="02020603050405020304" pitchFamily="18" charset="0"/>
              </a:rPr>
              <a:t> (Tin </a:t>
            </a:r>
            <a:r>
              <a:rPr lang="en-US" altLang="en-US" sz="4000" b="1" dirty="0" err="1">
                <a:latin typeface="Times New Roman" panose="02020603050405020304" pitchFamily="18" charset="0"/>
                <a:cs typeface="Times New Roman" panose="02020603050405020304" pitchFamily="18" charset="0"/>
              </a:rPr>
              <a:t>học</a:t>
            </a:r>
            <a:r>
              <a:rPr lang="en-US" altLang="en-US" sz="4000" b="1" dirty="0">
                <a:latin typeface="Times New Roman" panose="02020603050405020304" pitchFamily="18" charset="0"/>
                <a:cs typeface="Times New Roman" panose="02020603050405020304" pitchFamily="18" charset="0"/>
              </a:rPr>
              <a:t>) 5</a:t>
            </a:r>
          </a:p>
        </p:txBody>
      </p:sp>
      <p:sp>
        <p:nvSpPr>
          <p:cNvPr id="5" name="Rectangle 4">
            <a:extLst>
              <a:ext uri="{FF2B5EF4-FFF2-40B4-BE49-F238E27FC236}">
                <a16:creationId xmlns:a16="http://schemas.microsoft.com/office/drawing/2014/main" id="{34325E99-8D03-402E-8158-E4682241AF5E}"/>
              </a:ext>
            </a:extLst>
          </p:cNvPr>
          <p:cNvSpPr/>
          <p:nvPr/>
        </p:nvSpPr>
        <p:spPr>
          <a:xfrm>
            <a:off x="1128966" y="2375354"/>
            <a:ext cx="10512066" cy="1246420"/>
          </a:xfrm>
          <a:prstGeom prst="rect">
            <a:avLst/>
          </a:prstGeom>
          <a:noFill/>
        </p:spPr>
        <p:txBody>
          <a:bodyPr wrap="square" lIns="137079" tIns="68543" rIns="137079" bIns="68543">
            <a:spAutoFit/>
          </a:bodyPr>
          <a:lstStyle/>
          <a:p>
            <a:pPr lvl="0" algn="ctr"/>
            <a:r>
              <a:rPr lang="vi-VN" sz="3600" b="1" dirty="0">
                <a:solidFill>
                  <a:srgbClr val="FF0000"/>
                </a:solidFill>
                <a:latin typeface="Times New Roman" pitchFamily="18" charset="0"/>
                <a:cs typeface="Times New Roman" pitchFamily="18" charset="0"/>
                <a:sym typeface="Paytone One"/>
              </a:rPr>
              <a:t>CHỦ ĐỀ </a:t>
            </a:r>
            <a:r>
              <a:rPr lang="en-US" sz="3600" b="1" dirty="0">
                <a:solidFill>
                  <a:srgbClr val="FF0000"/>
                </a:solidFill>
                <a:latin typeface="Times New Roman" pitchFamily="18" charset="0"/>
                <a:cs typeface="Times New Roman" pitchFamily="18" charset="0"/>
                <a:sym typeface="Paytone One"/>
              </a:rPr>
              <a:t>6</a:t>
            </a:r>
            <a:r>
              <a:rPr lang="vi-VN"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GIẢI</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QUYẾT</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VẤN</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ĐỀ</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VỚI</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SỰ</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TRỢ</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GIÚP</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CỦA</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MÁY</a:t>
            </a:r>
            <a:r>
              <a:rPr lang="en-US" sz="3600" b="1" dirty="0">
                <a:solidFill>
                  <a:srgbClr val="FF0000"/>
                </a:solidFill>
                <a:latin typeface="Times New Roman" pitchFamily="18" charset="0"/>
                <a:cs typeface="Times New Roman" pitchFamily="18" charset="0"/>
                <a:sym typeface="Paytone One"/>
              </a:rPr>
              <a:t> </a:t>
            </a:r>
            <a:r>
              <a:rPr lang="en-US" sz="3600" b="1" dirty="0" err="1">
                <a:solidFill>
                  <a:srgbClr val="FF0000"/>
                </a:solidFill>
                <a:latin typeface="Times New Roman" pitchFamily="18" charset="0"/>
                <a:cs typeface="Times New Roman" pitchFamily="18" charset="0"/>
                <a:sym typeface="Paytone One"/>
              </a:rPr>
              <a:t>TÍNH</a:t>
            </a:r>
            <a:r>
              <a:rPr lang="en-US" sz="3600" b="1" dirty="0">
                <a:solidFill>
                  <a:srgbClr val="FF0000"/>
                </a:solidFill>
                <a:latin typeface="Times New Roman" pitchFamily="18" charset="0"/>
                <a:cs typeface="Times New Roman" pitchFamily="18" charset="0"/>
                <a:sym typeface="Paytone One"/>
              </a:rPr>
              <a:t> </a:t>
            </a:r>
            <a:endPar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6" name="Group 5"/>
          <p:cNvGrpSpPr/>
          <p:nvPr/>
        </p:nvGrpSpPr>
        <p:grpSpPr>
          <a:xfrm>
            <a:off x="409090" y="3523050"/>
            <a:ext cx="11119907" cy="1940925"/>
            <a:chOff x="-488159" y="1127212"/>
            <a:chExt cx="9860848" cy="1940925"/>
          </a:xfrm>
        </p:grpSpPr>
        <p:sp>
          <p:nvSpPr>
            <p:cNvPr id="7" name="Rectangle: Rounded Corners 25"/>
            <p:cNvSpPr/>
            <p:nvPr/>
          </p:nvSpPr>
          <p:spPr>
            <a:xfrm>
              <a:off x="1588706" y="1558716"/>
              <a:ext cx="7783982" cy="134683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8159" y="1127212"/>
              <a:ext cx="2076866" cy="1940925"/>
            </a:xfrm>
            <a:prstGeom prst="rect">
              <a:avLst/>
            </a:prstGeom>
          </p:spPr>
        </p:pic>
        <p:sp>
          <p:nvSpPr>
            <p:cNvPr id="9" name="Rectangle 8"/>
            <p:cNvSpPr/>
            <p:nvPr/>
          </p:nvSpPr>
          <p:spPr>
            <a:xfrm>
              <a:off x="112985" y="1401585"/>
              <a:ext cx="874580" cy="742511"/>
            </a:xfrm>
            <a:prstGeom prst="rect">
              <a:avLst/>
            </a:prstGeom>
          </p:spPr>
          <p:txBody>
            <a:bodyPr wrap="square">
              <a:spAutoFit/>
            </a:bodyPr>
            <a:lstStyle/>
            <a:p>
              <a:pPr algn="ctr" defTabSz="342900">
                <a:lnSpc>
                  <a:spcPct val="150000"/>
                </a:lnSpc>
              </a:pPr>
              <a:r>
                <a:rPr lang="en-US" sz="3200" b="1" dirty="0">
                  <a:latin typeface="Times New Roman" panose="02020603050405020304" pitchFamily="18" charset="0"/>
                  <a:cs typeface="Times New Roman" panose="02020603050405020304" pitchFamily="18" charset="0"/>
                </a:rPr>
                <a:t>BÀI</a:t>
              </a:r>
            </a:p>
          </p:txBody>
        </p:sp>
        <p:sp>
          <p:nvSpPr>
            <p:cNvPr id="10" name="Rectangle 9"/>
            <p:cNvSpPr/>
            <p:nvPr/>
          </p:nvSpPr>
          <p:spPr>
            <a:xfrm>
              <a:off x="-33711" y="1833778"/>
              <a:ext cx="1039905" cy="1003031"/>
            </a:xfrm>
            <a:prstGeom prst="rect">
              <a:avLst/>
            </a:prstGeom>
          </p:spPr>
          <p:txBody>
            <a:bodyPr wrap="square">
              <a:spAutoFit/>
            </a:bodyPr>
            <a:lstStyle/>
            <a:p>
              <a:pPr algn="ctr" defTabSz="342900">
                <a:lnSpc>
                  <a:spcPct val="150000"/>
                </a:lnSpc>
              </a:pPr>
              <a:r>
                <a:rPr lang="vi-VN" sz="4400" b="1"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5</a:t>
              </a:r>
              <a:endParaRPr lang="vi-VN" sz="44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1550474" y="1767472"/>
              <a:ext cx="7822215" cy="954107"/>
            </a:xfrm>
            <a:prstGeom prst="rect">
              <a:avLst/>
            </a:prstGeom>
          </p:spPr>
          <p:txBody>
            <a:bodyPr wrap="square">
              <a:spAutoFit/>
            </a:bodyPr>
            <a:lstStyle/>
            <a:p>
              <a:pPr algn="ctr" defTabSz="342900"/>
              <a:r>
                <a:rPr lang="vi-VN" altLang="vi-VN" sz="2800" b="1" dirty="0">
                  <a:solidFill>
                    <a:srgbClr val="F93265"/>
                  </a:solidFill>
                  <a:latin typeface="Times New Roman" panose="02020603050405020304" pitchFamily="18" charset="0"/>
                  <a:cs typeface="Times New Roman" panose="02020603050405020304" pitchFamily="18" charset="0"/>
                </a:rPr>
                <a:t>SỬ DỤNG BIỂU THỨC TRONG CHƯƠNG TRÌNH</a:t>
              </a:r>
              <a:r>
                <a:rPr lang="en-US" altLang="vi-VN" sz="2800" b="1" dirty="0">
                  <a:solidFill>
                    <a:srgbClr val="F93265"/>
                  </a:solidFill>
                  <a:latin typeface="Times New Roman" panose="02020603050405020304" pitchFamily="18" charset="0"/>
                  <a:cs typeface="Times New Roman" panose="02020603050405020304" pitchFamily="18" charset="0"/>
                </a:rPr>
                <a:t>  (</a:t>
              </a:r>
              <a:r>
                <a:rPr lang="en-US" altLang="vi-VN" sz="2800" b="1" dirty="0" err="1">
                  <a:solidFill>
                    <a:srgbClr val="F93265"/>
                  </a:solidFill>
                  <a:latin typeface="Times New Roman" panose="02020603050405020304" pitchFamily="18" charset="0"/>
                  <a:cs typeface="Times New Roman" panose="02020603050405020304" pitchFamily="18" charset="0"/>
                </a:rPr>
                <a:t>Tiết</a:t>
              </a:r>
              <a:r>
                <a:rPr lang="en-US" altLang="vi-VN" sz="2800" b="1" dirty="0">
                  <a:solidFill>
                    <a:srgbClr val="F93265"/>
                  </a:solidFill>
                  <a:latin typeface="Times New Roman" panose="02020603050405020304" pitchFamily="18" charset="0"/>
                  <a:cs typeface="Times New Roman" panose="02020603050405020304" pitchFamily="18" charset="0"/>
                </a:rPr>
                <a:t> 1)</a:t>
              </a:r>
            </a:p>
          </p:txBody>
        </p:sp>
      </p:grpSp>
    </p:spTree>
    <p:extLst>
      <p:ext uri="{BB962C8B-B14F-4D97-AF65-F5344CB8AC3E}">
        <p14:creationId xmlns:p14="http://schemas.microsoft.com/office/powerpoint/2010/main" val="30588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5" y="464831"/>
            <a:ext cx="598311" cy="587023"/>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3" y="5347873"/>
            <a:ext cx="1111380" cy="1090411"/>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9" y="669467"/>
            <a:ext cx="1111380" cy="1090411"/>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5" y="-599194"/>
            <a:ext cx="518668" cy="508883"/>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09"/>
            <a:ext cx="518668" cy="508883"/>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29" y="337640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8" y="-923218"/>
            <a:ext cx="2226705" cy="687755"/>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9" y="1214673"/>
            <a:ext cx="9570468" cy="5293007"/>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923749" y="2606037"/>
            <a:ext cx="8719584" cy="2219838"/>
          </a:xfrm>
          <a:prstGeom prst="rect">
            <a:avLst/>
          </a:prstGeom>
          <a:noFill/>
        </p:spPr>
        <p:txBody>
          <a:bodyPr wrap="square">
            <a:spAutoFit/>
          </a:bodyPr>
          <a:lstStyle/>
          <a:p>
            <a:pPr marL="0" marR="0" lvl="0" indent="0" algn="just" defTabSz="914446"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Sử</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dụng</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được</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biểu</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thức</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trong</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một</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số</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chương</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trình</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đơn</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32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giản</a:t>
            </a:r>
            <a:r>
              <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a:t>
            </a:r>
          </a:p>
          <a:p>
            <a:pPr marL="0" marR="0" lvl="0" indent="0" algn="just" defTabSz="914446" rtl="0" eaLnBrk="1" fontAlgn="auto" latinLnBrk="0" hangingPunct="1">
              <a:lnSpc>
                <a:spcPct val="150000"/>
              </a:lnSpc>
              <a:spcBef>
                <a:spcPts val="0"/>
              </a:spcBef>
              <a:spcAft>
                <a:spcPts val="0"/>
              </a:spcAft>
              <a:buClrTx/>
              <a:buSzTx/>
              <a:buFontTx/>
              <a:buNone/>
              <a:tabLst/>
              <a:defRPr/>
            </a:pPr>
            <a:r>
              <a:rPr lang="en-US" altLang="zh-CN" sz="3200" b="1" kern="0" dirty="0">
                <a:solidFill>
                  <a:srgbClr val="00B0F0"/>
                </a:solidFill>
                <a:latin typeface="Times New Roman" pitchFamily="18" charset="0"/>
                <a:ea typeface="等线" panose="02010600030101010101" pitchFamily="2" charset="-122"/>
                <a:cs typeface="Times New Roman" pitchFamily="18" charset="0"/>
                <a:sym typeface="Arial"/>
              </a:rPr>
              <a:t>- </a:t>
            </a:r>
            <a:r>
              <a:rPr lang="en-US" altLang="zh-CN" sz="3200" b="1" kern="0" dirty="0" err="1">
                <a:solidFill>
                  <a:srgbClr val="00B0F0"/>
                </a:solidFill>
                <a:latin typeface="Times New Roman" pitchFamily="18" charset="0"/>
                <a:ea typeface="等线" panose="02010600030101010101" pitchFamily="2" charset="-122"/>
                <a:cs typeface="Times New Roman" pitchFamily="18" charset="0"/>
                <a:sym typeface="Arial"/>
              </a:rPr>
              <a:t>Chạy</a:t>
            </a:r>
            <a:r>
              <a:rPr lang="en-US" altLang="zh-CN" sz="3200" b="1" kern="0" dirty="0">
                <a:solidFill>
                  <a:srgbClr val="00B0F0"/>
                </a:solidFill>
                <a:latin typeface="Times New Roman" pitchFamily="18" charset="0"/>
                <a:ea typeface="等线" panose="02010600030101010101" pitchFamily="2" charset="-122"/>
                <a:cs typeface="Times New Roman" pitchFamily="18" charset="0"/>
                <a:sym typeface="Arial"/>
              </a:rPr>
              <a:t> </a:t>
            </a:r>
            <a:r>
              <a:rPr lang="en-US" altLang="zh-CN" sz="3200" b="1" kern="0" dirty="0" err="1">
                <a:solidFill>
                  <a:srgbClr val="00B0F0"/>
                </a:solidFill>
                <a:latin typeface="Times New Roman" pitchFamily="18" charset="0"/>
                <a:ea typeface="等线" panose="02010600030101010101" pitchFamily="2" charset="-122"/>
                <a:cs typeface="Times New Roman" pitchFamily="18" charset="0"/>
                <a:sym typeface="Arial"/>
              </a:rPr>
              <a:t>thử</a:t>
            </a:r>
            <a:r>
              <a:rPr lang="en-US" altLang="zh-CN" sz="3200" b="1" kern="0" dirty="0">
                <a:solidFill>
                  <a:srgbClr val="00B0F0"/>
                </a:solidFill>
                <a:latin typeface="Times New Roman" pitchFamily="18" charset="0"/>
                <a:ea typeface="等线" panose="02010600030101010101" pitchFamily="2" charset="-122"/>
                <a:cs typeface="Times New Roman" pitchFamily="18" charset="0"/>
                <a:sym typeface="Arial"/>
              </a:rPr>
              <a:t> </a:t>
            </a:r>
            <a:r>
              <a:rPr lang="en-US" altLang="zh-CN" sz="3200" b="1" kern="0" dirty="0" err="1">
                <a:solidFill>
                  <a:srgbClr val="00B0F0"/>
                </a:solidFill>
                <a:latin typeface="Times New Roman" pitchFamily="18" charset="0"/>
                <a:ea typeface="等线" panose="02010600030101010101" pitchFamily="2" charset="-122"/>
                <a:cs typeface="Times New Roman" pitchFamily="18" charset="0"/>
                <a:sym typeface="Arial"/>
              </a:rPr>
              <a:t>được</a:t>
            </a:r>
            <a:r>
              <a:rPr lang="en-US" altLang="zh-CN" sz="3200" b="1" kern="0" dirty="0">
                <a:solidFill>
                  <a:srgbClr val="00B0F0"/>
                </a:solidFill>
                <a:latin typeface="Times New Roman" pitchFamily="18" charset="0"/>
                <a:ea typeface="等线" panose="02010600030101010101" pitchFamily="2" charset="-122"/>
                <a:cs typeface="Times New Roman" pitchFamily="18" charset="0"/>
                <a:sym typeface="Arial"/>
              </a:rPr>
              <a:t> </a:t>
            </a:r>
            <a:r>
              <a:rPr lang="en-US" altLang="zh-CN" sz="3200" b="1" kern="0" dirty="0" err="1">
                <a:solidFill>
                  <a:srgbClr val="00B0F0"/>
                </a:solidFill>
                <a:latin typeface="Times New Roman" pitchFamily="18" charset="0"/>
                <a:ea typeface="等线" panose="02010600030101010101" pitchFamily="2" charset="-122"/>
                <a:cs typeface="Times New Roman" pitchFamily="18" charset="0"/>
                <a:sym typeface="Arial"/>
              </a:rPr>
              <a:t>chương</a:t>
            </a:r>
            <a:r>
              <a:rPr lang="en-US" altLang="zh-CN" sz="3200" b="1" kern="0" dirty="0">
                <a:solidFill>
                  <a:srgbClr val="00B0F0"/>
                </a:solidFill>
                <a:latin typeface="Times New Roman" pitchFamily="18" charset="0"/>
                <a:ea typeface="等线" panose="02010600030101010101" pitchFamily="2" charset="-122"/>
                <a:cs typeface="Times New Roman" pitchFamily="18" charset="0"/>
                <a:sym typeface="Arial"/>
              </a:rPr>
              <a:t> </a:t>
            </a:r>
            <a:r>
              <a:rPr lang="en-US" altLang="zh-CN" sz="3200" b="1" kern="0" dirty="0" err="1">
                <a:solidFill>
                  <a:srgbClr val="00B0F0"/>
                </a:solidFill>
                <a:latin typeface="Times New Roman" pitchFamily="18" charset="0"/>
                <a:ea typeface="等线" panose="02010600030101010101" pitchFamily="2" charset="-122"/>
                <a:cs typeface="Times New Roman" pitchFamily="18" charset="0"/>
                <a:sym typeface="Arial"/>
              </a:rPr>
              <a:t>trình</a:t>
            </a:r>
            <a:r>
              <a:rPr lang="en-US" altLang="zh-CN" sz="3200" b="1" kern="0" dirty="0">
                <a:solidFill>
                  <a:srgbClr val="00B0F0"/>
                </a:solidFill>
                <a:latin typeface="Times New Roman" pitchFamily="18" charset="0"/>
                <a:ea typeface="等线" panose="02010600030101010101" pitchFamily="2" charset="-122"/>
                <a:cs typeface="Times New Roman" pitchFamily="18" charset="0"/>
                <a:sym typeface="Arial"/>
              </a:rPr>
              <a:t>.</a:t>
            </a:r>
            <a:endParaRPr kumimoji="0" lang="en-US" altLang="zh-CN" sz="32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1"/>
            <a:ext cx="4980864" cy="963251"/>
          </a:xfrm>
          <a:prstGeom prst="rect">
            <a:avLst/>
          </a:prstGeom>
        </p:spPr>
      </p:pic>
    </p:spTree>
    <p:extLst>
      <p:ext uri="{BB962C8B-B14F-4D97-AF65-F5344CB8AC3E}">
        <p14:creationId xmlns:p14="http://schemas.microsoft.com/office/powerpoint/2010/main" val="15152409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90106" y="1864489"/>
            <a:ext cx="7163118" cy="823752"/>
          </a:xfrm>
          <a:prstGeom prst="rect">
            <a:avLst/>
          </a:prstGeom>
        </p:spPr>
        <p:txBody>
          <a:bodyPr wrap="square">
            <a:spAutoFit/>
          </a:bodyPr>
          <a:lstStyle/>
          <a:p>
            <a:pPr defTabSz="342900">
              <a:lnSpc>
                <a:spcPct val="150000"/>
              </a:lnSpc>
            </a:pPr>
            <a:r>
              <a:rPr lang="vi-VN" sz="3600" b="1" dirty="0">
                <a:solidFill>
                  <a:srgbClr val="F03C69"/>
                </a:solidFill>
                <a:latin typeface="Times New Roman" panose="02020603050405020304" pitchFamily="18" charset="0"/>
                <a:cs typeface="Times New Roman" panose="02020603050405020304" pitchFamily="18" charset="0"/>
              </a:rPr>
              <a:t>1. Biểu thức trong Scratch</a:t>
            </a:r>
          </a:p>
        </p:txBody>
      </p:sp>
      <p:sp>
        <p:nvSpPr>
          <p:cNvPr id="23" name="TextBox 22">
            <a:extLst>
              <a:ext uri="{FF2B5EF4-FFF2-40B4-BE49-F238E27FC236}">
                <a16:creationId xmlns:a16="http://schemas.microsoft.com/office/drawing/2014/main" id="{7765D58D-440D-55AC-201F-9692030A45B3}"/>
              </a:ext>
            </a:extLst>
          </p:cNvPr>
          <p:cNvSpPr txBox="1"/>
          <p:nvPr/>
        </p:nvSpPr>
        <p:spPr>
          <a:xfrm>
            <a:off x="2226003" y="2708135"/>
            <a:ext cx="9438325" cy="1307537"/>
          </a:xfrm>
          <a:prstGeom prst="rect">
            <a:avLst/>
          </a:prstGeom>
          <a:noFill/>
        </p:spPr>
        <p:txBody>
          <a:bodyPr wrap="square">
            <a:spAutoFit/>
          </a:bodyPr>
          <a:lstStyle/>
          <a:p>
            <a:pPr>
              <a:lnSpc>
                <a:spcPct val="150000"/>
              </a:lnSpc>
            </a:pPr>
            <a:r>
              <a:rPr lang="en-US" sz="2800" dirty="0" err="1">
                <a:solidFill>
                  <a:srgbClr val="000000"/>
                </a:solidFill>
                <a:effectLst/>
                <a:latin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cs typeface="Times New Roman" panose="02020603050405020304" pitchFamily="18" charset="0"/>
              </a:rPr>
              <a:t> Scratch </a:t>
            </a:r>
            <a:r>
              <a:rPr lang="en-US" sz="2800" dirty="0" err="1">
                <a:solidFill>
                  <a:srgbClr val="000000"/>
                </a:solidFill>
                <a:effectLst/>
                <a:latin typeface="Times New Roman" panose="02020603050405020304" pitchFamily="18" charset="0"/>
                <a:cs typeface="Times New Roman" panose="02020603050405020304" pitchFamily="18" charset="0"/>
              </a:rPr>
              <a:t>gồm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biến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phép</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toán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nhóm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lệnh</a:t>
            </a:r>
            <a:r>
              <a:rPr lang="en-US" sz="2800" dirty="0">
                <a:solidFill>
                  <a:srgbClr val="000000"/>
                </a:solidFill>
                <a:effectLst/>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21ED6A7-D29B-8C2E-124C-7DFE9AA42A50}"/>
              </a:ext>
            </a:extLst>
          </p:cNvPr>
          <p:cNvPicPr>
            <a:picLocks noChangeAspect="1"/>
          </p:cNvPicPr>
          <p:nvPr/>
        </p:nvPicPr>
        <p:blipFill>
          <a:blip r:embed="rId2"/>
          <a:stretch>
            <a:fillRect/>
          </a:stretch>
        </p:blipFill>
        <p:spPr>
          <a:xfrm>
            <a:off x="1234862" y="2724678"/>
            <a:ext cx="941294" cy="893245"/>
          </a:xfrm>
          <a:prstGeom prst="rect">
            <a:avLst/>
          </a:prstGeom>
        </p:spPr>
      </p:pic>
      <p:grpSp>
        <p:nvGrpSpPr>
          <p:cNvPr id="2" name="Group 1">
            <a:extLst>
              <a:ext uri="{FF2B5EF4-FFF2-40B4-BE49-F238E27FC236}">
                <a16:creationId xmlns:a16="http://schemas.microsoft.com/office/drawing/2014/main" id="{144E95C5-64D3-D51E-FC53-0A8306EDD6BC}"/>
              </a:ext>
            </a:extLst>
          </p:cNvPr>
          <p:cNvGrpSpPr/>
          <p:nvPr/>
        </p:nvGrpSpPr>
        <p:grpSpPr>
          <a:xfrm>
            <a:off x="184354" y="-21810"/>
            <a:ext cx="11119907" cy="1845489"/>
            <a:chOff x="-488159" y="1127212"/>
            <a:chExt cx="9860848" cy="1940925"/>
          </a:xfrm>
        </p:grpSpPr>
        <p:sp>
          <p:nvSpPr>
            <p:cNvPr id="3" name="Rectangle: Rounded Corners 25">
              <a:extLst>
                <a:ext uri="{FF2B5EF4-FFF2-40B4-BE49-F238E27FC236}">
                  <a16:creationId xmlns:a16="http://schemas.microsoft.com/office/drawing/2014/main" id="{0A784552-B92E-CD4D-D7B7-4C45DC087CB3}"/>
                </a:ext>
              </a:extLst>
            </p:cNvPr>
            <p:cNvSpPr/>
            <p:nvPr/>
          </p:nvSpPr>
          <p:spPr>
            <a:xfrm>
              <a:off x="1588706" y="1558716"/>
              <a:ext cx="7783982" cy="134683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extLst>
                <a:ext uri="{FF2B5EF4-FFF2-40B4-BE49-F238E27FC236}">
                  <a16:creationId xmlns:a16="http://schemas.microsoft.com/office/drawing/2014/main" id="{05DBC635-4843-FBB5-ECFA-DAA714EA63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8159" y="1127212"/>
              <a:ext cx="2076866" cy="1940925"/>
            </a:xfrm>
            <a:prstGeom prst="rect">
              <a:avLst/>
            </a:prstGeom>
          </p:spPr>
        </p:pic>
        <p:sp>
          <p:nvSpPr>
            <p:cNvPr id="7" name="Rectangle 6">
              <a:extLst>
                <a:ext uri="{FF2B5EF4-FFF2-40B4-BE49-F238E27FC236}">
                  <a16:creationId xmlns:a16="http://schemas.microsoft.com/office/drawing/2014/main" id="{2614464F-E011-8048-C93C-A3203EDE9A4D}"/>
                </a:ext>
              </a:extLst>
            </p:cNvPr>
            <p:cNvSpPr/>
            <p:nvPr/>
          </p:nvSpPr>
          <p:spPr>
            <a:xfrm>
              <a:off x="112985" y="1401585"/>
              <a:ext cx="874580" cy="742511"/>
            </a:xfrm>
            <a:prstGeom prst="rect">
              <a:avLst/>
            </a:prstGeom>
          </p:spPr>
          <p:txBody>
            <a:bodyPr wrap="square">
              <a:spAutoFit/>
            </a:bodyPr>
            <a:lstStyle/>
            <a:p>
              <a:pPr algn="ctr" defTabSz="342900">
                <a:lnSpc>
                  <a:spcPct val="150000"/>
                </a:lnSpc>
              </a:pPr>
              <a:r>
                <a:rPr lang="en-US" sz="3200" b="1" dirty="0">
                  <a:latin typeface="Times New Roman" panose="02020603050405020304" pitchFamily="18" charset="0"/>
                  <a:cs typeface="Times New Roman" panose="02020603050405020304" pitchFamily="18" charset="0"/>
                </a:rPr>
                <a:t>BÀI</a:t>
              </a:r>
            </a:p>
          </p:txBody>
        </p:sp>
        <p:sp>
          <p:nvSpPr>
            <p:cNvPr id="9" name="Rectangle 8">
              <a:extLst>
                <a:ext uri="{FF2B5EF4-FFF2-40B4-BE49-F238E27FC236}">
                  <a16:creationId xmlns:a16="http://schemas.microsoft.com/office/drawing/2014/main" id="{9B1A40E6-8DCE-6A27-FB4A-7A9481D1F249}"/>
                </a:ext>
              </a:extLst>
            </p:cNvPr>
            <p:cNvSpPr/>
            <p:nvPr/>
          </p:nvSpPr>
          <p:spPr>
            <a:xfrm>
              <a:off x="-33711" y="1833778"/>
              <a:ext cx="1039905" cy="1003031"/>
            </a:xfrm>
            <a:prstGeom prst="rect">
              <a:avLst/>
            </a:prstGeom>
          </p:spPr>
          <p:txBody>
            <a:bodyPr wrap="square">
              <a:spAutoFit/>
            </a:bodyPr>
            <a:lstStyle/>
            <a:p>
              <a:pPr algn="ctr" defTabSz="342900">
                <a:lnSpc>
                  <a:spcPct val="150000"/>
                </a:lnSpc>
              </a:pPr>
              <a:r>
                <a:rPr lang="vi-VN" sz="4400" b="1" dirty="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5</a:t>
              </a:r>
              <a:endParaRPr lang="vi-VN" sz="44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D40806F-C12A-6970-F1AE-DEC67058AA29}"/>
                </a:ext>
              </a:extLst>
            </p:cNvPr>
            <p:cNvSpPr/>
            <p:nvPr/>
          </p:nvSpPr>
          <p:spPr>
            <a:xfrm>
              <a:off x="1550474" y="1767472"/>
              <a:ext cx="7822215" cy="954107"/>
            </a:xfrm>
            <a:prstGeom prst="rect">
              <a:avLst/>
            </a:prstGeom>
          </p:spPr>
          <p:txBody>
            <a:bodyPr wrap="square">
              <a:spAutoFit/>
            </a:bodyPr>
            <a:lstStyle/>
            <a:p>
              <a:pPr algn="ctr" defTabSz="342900"/>
              <a:r>
                <a:rPr lang="vi-VN" altLang="vi-VN" sz="2800" b="1" dirty="0">
                  <a:solidFill>
                    <a:srgbClr val="F93265"/>
                  </a:solidFill>
                  <a:latin typeface="Times New Roman" panose="02020603050405020304" pitchFamily="18" charset="0"/>
                  <a:cs typeface="Times New Roman" panose="02020603050405020304" pitchFamily="18" charset="0"/>
                </a:rPr>
                <a:t>SỬ DỤNG BIỂU THỨC TRONG CHƯƠNG TRÌNH</a:t>
              </a:r>
              <a:r>
                <a:rPr lang="en-US" altLang="vi-VN" sz="2800" b="1" dirty="0">
                  <a:solidFill>
                    <a:srgbClr val="F93265"/>
                  </a:solidFill>
                  <a:latin typeface="Times New Roman" panose="02020603050405020304" pitchFamily="18" charset="0"/>
                  <a:cs typeface="Times New Roman" panose="02020603050405020304" pitchFamily="18" charset="0"/>
                </a:rPr>
                <a:t>  (</a:t>
              </a:r>
              <a:r>
                <a:rPr lang="en-US" altLang="vi-VN" sz="2800" b="1" dirty="0" err="1">
                  <a:solidFill>
                    <a:srgbClr val="F93265"/>
                  </a:solidFill>
                  <a:latin typeface="Times New Roman" panose="02020603050405020304" pitchFamily="18" charset="0"/>
                  <a:cs typeface="Times New Roman" panose="02020603050405020304" pitchFamily="18" charset="0"/>
                </a:rPr>
                <a:t>Tiết</a:t>
              </a:r>
              <a:r>
                <a:rPr lang="en-US" altLang="vi-VN" sz="2800" b="1" dirty="0">
                  <a:solidFill>
                    <a:srgbClr val="F93265"/>
                  </a:solidFill>
                  <a:latin typeface="Times New Roman" panose="02020603050405020304" pitchFamily="18" charset="0"/>
                  <a:cs typeface="Times New Roman" panose="02020603050405020304" pitchFamily="18" charset="0"/>
                </a:rPr>
                <a:t> 1)</a:t>
              </a:r>
            </a:p>
          </p:txBody>
        </p:sp>
      </p:grpSp>
      <p:pic>
        <p:nvPicPr>
          <p:cNvPr id="13" name="Picture 12">
            <a:extLst>
              <a:ext uri="{FF2B5EF4-FFF2-40B4-BE49-F238E27FC236}">
                <a16:creationId xmlns:a16="http://schemas.microsoft.com/office/drawing/2014/main" id="{6AB6345A-DF0D-FA48-29DF-A49F8C6F2511}"/>
              </a:ext>
            </a:extLst>
          </p:cNvPr>
          <p:cNvPicPr>
            <a:picLocks noChangeAspect="1"/>
          </p:cNvPicPr>
          <p:nvPr/>
        </p:nvPicPr>
        <p:blipFill>
          <a:blip r:embed="rId5"/>
          <a:stretch>
            <a:fillRect/>
          </a:stretch>
        </p:blipFill>
        <p:spPr>
          <a:xfrm>
            <a:off x="4976015" y="3799484"/>
            <a:ext cx="1969151" cy="17106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48B2-ECC0-9BA6-707A-A4A0D96E16C5}"/>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F997E717-1F27-5EB6-E260-49E41CAFEDA9}"/>
              </a:ext>
            </a:extLst>
          </p:cNvPr>
          <p:cNvSpPr txBox="1"/>
          <p:nvPr/>
        </p:nvSpPr>
        <p:spPr>
          <a:xfrm>
            <a:off x="789397" y="661744"/>
            <a:ext cx="9438325" cy="938719"/>
          </a:xfrm>
          <a:prstGeom prst="rect">
            <a:avLst/>
          </a:prstGeom>
          <a:noFill/>
        </p:spPr>
        <p:txBody>
          <a:bodyPr wrap="square">
            <a:spAutoFit/>
          </a:bodyPr>
          <a:lstStyle/>
          <a:p>
            <a:pPr>
              <a:lnSpc>
                <a:spcPct val="150000"/>
              </a:lnSpc>
            </a:pPr>
            <a:r>
              <a:rPr lang="en-US" sz="4000" b="1" dirty="0">
                <a:solidFill>
                  <a:srgbClr val="002060"/>
                </a:solidFill>
                <a:effectLst/>
                <a:latin typeface="Arial" panose="020B0604020202020204" pitchFamily="34" charset="0"/>
              </a:rPr>
              <a:t> </a:t>
            </a:r>
            <a:r>
              <a:rPr lang="en-US" sz="4000" b="1" dirty="0" err="1">
                <a:solidFill>
                  <a:srgbClr val="FF0000"/>
                </a:solidFill>
                <a:latin typeface="Times New Roman" panose="02020603050405020304" pitchFamily="18" charset="0"/>
                <a:cs typeface="Times New Roman" panose="02020603050405020304" pitchFamily="18" charset="0"/>
              </a:rPr>
              <a:t>Phép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toán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số</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endParaRPr>
          </a:p>
        </p:txBody>
      </p:sp>
      <p:pic>
        <p:nvPicPr>
          <p:cNvPr id="8" name="Picture 7">
            <a:extLst>
              <a:ext uri="{FF2B5EF4-FFF2-40B4-BE49-F238E27FC236}">
                <a16:creationId xmlns:a16="http://schemas.microsoft.com/office/drawing/2014/main" id="{3B9FEBE5-A367-CA2E-D388-DC1CAE4D37AC}"/>
              </a:ext>
            </a:extLst>
          </p:cNvPr>
          <p:cNvPicPr>
            <a:picLocks noChangeAspect="1"/>
          </p:cNvPicPr>
          <p:nvPr/>
        </p:nvPicPr>
        <p:blipFill>
          <a:blip r:embed="rId2"/>
          <a:stretch>
            <a:fillRect/>
          </a:stretch>
        </p:blipFill>
        <p:spPr>
          <a:xfrm>
            <a:off x="5384136" y="1600465"/>
            <a:ext cx="2582478" cy="3193366"/>
          </a:xfrm>
          <a:prstGeom prst="rect">
            <a:avLst/>
          </a:prstGeom>
        </p:spPr>
      </p:pic>
      <p:graphicFrame>
        <p:nvGraphicFramePr>
          <p:cNvPr id="11" name="Table 10">
            <a:extLst>
              <a:ext uri="{FF2B5EF4-FFF2-40B4-BE49-F238E27FC236}">
                <a16:creationId xmlns:a16="http://schemas.microsoft.com/office/drawing/2014/main" id="{895F7ABD-A582-3B7F-A878-B92FC62A07CA}"/>
              </a:ext>
            </a:extLst>
          </p:cNvPr>
          <p:cNvGraphicFramePr>
            <a:graphicFrameLocks noGrp="1"/>
          </p:cNvGraphicFramePr>
          <p:nvPr>
            <p:extLst>
              <p:ext uri="{D42A27DB-BD31-4B8C-83A1-F6EECF244321}">
                <p14:modId xmlns:p14="http://schemas.microsoft.com/office/powerpoint/2010/main" val="3780656930"/>
              </p:ext>
            </p:extLst>
          </p:nvPr>
        </p:nvGraphicFramePr>
        <p:xfrm>
          <a:off x="1641506" y="1600463"/>
          <a:ext cx="4064000" cy="319336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66184492"/>
                    </a:ext>
                  </a:extLst>
                </a:gridCol>
              </a:tblGrid>
              <a:tr h="798342">
                <a:tc>
                  <a:txBody>
                    <a:bodyPr/>
                    <a:lstStyle/>
                    <a:p>
                      <a:pPr algn="ctr"/>
                      <a:r>
                        <a:rPr lang="en-US" sz="3200" b="0" dirty="0" err="1">
                          <a:solidFill>
                            <a:srgbClr val="FF0000"/>
                          </a:solidFill>
                          <a:latin typeface="Times New Roman" panose="02020603050405020304" pitchFamily="18" charset="0"/>
                          <a:cs typeface="Times New Roman" panose="02020603050405020304" pitchFamily="18" charset="0"/>
                        </a:rPr>
                        <a:t>Phép</a:t>
                      </a:r>
                      <a:r>
                        <a:rPr lang="en-US" sz="3200" b="0" dirty="0">
                          <a:solidFill>
                            <a:srgbClr val="FF0000"/>
                          </a:solidFill>
                          <a:latin typeface="Times New Roman" panose="02020603050405020304" pitchFamily="18" charset="0"/>
                          <a:cs typeface="Times New Roman" panose="02020603050405020304" pitchFamily="18" charset="0"/>
                        </a:rPr>
                        <a:t> </a:t>
                      </a:r>
                      <a:r>
                        <a:rPr lang="en-US" sz="3200" b="0" dirty="0" err="1">
                          <a:solidFill>
                            <a:srgbClr val="FF0000"/>
                          </a:solidFill>
                          <a:latin typeface="Times New Roman" panose="02020603050405020304" pitchFamily="18" charset="0"/>
                          <a:cs typeface="Times New Roman" panose="02020603050405020304" pitchFamily="18" charset="0"/>
                        </a:rPr>
                        <a:t>cộng</a:t>
                      </a:r>
                      <a:endParaRPr lang="en-US" sz="3200" b="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4062806"/>
                  </a:ext>
                </a:extLst>
              </a:tr>
              <a:tr h="798342">
                <a:tc>
                  <a:txBody>
                    <a:bodyPr/>
                    <a:lstStyle/>
                    <a:p>
                      <a:pPr algn="ctr"/>
                      <a:r>
                        <a:rPr lang="en-US" sz="3200" b="0" dirty="0" err="1">
                          <a:solidFill>
                            <a:srgbClr val="FF0000"/>
                          </a:solidFill>
                          <a:latin typeface="Times New Roman" panose="02020603050405020304" pitchFamily="18" charset="0"/>
                          <a:cs typeface="Times New Roman" panose="02020603050405020304" pitchFamily="18" charset="0"/>
                        </a:rPr>
                        <a:t>Phép</a:t>
                      </a:r>
                      <a:r>
                        <a:rPr lang="en-US" sz="3200" b="0" dirty="0">
                          <a:solidFill>
                            <a:srgbClr val="FF0000"/>
                          </a:solidFill>
                          <a:latin typeface="Times New Roman" panose="02020603050405020304" pitchFamily="18" charset="0"/>
                          <a:cs typeface="Times New Roman" panose="02020603050405020304" pitchFamily="18" charset="0"/>
                        </a:rPr>
                        <a:t> </a:t>
                      </a:r>
                      <a:r>
                        <a:rPr lang="en-US" sz="3200" b="0" dirty="0" err="1">
                          <a:solidFill>
                            <a:srgbClr val="FF0000"/>
                          </a:solidFill>
                          <a:latin typeface="Times New Roman" panose="02020603050405020304" pitchFamily="18" charset="0"/>
                          <a:cs typeface="Times New Roman" panose="02020603050405020304" pitchFamily="18" charset="0"/>
                        </a:rPr>
                        <a:t>trừ</a:t>
                      </a:r>
                      <a:endParaRPr lang="en-US" sz="3200" b="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7302594"/>
                  </a:ext>
                </a:extLst>
              </a:tr>
              <a:tr h="798342">
                <a:tc>
                  <a:txBody>
                    <a:bodyPr/>
                    <a:lstStyle/>
                    <a:p>
                      <a:pPr algn="ctr"/>
                      <a:r>
                        <a:rPr lang="en-US" sz="3200" b="0" dirty="0" err="1">
                          <a:solidFill>
                            <a:srgbClr val="FF0000"/>
                          </a:solidFill>
                          <a:latin typeface="Times New Roman" panose="02020603050405020304" pitchFamily="18" charset="0"/>
                          <a:cs typeface="Times New Roman" panose="02020603050405020304" pitchFamily="18" charset="0"/>
                        </a:rPr>
                        <a:t>Phép</a:t>
                      </a:r>
                      <a:r>
                        <a:rPr lang="en-US" sz="3200" b="0" dirty="0">
                          <a:solidFill>
                            <a:srgbClr val="FF0000"/>
                          </a:solidFill>
                          <a:latin typeface="Times New Roman" panose="02020603050405020304" pitchFamily="18" charset="0"/>
                          <a:cs typeface="Times New Roman" panose="02020603050405020304" pitchFamily="18" charset="0"/>
                        </a:rPr>
                        <a:t> </a:t>
                      </a:r>
                      <a:r>
                        <a:rPr lang="en-US" sz="3200" b="0" dirty="0" err="1">
                          <a:solidFill>
                            <a:srgbClr val="FF0000"/>
                          </a:solidFill>
                          <a:latin typeface="Times New Roman" panose="02020603050405020304" pitchFamily="18" charset="0"/>
                          <a:cs typeface="Times New Roman" panose="02020603050405020304" pitchFamily="18" charset="0"/>
                        </a:rPr>
                        <a:t>nhân</a:t>
                      </a:r>
                      <a:endParaRPr lang="en-US" sz="3200" b="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5705764"/>
                  </a:ext>
                </a:extLst>
              </a:tr>
              <a:tr h="798342">
                <a:tc>
                  <a:txBody>
                    <a:bodyPr/>
                    <a:lstStyle/>
                    <a:p>
                      <a:pPr algn="ctr"/>
                      <a:r>
                        <a:rPr lang="en-US" sz="3200" b="0" dirty="0" err="1">
                          <a:solidFill>
                            <a:srgbClr val="FF0000"/>
                          </a:solidFill>
                          <a:latin typeface="Times New Roman" panose="02020603050405020304" pitchFamily="18" charset="0"/>
                          <a:cs typeface="Times New Roman" panose="02020603050405020304" pitchFamily="18" charset="0"/>
                        </a:rPr>
                        <a:t>Phép</a:t>
                      </a:r>
                      <a:r>
                        <a:rPr lang="en-US" sz="3200" b="0" dirty="0">
                          <a:solidFill>
                            <a:srgbClr val="FF0000"/>
                          </a:solidFill>
                          <a:latin typeface="Times New Roman" panose="02020603050405020304" pitchFamily="18" charset="0"/>
                          <a:cs typeface="Times New Roman" panose="02020603050405020304" pitchFamily="18" charset="0"/>
                        </a:rPr>
                        <a:t> chia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9695188"/>
                  </a:ext>
                </a:extLst>
              </a:tr>
            </a:tbl>
          </a:graphicData>
        </a:graphic>
      </p:graphicFrame>
      <p:sp>
        <p:nvSpPr>
          <p:cNvPr id="14" name="TextBox 13">
            <a:extLst>
              <a:ext uri="{FF2B5EF4-FFF2-40B4-BE49-F238E27FC236}">
                <a16:creationId xmlns:a16="http://schemas.microsoft.com/office/drawing/2014/main" id="{401C300B-7033-A3A7-24D2-1BB891A84735}"/>
              </a:ext>
            </a:extLst>
          </p:cNvPr>
          <p:cNvSpPr txBox="1"/>
          <p:nvPr/>
        </p:nvSpPr>
        <p:spPr>
          <a:xfrm>
            <a:off x="1641506" y="4888719"/>
            <a:ext cx="9438325" cy="1307537"/>
          </a:xfrm>
          <a:prstGeom prst="rect">
            <a:avLst/>
          </a:prstGeom>
          <a:noFill/>
        </p:spPr>
        <p:txBody>
          <a:bodyPr wrap="square">
            <a:spAutoFit/>
          </a:bodyPr>
          <a:lstStyle/>
          <a:p>
            <a:pPr>
              <a:lnSpc>
                <a:spcPct val="150000"/>
              </a:lnSpc>
            </a:pPr>
            <a:r>
              <a:rPr lang="en-US" sz="2800" dirty="0" err="1">
                <a:solidFill>
                  <a:srgbClr val="FF0000"/>
                </a:solidFill>
                <a:effectLst/>
                <a:latin typeface="Times New Roman" panose="02020603050405020304" pitchFamily="18" charset="0"/>
                <a:cs typeface="Times New Roman" panose="02020603050405020304" pitchFamily="18" charset="0"/>
              </a:rPr>
              <a:t>Ví</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dụ</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Thực</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hiện</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phép</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toán</a:t>
            </a:r>
            <a:r>
              <a:rPr lang="en-US" sz="2800" dirty="0">
                <a:solidFill>
                  <a:srgbClr val="FF0000"/>
                </a:solidFill>
                <a:effectLst/>
                <a:latin typeface="Times New Roman" panose="02020603050405020304" pitchFamily="18" charset="0"/>
                <a:cs typeface="Times New Roman" panose="02020603050405020304" pitchFamily="18" charset="0"/>
              </a:rPr>
              <a:t> 34 + 89 </a:t>
            </a:r>
            <a:r>
              <a:rPr lang="en-US" sz="2800" dirty="0" err="1">
                <a:solidFill>
                  <a:srgbClr val="FF0000"/>
                </a:solidFill>
                <a:effectLst/>
                <a:latin typeface="Times New Roman" panose="02020603050405020304" pitchFamily="18" charset="0"/>
                <a:cs typeface="Times New Roman" panose="02020603050405020304" pitchFamily="18" charset="0"/>
              </a:rPr>
              <a:t>trong</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chương</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trình</a:t>
            </a:r>
            <a:r>
              <a:rPr lang="en-US" sz="2800" dirty="0">
                <a:solidFill>
                  <a:srgbClr val="FF0000"/>
                </a:solidFill>
                <a:effectLst/>
                <a:latin typeface="Times New Roman" panose="02020603050405020304" pitchFamily="18" charset="0"/>
                <a:cs typeface="Times New Roman" panose="02020603050405020304" pitchFamily="18" charset="0"/>
              </a:rPr>
              <a:t> Scratch </a:t>
            </a:r>
            <a:r>
              <a:rPr lang="en-US" sz="2800" dirty="0" err="1">
                <a:solidFill>
                  <a:srgbClr val="FF0000"/>
                </a:solidFill>
                <a:effectLst/>
                <a:latin typeface="Times New Roman" panose="02020603050405020304" pitchFamily="18" charset="0"/>
                <a:cs typeface="Times New Roman" panose="02020603050405020304" pitchFamily="18" charset="0"/>
              </a:rPr>
              <a:t>và</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hiển</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thị</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kết</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quả</a:t>
            </a:r>
            <a:r>
              <a:rPr lang="en-US" sz="2800" dirty="0">
                <a:solidFill>
                  <a:srgbClr val="FF0000"/>
                </a:solidFill>
                <a:effectLst/>
                <a:latin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cs typeface="Times New Roman" panose="02020603050405020304" pitchFamily="18" charset="0"/>
              </a:rPr>
              <a:t>trong</a:t>
            </a:r>
            <a:r>
              <a:rPr lang="en-US" sz="2800" dirty="0">
                <a:solidFill>
                  <a:srgbClr val="FF0000"/>
                </a:solidFill>
                <a:effectLst/>
                <a:latin typeface="Times New Roman" panose="02020603050405020304" pitchFamily="18" charset="0"/>
                <a:cs typeface="Times New Roman" panose="02020603050405020304" pitchFamily="18" charset="0"/>
              </a:rPr>
              <a:t> 3 </a:t>
            </a:r>
            <a:r>
              <a:rPr lang="en-US" sz="2800" dirty="0" err="1">
                <a:solidFill>
                  <a:srgbClr val="FF0000"/>
                </a:solidFill>
                <a:effectLst/>
                <a:latin typeface="Times New Roman" panose="02020603050405020304" pitchFamily="18" charset="0"/>
                <a:cs typeface="Times New Roman" panose="02020603050405020304" pitchFamily="18" charset="0"/>
              </a:rPr>
              <a:t>giây</a:t>
            </a:r>
            <a:r>
              <a:rPr lang="en-US" sz="2800" dirty="0">
                <a:solidFill>
                  <a:srgbClr val="FF0000"/>
                </a:solidFill>
                <a:effectLst/>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411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765D58D-440D-55AC-201F-9692030A45B3}"/>
              </a:ext>
            </a:extLst>
          </p:cNvPr>
          <p:cNvSpPr txBox="1"/>
          <p:nvPr/>
        </p:nvSpPr>
        <p:spPr>
          <a:xfrm>
            <a:off x="502024" y="292685"/>
            <a:ext cx="10721788" cy="1384995"/>
          </a:xfrm>
          <a:prstGeom prst="rect">
            <a:avLst/>
          </a:prstGeom>
          <a:noFill/>
        </p:spPr>
        <p:txBody>
          <a:bodyPr wrap="square">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P</a:t>
            </a:r>
            <a:r>
              <a:rPr lang="vi-VN" sz="2800" b="1" dirty="0">
                <a:solidFill>
                  <a:srgbClr val="FF0000"/>
                </a:solidFill>
                <a:effectLst/>
                <a:latin typeface="Times New Roman" panose="02020603050405020304" pitchFamily="18" charset="0"/>
                <a:cs typeface="Times New Roman" panose="02020603050405020304" pitchFamily="18" charset="0"/>
              </a:rPr>
              <a:t>hép toán so sánh: bé hơn, bằng, lớn hơn. Các phép toán này được dùng để tạo biểu thức điều kiện. Ví dụ minh hoạ được trình bày trong các bảng sau:</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B7C11E7-ABB2-2259-3A6A-82A292C1EB34}"/>
              </a:ext>
            </a:extLst>
          </p:cNvPr>
          <p:cNvPicPr>
            <a:picLocks noChangeAspect="1"/>
          </p:cNvPicPr>
          <p:nvPr/>
        </p:nvPicPr>
        <p:blipFill>
          <a:blip r:embed="rId2"/>
          <a:stretch>
            <a:fillRect/>
          </a:stretch>
        </p:blipFill>
        <p:spPr>
          <a:xfrm>
            <a:off x="769365" y="1610756"/>
            <a:ext cx="11019028" cy="4902590"/>
          </a:xfrm>
          <a:prstGeom prst="rect">
            <a:avLst/>
          </a:prstGeom>
        </p:spPr>
      </p:pic>
    </p:spTree>
    <p:extLst>
      <p:ext uri="{BB962C8B-B14F-4D97-AF65-F5344CB8AC3E}">
        <p14:creationId xmlns:p14="http://schemas.microsoft.com/office/powerpoint/2010/main" val="205978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B7659-E1F3-9866-C551-05B5E3DF0017}"/>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7E91A1BE-4EFF-35AD-F9F0-21E0EDA39ACE}"/>
              </a:ext>
            </a:extLst>
          </p:cNvPr>
          <p:cNvSpPr txBox="1"/>
          <p:nvPr/>
        </p:nvSpPr>
        <p:spPr>
          <a:xfrm>
            <a:off x="502024" y="602174"/>
            <a:ext cx="10721788" cy="584775"/>
          </a:xfrm>
          <a:prstGeom prst="rect">
            <a:avLst/>
          </a:prstGeom>
          <a:noFill/>
        </p:spPr>
        <p:txBody>
          <a:bodyPr wrap="square">
            <a:spAutoFit/>
          </a:bodyPr>
          <a:lstStyle/>
          <a:p>
            <a:pPr algn="ctr"/>
            <a:r>
              <a:rPr lang="en-US" sz="3200" b="1" dirty="0" err="1">
                <a:solidFill>
                  <a:srgbClr val="FF0000"/>
                </a:solidFill>
                <a:effectLst/>
                <a:latin typeface="Times New Roman" panose="02020603050405020304" pitchFamily="18" charset="0"/>
                <a:cs typeface="Times New Roman" panose="02020603050405020304" pitchFamily="18" charset="0"/>
              </a:rPr>
              <a:t>Phiếu</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học</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tập</a:t>
            </a:r>
            <a:endParaRPr lang="en-US" sz="3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5EB415E-A66E-E18B-8A73-A78DFD01BBCB}"/>
              </a:ext>
            </a:extLst>
          </p:cNvPr>
          <p:cNvGraphicFramePr>
            <a:graphicFrameLocks noGrp="1"/>
          </p:cNvGraphicFramePr>
          <p:nvPr>
            <p:extLst>
              <p:ext uri="{D42A27DB-BD31-4B8C-83A1-F6EECF244321}">
                <p14:modId xmlns:p14="http://schemas.microsoft.com/office/powerpoint/2010/main" val="3934269895"/>
              </p:ext>
            </p:extLst>
          </p:nvPr>
        </p:nvGraphicFramePr>
        <p:xfrm>
          <a:off x="1413942" y="1647612"/>
          <a:ext cx="9809870" cy="3768450"/>
        </p:xfrm>
        <a:graphic>
          <a:graphicData uri="http://schemas.openxmlformats.org/drawingml/2006/table">
            <a:tbl>
              <a:tblPr firstRow="1" bandRow="1">
                <a:tableStyleId>{5C22544A-7EE6-4342-B048-85BDC9FD1C3A}</a:tableStyleId>
              </a:tblPr>
              <a:tblGrid>
                <a:gridCol w="1961974">
                  <a:extLst>
                    <a:ext uri="{9D8B030D-6E8A-4147-A177-3AD203B41FA5}">
                      <a16:colId xmlns:a16="http://schemas.microsoft.com/office/drawing/2014/main" val="509566912"/>
                    </a:ext>
                  </a:extLst>
                </a:gridCol>
                <a:gridCol w="1961974">
                  <a:extLst>
                    <a:ext uri="{9D8B030D-6E8A-4147-A177-3AD203B41FA5}">
                      <a16:colId xmlns:a16="http://schemas.microsoft.com/office/drawing/2014/main" val="3515563363"/>
                    </a:ext>
                  </a:extLst>
                </a:gridCol>
                <a:gridCol w="1961974">
                  <a:extLst>
                    <a:ext uri="{9D8B030D-6E8A-4147-A177-3AD203B41FA5}">
                      <a16:colId xmlns:a16="http://schemas.microsoft.com/office/drawing/2014/main" val="351650052"/>
                    </a:ext>
                  </a:extLst>
                </a:gridCol>
                <a:gridCol w="1961974">
                  <a:extLst>
                    <a:ext uri="{9D8B030D-6E8A-4147-A177-3AD203B41FA5}">
                      <a16:colId xmlns:a16="http://schemas.microsoft.com/office/drawing/2014/main" val="1979689002"/>
                    </a:ext>
                  </a:extLst>
                </a:gridCol>
                <a:gridCol w="1961974">
                  <a:extLst>
                    <a:ext uri="{9D8B030D-6E8A-4147-A177-3AD203B41FA5}">
                      <a16:colId xmlns:a16="http://schemas.microsoft.com/office/drawing/2014/main" val="1377124538"/>
                    </a:ext>
                  </a:extLst>
                </a:gridCol>
              </a:tblGrid>
              <a:tr h="753690">
                <a:tc gridSpan="2">
                  <a:txBody>
                    <a:bodyPr/>
                    <a:lstStyle/>
                    <a:p>
                      <a:pPr algn="ctr"/>
                      <a:r>
                        <a:rPr lang="en-US" sz="2400" dirty="0" err="1">
                          <a:latin typeface="Times New Roman" panose="02020603050405020304" pitchFamily="18" charset="0"/>
                          <a:cs typeface="Times New Roman" panose="02020603050405020304" pitchFamily="18" charset="0"/>
                        </a:rPr>
                        <a:t>Biến</a:t>
                      </a:r>
                      <a:endParaRPr lang="en-US" sz="2400" dirty="0">
                        <a:latin typeface="Times New Roman" panose="02020603050405020304" pitchFamily="18" charset="0"/>
                        <a:cs typeface="Times New Roman" panose="02020603050405020304" pitchFamily="18" charset="0"/>
                      </a:endParaRPr>
                    </a:p>
                  </a:txBody>
                  <a:tcPr anchor="ctr"/>
                </a:tc>
                <a:tc hMerge="1">
                  <a:txBody>
                    <a:bodyPr/>
                    <a:lstStyle/>
                    <a:p>
                      <a:endParaRPr lang="en-US" dirty="0"/>
                    </a:p>
                  </a:txBody>
                  <a:tcPr/>
                </a:tc>
                <a:tc gridSpan="3">
                  <a:txBody>
                    <a:bodyPr/>
                    <a:lstStyle/>
                    <a:p>
                      <a:pPr algn="ct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a:txBody>
                  <a:tcPr anchor="ct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19585199"/>
                  </a:ext>
                </a:extLst>
              </a:tr>
              <a:tr h="753690">
                <a:tc>
                  <a:txBody>
                    <a:bodyPr/>
                    <a:lstStyle/>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03170376"/>
                  </a:ext>
                </a:extLst>
              </a:tr>
              <a:tr h="753690">
                <a:tc>
                  <a:txBody>
                    <a:bodyPr/>
                    <a:lstStyle/>
                    <a:p>
                      <a:pPr algn="ctr"/>
                      <a:r>
                        <a:rPr lang="en-US" sz="2400" dirty="0">
                          <a:latin typeface="Times New Roman" panose="02020603050405020304" pitchFamily="18" charset="0"/>
                          <a:cs typeface="Times New Roman" panose="02020603050405020304" pitchFamily="18" charset="0"/>
                        </a:rPr>
                        <a:t>36</a:t>
                      </a:r>
                    </a:p>
                  </a:txBody>
                  <a:tcPr anchor="ctr"/>
                </a:tc>
                <a:tc>
                  <a:txBody>
                    <a:bodyPr/>
                    <a:lstStyle/>
                    <a:p>
                      <a:pPr algn="ctr"/>
                      <a:r>
                        <a:rPr lang="en-US" sz="2400" dirty="0">
                          <a:latin typeface="Times New Roman" panose="02020603050405020304" pitchFamily="18" charset="0"/>
                          <a:cs typeface="Times New Roman" panose="02020603050405020304" pitchFamily="18" charset="0"/>
                        </a:rPr>
                        <a:t>93</a:t>
                      </a: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01572422"/>
                  </a:ext>
                </a:extLst>
              </a:tr>
              <a:tr h="753690">
                <a:tc>
                  <a:txBody>
                    <a:bodyPr/>
                    <a:lstStyle/>
                    <a:p>
                      <a:pPr algn="ctr"/>
                      <a:r>
                        <a:rPr lang="en-US" sz="2400" dirty="0">
                          <a:latin typeface="Times New Roman" panose="02020603050405020304" pitchFamily="18" charset="0"/>
                          <a:cs typeface="Times New Roman" panose="02020603050405020304" pitchFamily="18" charset="0"/>
                        </a:rPr>
                        <a:t>78</a:t>
                      </a:r>
                    </a:p>
                  </a:txBody>
                  <a:tcPr anchor="ctr"/>
                </a:tc>
                <a:tc>
                  <a:txBody>
                    <a:bodyPr/>
                    <a:lstStyle/>
                    <a:p>
                      <a:pPr algn="ctr"/>
                      <a:r>
                        <a:rPr lang="en-US" sz="2400" dirty="0">
                          <a:latin typeface="Times New Roman" panose="02020603050405020304" pitchFamily="18" charset="0"/>
                          <a:cs typeface="Times New Roman" panose="02020603050405020304" pitchFamily="18" charset="0"/>
                        </a:rPr>
                        <a:t>56</a:t>
                      </a: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235549207"/>
                  </a:ext>
                </a:extLst>
              </a:tr>
              <a:tr h="753690">
                <a:tc>
                  <a:txBody>
                    <a:bodyPr/>
                    <a:lstStyle/>
                    <a:p>
                      <a:pPr algn="ctr"/>
                      <a:r>
                        <a:rPr lang="en-US" sz="2400" dirty="0">
                          <a:latin typeface="Times New Roman" panose="02020603050405020304" pitchFamily="18" charset="0"/>
                          <a:cs typeface="Times New Roman" panose="02020603050405020304" pitchFamily="18" charset="0"/>
                        </a:rPr>
                        <a:t>25</a:t>
                      </a:r>
                    </a:p>
                  </a:txBody>
                  <a:tcPr anchor="ctr"/>
                </a:tc>
                <a:tc>
                  <a:txBody>
                    <a:bodyPr/>
                    <a:lstStyle/>
                    <a:p>
                      <a:pPr algn="ctr"/>
                      <a:r>
                        <a:rPr lang="en-US" sz="2400" dirty="0">
                          <a:latin typeface="Times New Roman" panose="02020603050405020304" pitchFamily="18" charset="0"/>
                          <a:cs typeface="Times New Roman" panose="02020603050405020304" pitchFamily="18" charset="0"/>
                        </a:rPr>
                        <a:t>25</a:t>
                      </a: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820174302"/>
                  </a:ext>
                </a:extLst>
              </a:tr>
            </a:tbl>
          </a:graphicData>
        </a:graphic>
      </p:graphicFrame>
      <p:pic>
        <p:nvPicPr>
          <p:cNvPr id="4" name="Picture 3">
            <a:extLst>
              <a:ext uri="{FF2B5EF4-FFF2-40B4-BE49-F238E27FC236}">
                <a16:creationId xmlns:a16="http://schemas.microsoft.com/office/drawing/2014/main" id="{E59CBDC5-A265-6001-A2E6-7A72F877B390}"/>
              </a:ext>
            </a:extLst>
          </p:cNvPr>
          <p:cNvPicPr>
            <a:picLocks noChangeAspect="1"/>
          </p:cNvPicPr>
          <p:nvPr/>
        </p:nvPicPr>
        <p:blipFill>
          <a:blip r:embed="rId2"/>
          <a:stretch>
            <a:fillRect/>
          </a:stretch>
        </p:blipFill>
        <p:spPr>
          <a:xfrm>
            <a:off x="7310800" y="2433711"/>
            <a:ext cx="1990118" cy="756138"/>
          </a:xfrm>
          <a:prstGeom prst="rect">
            <a:avLst/>
          </a:prstGeom>
        </p:spPr>
      </p:pic>
      <p:pic>
        <p:nvPicPr>
          <p:cNvPr id="6" name="Picture 5">
            <a:extLst>
              <a:ext uri="{FF2B5EF4-FFF2-40B4-BE49-F238E27FC236}">
                <a16:creationId xmlns:a16="http://schemas.microsoft.com/office/drawing/2014/main" id="{FF6C7816-D878-71C1-722A-2C71B336D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918" y="2433711"/>
            <a:ext cx="1922894" cy="770206"/>
          </a:xfrm>
          <a:prstGeom prst="rect">
            <a:avLst/>
          </a:prstGeom>
        </p:spPr>
      </p:pic>
      <p:pic>
        <p:nvPicPr>
          <p:cNvPr id="9" name="Picture 8">
            <a:extLst>
              <a:ext uri="{FF2B5EF4-FFF2-40B4-BE49-F238E27FC236}">
                <a16:creationId xmlns:a16="http://schemas.microsoft.com/office/drawing/2014/main" id="{58237AEA-59A4-29C3-5471-AFD39FFA04FF}"/>
              </a:ext>
            </a:extLst>
          </p:cNvPr>
          <p:cNvPicPr>
            <a:picLocks noChangeAspect="1"/>
          </p:cNvPicPr>
          <p:nvPr/>
        </p:nvPicPr>
        <p:blipFill>
          <a:blip r:embed="rId4"/>
          <a:stretch>
            <a:fillRect/>
          </a:stretch>
        </p:blipFill>
        <p:spPr>
          <a:xfrm>
            <a:off x="5320681" y="2461847"/>
            <a:ext cx="1990118" cy="692462"/>
          </a:xfrm>
          <a:prstGeom prst="rect">
            <a:avLst/>
          </a:prstGeom>
        </p:spPr>
      </p:pic>
      <p:pic>
        <p:nvPicPr>
          <p:cNvPr id="11" name="Picture 10">
            <a:extLst>
              <a:ext uri="{FF2B5EF4-FFF2-40B4-BE49-F238E27FC236}">
                <a16:creationId xmlns:a16="http://schemas.microsoft.com/office/drawing/2014/main" id="{B0A3C4CE-DC19-28E5-1BB6-34180143D92A}"/>
              </a:ext>
            </a:extLst>
          </p:cNvPr>
          <p:cNvPicPr>
            <a:picLocks noChangeAspect="1"/>
          </p:cNvPicPr>
          <p:nvPr/>
        </p:nvPicPr>
        <p:blipFill>
          <a:blip r:embed="rId5"/>
          <a:stretch>
            <a:fillRect/>
          </a:stretch>
        </p:blipFill>
        <p:spPr>
          <a:xfrm>
            <a:off x="2006269" y="2468827"/>
            <a:ext cx="775202" cy="606680"/>
          </a:xfrm>
          <a:prstGeom prst="rect">
            <a:avLst/>
          </a:prstGeom>
        </p:spPr>
      </p:pic>
      <p:pic>
        <p:nvPicPr>
          <p:cNvPr id="13" name="Picture 12">
            <a:extLst>
              <a:ext uri="{FF2B5EF4-FFF2-40B4-BE49-F238E27FC236}">
                <a16:creationId xmlns:a16="http://schemas.microsoft.com/office/drawing/2014/main" id="{0C6A51E1-5BF4-366C-4A06-F021FCFFAEF9}"/>
              </a:ext>
            </a:extLst>
          </p:cNvPr>
          <p:cNvPicPr>
            <a:picLocks noChangeAspect="1"/>
          </p:cNvPicPr>
          <p:nvPr/>
        </p:nvPicPr>
        <p:blipFill>
          <a:blip r:embed="rId6"/>
          <a:stretch>
            <a:fillRect/>
          </a:stretch>
        </p:blipFill>
        <p:spPr>
          <a:xfrm>
            <a:off x="3996387" y="2498611"/>
            <a:ext cx="775202" cy="576896"/>
          </a:xfrm>
          <a:prstGeom prst="rect">
            <a:avLst/>
          </a:prstGeom>
        </p:spPr>
      </p:pic>
      <p:sp>
        <p:nvSpPr>
          <p:cNvPr id="14" name="TextBox 13">
            <a:extLst>
              <a:ext uri="{FF2B5EF4-FFF2-40B4-BE49-F238E27FC236}">
                <a16:creationId xmlns:a16="http://schemas.microsoft.com/office/drawing/2014/main" id="{C53A8AC5-0E30-AC96-4E90-704E00B14562}"/>
              </a:ext>
            </a:extLst>
          </p:cNvPr>
          <p:cNvSpPr txBox="1"/>
          <p:nvPr/>
        </p:nvSpPr>
        <p:spPr>
          <a:xfrm>
            <a:off x="5964047" y="3301004"/>
            <a:ext cx="98473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sai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B2AF56E-ED01-29E2-9DD2-6AD3EB52D9CF}"/>
              </a:ext>
            </a:extLst>
          </p:cNvPr>
          <p:cNvSpPr txBox="1"/>
          <p:nvPr/>
        </p:nvSpPr>
        <p:spPr>
          <a:xfrm>
            <a:off x="5964046" y="4054353"/>
            <a:ext cx="98473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sai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5BBACE7-2A51-E595-F7DC-22629C772865}"/>
              </a:ext>
            </a:extLst>
          </p:cNvPr>
          <p:cNvSpPr txBox="1"/>
          <p:nvPr/>
        </p:nvSpPr>
        <p:spPr>
          <a:xfrm>
            <a:off x="7945247" y="3301004"/>
            <a:ext cx="98473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sai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965674A-2911-F847-4AA8-34BC1C17224C}"/>
              </a:ext>
            </a:extLst>
          </p:cNvPr>
          <p:cNvSpPr txBox="1"/>
          <p:nvPr/>
        </p:nvSpPr>
        <p:spPr>
          <a:xfrm>
            <a:off x="9891138" y="4054353"/>
            <a:ext cx="98473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sai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4CAC76B-C8D0-4DB3-F26A-52A464CDC029}"/>
              </a:ext>
            </a:extLst>
          </p:cNvPr>
          <p:cNvSpPr txBox="1"/>
          <p:nvPr/>
        </p:nvSpPr>
        <p:spPr>
          <a:xfrm>
            <a:off x="7945246" y="4779142"/>
            <a:ext cx="98473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sai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D3333EC-FB69-4647-4AEF-F3855EC4BFDB}"/>
              </a:ext>
            </a:extLst>
          </p:cNvPr>
          <p:cNvSpPr txBox="1"/>
          <p:nvPr/>
        </p:nvSpPr>
        <p:spPr>
          <a:xfrm>
            <a:off x="9891137" y="4773341"/>
            <a:ext cx="98473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sai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D9FD422-BC3E-0148-6B66-7F867A7B5109}"/>
              </a:ext>
            </a:extLst>
          </p:cNvPr>
          <p:cNvSpPr txBox="1"/>
          <p:nvPr/>
        </p:nvSpPr>
        <p:spPr>
          <a:xfrm>
            <a:off x="9926447" y="3301004"/>
            <a:ext cx="98473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đúng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BD5A6BA-803A-4E72-E74A-DDDF7FE5DAA8}"/>
              </a:ext>
            </a:extLst>
          </p:cNvPr>
          <p:cNvSpPr txBox="1"/>
          <p:nvPr/>
        </p:nvSpPr>
        <p:spPr>
          <a:xfrm>
            <a:off x="7813489" y="4054353"/>
            <a:ext cx="98473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đúng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D5514F9-15BD-6887-9824-0ADA49C008C6}"/>
              </a:ext>
            </a:extLst>
          </p:cNvPr>
          <p:cNvSpPr txBox="1"/>
          <p:nvPr/>
        </p:nvSpPr>
        <p:spPr>
          <a:xfrm>
            <a:off x="5823370" y="4807702"/>
            <a:ext cx="98473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đúng</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70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0" grpId="0"/>
      <p:bldP spid="21" grpId="0"/>
      <p:bldP spid="22"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765D58D-440D-55AC-201F-9692030A45B3}"/>
              </a:ext>
            </a:extLst>
          </p:cNvPr>
          <p:cNvSpPr txBox="1"/>
          <p:nvPr/>
        </p:nvSpPr>
        <p:spPr>
          <a:xfrm>
            <a:off x="502024" y="292685"/>
            <a:ext cx="10721788" cy="461665"/>
          </a:xfrm>
          <a:prstGeom prst="rect">
            <a:avLst/>
          </a:prstGeom>
          <a:noFill/>
        </p:spPr>
        <p:txBody>
          <a:bodyPr wrap="square">
            <a:spAutoFit/>
          </a:bodyPr>
          <a:lstStyle/>
          <a:p>
            <a:r>
              <a:rPr lang="en-US" sz="2400" b="1" dirty="0" err="1">
                <a:solidFill>
                  <a:srgbClr val="FF0000"/>
                </a:solidFill>
                <a:effectLst/>
                <a:latin typeface="Times New Roman" panose="02020603050405020304" pitchFamily="18" charset="0"/>
                <a:cs typeface="Times New Roman" panose="02020603050405020304" pitchFamily="18" charset="0"/>
              </a:rPr>
              <a:t>Một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số</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phép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toán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đặc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biệt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khác</a:t>
            </a:r>
            <a:r>
              <a:rPr lang="en-US" sz="2400" b="1"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2E4518F-3383-7C16-5CAF-17F3B49236C4}"/>
              </a:ext>
            </a:extLst>
          </p:cNvPr>
          <p:cNvPicPr>
            <a:picLocks noChangeAspect="1"/>
          </p:cNvPicPr>
          <p:nvPr/>
        </p:nvPicPr>
        <p:blipFill>
          <a:blip r:embed="rId2"/>
          <a:stretch>
            <a:fillRect/>
          </a:stretch>
        </p:blipFill>
        <p:spPr>
          <a:xfrm>
            <a:off x="1202076" y="840620"/>
            <a:ext cx="8118022" cy="2009650"/>
          </a:xfrm>
          <a:prstGeom prst="rect">
            <a:avLst/>
          </a:prstGeom>
        </p:spPr>
      </p:pic>
      <p:sp>
        <p:nvSpPr>
          <p:cNvPr id="6" name="TextBox 5">
            <a:extLst>
              <a:ext uri="{FF2B5EF4-FFF2-40B4-BE49-F238E27FC236}">
                <a16:creationId xmlns:a16="http://schemas.microsoft.com/office/drawing/2014/main" id="{93DB9935-3C10-4EA1-90CF-D96816F8929F}"/>
              </a:ext>
            </a:extLst>
          </p:cNvPr>
          <p:cNvSpPr txBox="1"/>
          <p:nvPr/>
        </p:nvSpPr>
        <p:spPr>
          <a:xfrm>
            <a:off x="1202075" y="3064218"/>
            <a:ext cx="10178687" cy="1200329"/>
          </a:xfrm>
          <a:prstGeom prst="rect">
            <a:avLst/>
          </a:prstGeom>
          <a:noFill/>
        </p:spPr>
        <p:txBody>
          <a:bodyPr wrap="square">
            <a:spAutoFit/>
          </a:bodyPr>
          <a:lstStyle/>
          <a:p>
            <a:r>
              <a:rPr lang="vi-VN" sz="2400" b="1" i="1" dirty="0">
                <a:solidFill>
                  <a:srgbClr val="FF0000"/>
                </a:solidFill>
                <a:effectLst/>
                <a:latin typeface="Times New Roman" panose="02020603050405020304" pitchFamily="18" charset="0"/>
                <a:cs typeface="Times New Roman" panose="02020603050405020304" pitchFamily="18" charset="0"/>
              </a:rPr>
              <a:t>Lưu ý: </a:t>
            </a:r>
            <a:r>
              <a:rPr lang="vi-VN" sz="2400" b="1" dirty="0">
                <a:solidFill>
                  <a:srgbClr val="FF0000"/>
                </a:solidFill>
                <a:effectLst/>
                <a:latin typeface="Times New Roman" panose="02020603050405020304" pitchFamily="18" charset="0"/>
                <a:cs typeface="Times New Roman" panose="02020603050405020304" pitchFamily="18" charset="0"/>
              </a:rPr>
              <a:t>Scratch không có dấu ngoặc để quy định thứ tự thực hiện phép toán. Với biểu thức có nhiều phép toán, khi chạy chương trình, các phép toán được thực hiện theo thứ tự từ trong ra ngoài. Ví dụ minh hoạ như Hình 97.</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E401338-79AD-7D35-45A3-1F60FA41A708}"/>
              </a:ext>
            </a:extLst>
          </p:cNvPr>
          <p:cNvPicPr>
            <a:picLocks noChangeAspect="1"/>
          </p:cNvPicPr>
          <p:nvPr/>
        </p:nvPicPr>
        <p:blipFill>
          <a:blip r:embed="rId3"/>
          <a:stretch>
            <a:fillRect/>
          </a:stretch>
        </p:blipFill>
        <p:spPr>
          <a:xfrm>
            <a:off x="4262152" y="4273647"/>
            <a:ext cx="3667695" cy="2300768"/>
          </a:xfrm>
          <a:prstGeom prst="rect">
            <a:avLst/>
          </a:prstGeom>
        </p:spPr>
      </p:pic>
    </p:spTree>
    <p:extLst>
      <p:ext uri="{BB962C8B-B14F-4D97-AF65-F5344CB8AC3E}">
        <p14:creationId xmlns:p14="http://schemas.microsoft.com/office/powerpoint/2010/main" val="3270897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iảng viên">
      <a:dk1>
        <a:srgbClr val="3F3F3F"/>
      </a:dk1>
      <a:lt1>
        <a:sysClr val="window" lastClr="FFFFFF"/>
      </a:lt1>
      <a:dk2>
        <a:srgbClr val="1D4E89"/>
      </a:dk2>
      <a:lt2>
        <a:srgbClr val="E7E6E6"/>
      </a:lt2>
      <a:accent1>
        <a:srgbClr val="2759AD"/>
      </a:accent1>
      <a:accent2>
        <a:srgbClr val="F27123"/>
      </a:accent2>
      <a:accent3>
        <a:srgbClr val="51B748"/>
      </a:accent3>
      <a:accent4>
        <a:srgbClr val="FFCE54"/>
      </a:accent4>
      <a:accent5>
        <a:srgbClr val="FC6E51"/>
      </a:accent5>
      <a:accent6>
        <a:srgbClr val="ED5565"/>
      </a:accent6>
      <a:hlink>
        <a:srgbClr val="5D9CEC"/>
      </a:hlink>
      <a:folHlink>
        <a:srgbClr val="AC92EC"/>
      </a:folHlink>
    </a:clrScheme>
    <a:fontScheme name="Giảng viên PTA">
      <a:majorFont>
        <a:latin typeface="roboto-condensed-extra-bold"/>
        <a:ea typeface=""/>
        <a:cs typeface=""/>
      </a:majorFont>
      <a:minorFont>
        <a:latin typeface="RobotoCondensed-Ital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643</Words>
  <Application>Microsoft Office PowerPoint</Application>
  <PresentationFormat>Widescreen</PresentationFormat>
  <Paragraphs>113</Paragraphs>
  <Slides>18</Slides>
  <Notes>5</Notes>
  <HiddenSlides>0</HiddenSlides>
  <MMClips>22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等线</vt:lpstr>
      <vt:lpstr>微软雅黑</vt:lpstr>
      <vt:lpstr>Arial</vt:lpstr>
      <vt:lpstr>Calibri</vt:lpstr>
      <vt:lpstr>Open Sans</vt:lpstr>
      <vt:lpstr>roboto-condensed-extra-bold</vt:lpstr>
      <vt:lpstr>RobotoCondensed-Italic</vt:lpstr>
      <vt:lpstr>Times New Roman</vt:lpstr>
      <vt:lpstr>UVN Banh Mi</vt:lpstr>
      <vt:lpstr>1_Office 主题</vt:lpstr>
      <vt:lpstr>6_Office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237</cp:revision>
  <dcterms:created xsi:type="dcterms:W3CDTF">2021-11-14T08:33:00Z</dcterms:created>
  <dcterms:modified xsi:type="dcterms:W3CDTF">2025-04-09T14:53:24Z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A3CF7C266B86485A86C45F67E6CC5091_13</vt:lpwstr>
  </property>
  <property fmtid="{D5CDD505-2E9C-101B-9397-08002B2CF9AE}" pid="3" name="KSOProductBuildVer">
    <vt:lpwstr>1033-12.2.0.13359</vt:lpwstr>
  </property>
</Properties>
</file>