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59" r:id="rId3"/>
    <p:sldId id="288" r:id="rId4"/>
    <p:sldId id="283" r:id="rId5"/>
    <p:sldId id="260" r:id="rId6"/>
    <p:sldId id="256" r:id="rId7"/>
    <p:sldId id="261" r:id="rId8"/>
    <p:sldId id="257" r:id="rId9"/>
    <p:sldId id="262" r:id="rId10"/>
    <p:sldId id="279" r:id="rId11"/>
    <p:sldId id="287" r:id="rId12"/>
    <p:sldId id="284" r:id="rId13"/>
    <p:sldId id="285" r:id="rId14"/>
    <p:sldId id="264" r:id="rId15"/>
    <p:sldId id="277" r:id="rId16"/>
    <p:sldId id="281" r:id="rId17"/>
    <p:sldId id="268" r:id="rId18"/>
    <p:sldId id="266" r:id="rId19"/>
    <p:sldId id="275" r:id="rId20"/>
    <p:sldId id="282" r:id="rId21"/>
    <p:sldId id="269" r:id="rId22"/>
    <p:sldId id="271" r:id="rId23"/>
    <p:sldId id="272" r:id="rId24"/>
    <p:sldId id="276" r:id="rId25"/>
    <p:sldId id="286" r:id="rId26"/>
    <p:sldId id="2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09D548-35EB-4478-850A-E2EF9E78D841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6348D-D8F6-42A1-B097-BED2BBE56A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20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EAB965A-ED7A-275E-E66E-BD282ADC5C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729BD2D-FA5F-39F5-28DE-2AC0EC2436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22757A7-4DFF-71B5-10A1-DBCD3649F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78C04-A3A8-4A20-BAEB-301EF9638F5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28193C-BB13-2F45-FA47-9E390BA2A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6F914F-AADA-68B4-9754-F99592072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0A2C-6192-492B-AD5B-6A2E076A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78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5766066-1A1F-B137-E2D0-D025DFE34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77ABD89-E79B-CDC2-1034-546051CFA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FDF02B-553C-FD60-CF4A-AB8D8A092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78C04-A3A8-4A20-BAEB-301EF9638F5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CCE3EF-A572-A230-0C2C-66C4CD0CB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757CC9-6A90-F08B-34A0-D3D7502B9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0A2C-6192-492B-AD5B-6A2E076A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5F3A297-880D-3CD6-AD6D-840925AE45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B9389D8-229F-A19D-4D1A-ABDB19742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0231354-5322-16DF-5284-155AB5643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78C04-A3A8-4A20-BAEB-301EF9638F5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C1BE2C-FCF7-3E57-E436-3AD240F18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D61073-BFC8-1368-6FAA-D2BC85C43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0A2C-6192-492B-AD5B-6A2E076A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73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02E6D63-CEA4-C330-A8E4-DA8BE05A6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AD3005-8973-9650-7876-7CFA66F7D7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046256-9474-D7E3-4E8D-D5EE4D295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78C04-A3A8-4A20-BAEB-301EF9638F5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F7227FD-A715-3CEC-58F8-86517CB31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98118B-3F35-4814-6289-0C29F8CD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0A2C-6192-492B-AD5B-6A2E076A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27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FD131BC-0B42-5ED5-B15D-E477B71E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F3CE1DE-9C54-C832-ABC1-3A9D3B2CF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EF2A12-9D07-7D8B-A652-B5D334777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78C04-A3A8-4A20-BAEB-301EF9638F5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453858-E799-8251-9FDB-55864D584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DEB777-98AE-623E-C52E-32BFA922C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0A2C-6192-492B-AD5B-6A2E076A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29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38E0AF9-CB40-B007-7E17-2A19B91B5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1D20096-10C8-8F25-5A8B-293EA65C56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52FA2DF-3C5D-B414-8F6A-C5EEE7E0CE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03E6C2F-33B7-904D-2CB2-06D9D56DD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78C04-A3A8-4A20-BAEB-301EF9638F5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E1BAEF-AAAD-F19D-09FA-18952B54E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E1E69A1-088D-4182-4242-7DD0EF68C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0A2C-6192-492B-AD5B-6A2E076A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076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23419FF-7E1D-5D87-1E85-572CA25EF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1F13352-FEAF-A329-F065-6438FC62C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04FB8F4-7ABE-4826-FD2D-8FD902CF42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84B399F8-B214-8C26-FC4C-8A9FB82B9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70F50C2-2B6F-0FB0-9A66-2ED6C98D27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C3D97D0-ECE3-0251-54BC-FDFF59F4B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78C04-A3A8-4A20-BAEB-301EF9638F5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0FCB5DE-AF8C-DE17-435D-A1F8C2B4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5CCAF10-3A67-52EC-06B6-8041C8139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0A2C-6192-492B-AD5B-6A2E076A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06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1A9C9BC-BCEC-F1CB-AEBA-617049A0C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1CAE386-0209-84DD-7F76-6DCAB3355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78C04-A3A8-4A20-BAEB-301EF9638F5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4437DFD-95B0-F3D8-3D96-052163A83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3E3F013-FD39-6623-1BE6-CB92FB3B3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0A2C-6192-492B-AD5B-6A2E076A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386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DAB7789-569C-46D8-1363-05FAAFAEC2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78C04-A3A8-4A20-BAEB-301EF9638F5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FAFFB24-5901-C03C-261F-26B07DD68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F9417AB-ED83-36F0-0F8A-D79ADF548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0A2C-6192-492B-AD5B-6A2E076A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496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E1DB588-7EAD-79DC-3C87-A2AA7DAC2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AE8F61-A10E-D932-966B-0388026A69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90E897-0E35-7B73-714C-74B2B6F27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CEA6DE2-7CBE-6A49-BF38-A61BC5D0D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78C04-A3A8-4A20-BAEB-301EF9638F5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FBA406B-02CD-40DE-923F-FC683DCB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FAD72E-68C0-1959-0525-6C3FD31E3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0A2C-6192-492B-AD5B-6A2E076A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33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9914B39-F137-920D-E95E-6B9E79D90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9B8FF301-538F-C650-0253-9941A28557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3DFA12D-8E84-0563-8B0D-2D930046EB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FEB208-0C34-D6C7-5DCE-FAE927AD9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F78C04-A3A8-4A20-BAEB-301EF9638F5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864982F-DE51-C08B-23BF-62DA7671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0717E9A-DC18-DF87-E90D-74FAB31EC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70A2C-6192-492B-AD5B-6A2E076A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893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6C6DCBD1-395F-7F9A-3AE4-2DE5EECE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B7EC87B-79CD-0537-FBB7-EBEE973092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9D3F279-E22C-4FBC-C3FE-073FCA700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78C04-A3A8-4A20-BAEB-301EF9638F5E}" type="datetimeFigureOut">
              <a:rPr lang="en-US" smtClean="0"/>
              <a:t>07/12/2023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B5C846-219A-D796-8EE3-AE295D830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CCBFC6-11B3-F751-AE24-130FD5160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70A2C-6192-492B-AD5B-6A2E076A2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83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108F867-95FF-47AE-A18B-99CB8C8BD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F6B2DCD-3A6E-CEAB-9A5C-13110B5490AE}"/>
              </a:ext>
            </a:extLst>
          </p:cNvPr>
          <p:cNvSpPr/>
          <p:nvPr/>
        </p:nvSpPr>
        <p:spPr>
          <a:xfrm>
            <a:off x="1922263" y="1767055"/>
            <a:ext cx="10094238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CHÀO MỪNG QUÝ THẦY CÔ 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VỀ DỰ GIỜ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56A472D-40EB-65D9-DE2D-43DE66C70674}"/>
              </a:ext>
            </a:extLst>
          </p:cNvPr>
          <p:cNvSpPr txBox="1"/>
          <p:nvPr/>
        </p:nvSpPr>
        <p:spPr>
          <a:xfrm>
            <a:off x="5869858" y="11651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0F8E1F9-70C2-9D61-3361-8892F6E95737}"/>
              </a:ext>
            </a:extLst>
          </p:cNvPr>
          <p:cNvSpPr txBox="1"/>
          <p:nvPr/>
        </p:nvSpPr>
        <p:spPr>
          <a:xfrm>
            <a:off x="2817701" y="178180"/>
            <a:ext cx="8627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THỊ XÃ HOÀI NHƠN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SỐ 1 HOÀI THANH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7DCD96A3-5564-E8E3-A05D-5C45D1D9528F}"/>
              </a:ext>
            </a:extLst>
          </p:cNvPr>
          <p:cNvCxnSpPr/>
          <p:nvPr/>
        </p:nvCxnSpPr>
        <p:spPr>
          <a:xfrm>
            <a:off x="5530645" y="1009177"/>
            <a:ext cx="34658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AE24580-3618-E0C8-C94F-F32D0309725B}"/>
              </a:ext>
            </a:extLst>
          </p:cNvPr>
          <p:cNvSpPr txBox="1"/>
          <p:nvPr/>
        </p:nvSpPr>
        <p:spPr>
          <a:xfrm>
            <a:off x="6644520" y="1147000"/>
            <a:ext cx="5456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Nhơn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07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9F90E20-32CD-5BFF-347A-9D00108C4253}"/>
              </a:ext>
            </a:extLst>
          </p:cNvPr>
          <p:cNvSpPr txBox="1"/>
          <p:nvPr/>
        </p:nvSpPr>
        <p:spPr>
          <a:xfrm>
            <a:off x="4372897" y="4524766"/>
            <a:ext cx="64819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Tin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(Tin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3A2</a:t>
            </a:r>
            <a:endParaRPr lang="en-US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2023 - 2024</a:t>
            </a:r>
          </a:p>
        </p:txBody>
      </p:sp>
    </p:spTree>
    <p:extLst>
      <p:ext uri="{BB962C8B-B14F-4D97-AF65-F5344CB8AC3E}">
        <p14:creationId xmlns:p14="http://schemas.microsoft.com/office/powerpoint/2010/main" val="68873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013F25-01E1-2E0D-EACF-522C10C8C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92197F-D2AD-5BA5-1439-9AF0F025E7F1}"/>
              </a:ext>
            </a:extLst>
          </p:cNvPr>
          <p:cNvSpPr txBox="1"/>
          <p:nvPr/>
        </p:nvSpPr>
        <p:spPr>
          <a:xfrm>
            <a:off x="2684207" y="722670"/>
            <a:ext cx="849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SẮP XẾP ĐỂ DỄ TÌM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305D16-1346-E87E-B209-3960B94340ED}"/>
              </a:ext>
            </a:extLst>
          </p:cNvPr>
          <p:cNvSpPr txBox="1"/>
          <p:nvPr/>
        </p:nvSpPr>
        <p:spPr>
          <a:xfrm>
            <a:off x="545691" y="2344153"/>
            <a:ext cx="4277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SẮP XẾP HỢP LÍ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582" y="2928928"/>
            <a:ext cx="9840036" cy="36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87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013F25-01E1-2E0D-EACF-522C10C8C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92197F-D2AD-5BA5-1439-9AF0F025E7F1}"/>
              </a:ext>
            </a:extLst>
          </p:cNvPr>
          <p:cNvSpPr txBox="1"/>
          <p:nvPr/>
        </p:nvSpPr>
        <p:spPr>
          <a:xfrm>
            <a:off x="2684207" y="722670"/>
            <a:ext cx="849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SẮP XẾP ĐỂ DỄ TÌM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305D16-1346-E87E-B209-3960B94340ED}"/>
              </a:ext>
            </a:extLst>
          </p:cNvPr>
          <p:cNvSpPr txBox="1"/>
          <p:nvPr/>
        </p:nvSpPr>
        <p:spPr>
          <a:xfrm>
            <a:off x="545691" y="2344153"/>
            <a:ext cx="4277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SẮP XẾP HỢP LÍ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314A69B-FF01-E818-FDAC-55A3AEA39926}"/>
              </a:ext>
            </a:extLst>
          </p:cNvPr>
          <p:cNvSpPr txBox="1"/>
          <p:nvPr/>
        </p:nvSpPr>
        <p:spPr>
          <a:xfrm>
            <a:off x="6412190" y="3111248"/>
            <a:ext cx="5525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CAB40A-A444-16AC-AB4D-2EDCC343127F}"/>
              </a:ext>
            </a:extLst>
          </p:cNvPr>
          <p:cNvSpPr txBox="1"/>
          <p:nvPr/>
        </p:nvSpPr>
        <p:spPr>
          <a:xfrm>
            <a:off x="6499952" y="4446015"/>
            <a:ext cx="58263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B0AC0C-11E4-9BC9-88D4-DDB35FB94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54" y="2948837"/>
            <a:ext cx="5525728" cy="3304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0D18453-BB08-5A15-C63C-5B8FD938191F}"/>
              </a:ext>
            </a:extLst>
          </p:cNvPr>
          <p:cNvSpPr txBox="1"/>
          <p:nvPr/>
        </p:nvSpPr>
        <p:spPr>
          <a:xfrm>
            <a:off x="1288314" y="6232689"/>
            <a:ext cx="514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43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888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013F25-01E1-2E0D-EACF-522C10C8C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92197F-D2AD-5BA5-1439-9AF0F025E7F1}"/>
              </a:ext>
            </a:extLst>
          </p:cNvPr>
          <p:cNvSpPr txBox="1"/>
          <p:nvPr/>
        </p:nvSpPr>
        <p:spPr>
          <a:xfrm>
            <a:off x="2684207" y="722670"/>
            <a:ext cx="849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SẮP XẾP ĐỂ DỄ TÌM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305D16-1346-E87E-B209-3960B94340ED}"/>
              </a:ext>
            </a:extLst>
          </p:cNvPr>
          <p:cNvSpPr txBox="1"/>
          <p:nvPr/>
        </p:nvSpPr>
        <p:spPr>
          <a:xfrm>
            <a:off x="545691" y="2276337"/>
            <a:ext cx="4277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SẮP XẾP HỢP LÍ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85EC3DA-CDFA-0520-5AD2-343F557FBD4A}"/>
              </a:ext>
            </a:extLst>
          </p:cNvPr>
          <p:cNvSpPr txBox="1"/>
          <p:nvPr/>
        </p:nvSpPr>
        <p:spPr>
          <a:xfrm>
            <a:off x="619433" y="3321824"/>
            <a:ext cx="1106129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Sắp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xếp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lí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giúp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em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kiếm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nhanh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hơn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nhờ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việc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kiếm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quy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tắc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sắp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xếp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53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013F25-01E1-2E0D-EACF-522C10C8C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92197F-D2AD-5BA5-1439-9AF0F025E7F1}"/>
              </a:ext>
            </a:extLst>
          </p:cNvPr>
          <p:cNvSpPr txBox="1"/>
          <p:nvPr/>
        </p:nvSpPr>
        <p:spPr>
          <a:xfrm>
            <a:off x="2684207" y="722670"/>
            <a:ext cx="849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SẮP XẾP ĐỂ DỄ TÌM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305D16-1346-E87E-B209-3960B94340ED}"/>
              </a:ext>
            </a:extLst>
          </p:cNvPr>
          <p:cNvSpPr txBox="1"/>
          <p:nvPr/>
        </p:nvSpPr>
        <p:spPr>
          <a:xfrm>
            <a:off x="545691" y="2399068"/>
            <a:ext cx="4277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SẮP XẾP HỢP LÍ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85EC3DA-CDFA-0520-5AD2-343F557FBD4A}"/>
              </a:ext>
            </a:extLst>
          </p:cNvPr>
          <p:cNvSpPr txBox="1"/>
          <p:nvPr/>
        </p:nvSpPr>
        <p:spPr>
          <a:xfrm>
            <a:off x="565355" y="3105834"/>
            <a:ext cx="73639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Sắp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xếp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đồ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vật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hợp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lí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sẽ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giúp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chúng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ta?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85EC3DA-CDFA-0520-5AD2-343F557FBD4A}"/>
              </a:ext>
            </a:extLst>
          </p:cNvPr>
          <p:cNvSpPr txBox="1"/>
          <p:nvPr/>
        </p:nvSpPr>
        <p:spPr>
          <a:xfrm>
            <a:off x="1168131" y="3691125"/>
            <a:ext cx="789398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lphaUcPeriod"/>
            </a:pP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Quản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lí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đồ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vật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dễ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dàng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hơn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marL="514350" indent="-514350" algn="just">
              <a:buAutoNum type="alphaUcPeriod"/>
            </a:pP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Quản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lí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đồ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vật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để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người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khác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khó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tìm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thấy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marL="514350" indent="-514350" algn="just">
              <a:buAutoNum type="alphaUcPeriod"/>
            </a:pP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Tìm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kiếm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đồ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vật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nhanh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hơn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  <a:p>
            <a:pPr marL="514350" indent="-514350" algn="just">
              <a:buAutoNum type="alphaUcPeriod"/>
            </a:pP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Cả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A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và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C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đều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SG" sz="2800" b="1" dirty="0" err="1" smtClean="0">
                <a:solidFill>
                  <a:srgbClr val="0070C0"/>
                </a:solidFill>
                <a:latin typeface="Times New Roman" panose="02020603050405020304" pitchFamily="18" charset="0"/>
              </a:rPr>
              <a:t>đúng</a:t>
            </a:r>
            <a:r>
              <a:rPr lang="en-SG" sz="2800" b="1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. 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" name="Oval 1"/>
          <p:cNvSpPr/>
          <p:nvPr/>
        </p:nvSpPr>
        <p:spPr>
          <a:xfrm>
            <a:off x="1173711" y="4984219"/>
            <a:ext cx="491318" cy="49131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1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DC4DFCD-A856-DF91-A51B-13E23615618A}"/>
              </a:ext>
            </a:extLst>
          </p:cNvPr>
          <p:cNvSpPr/>
          <p:nvPr/>
        </p:nvSpPr>
        <p:spPr>
          <a:xfrm>
            <a:off x="3086375" y="101053"/>
            <a:ext cx="65147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 ĐỘNG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3D0C899-E219-68B8-3B11-4F9C903D5A27}"/>
              </a:ext>
            </a:extLst>
          </p:cNvPr>
          <p:cNvSpPr txBox="1"/>
          <p:nvPr/>
        </p:nvSpPr>
        <p:spPr>
          <a:xfrm>
            <a:off x="728729" y="957239"/>
            <a:ext cx="9610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D958BB1-36F5-C77A-780C-D1E9B5B6D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97" y="1238755"/>
            <a:ext cx="3469873" cy="2602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F316271-5067-1C08-FCF2-089BB36E5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43" y="1673579"/>
            <a:ext cx="2674374" cy="2287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1AF52CA-F503-924D-FD1E-32A0ABA9DB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4" y="1486208"/>
            <a:ext cx="2318246" cy="21074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C6EFDE7-B331-765B-5F14-1FE93E09E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2" y="3361104"/>
            <a:ext cx="3153734" cy="31537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8A43767E-1D67-B3CC-60E8-54604926F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34" y="4099580"/>
            <a:ext cx="2674374" cy="267766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23AE5C9C-96A4-23C3-F9B5-546203AA51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068" y="3961083"/>
            <a:ext cx="2674374" cy="267437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8CC1B665-06DD-7765-61E0-DC08E830BC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679" y="1653769"/>
            <a:ext cx="2812316" cy="281231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47CC117A-E3ED-44EF-682F-7A7DD6B647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953" y="4243793"/>
            <a:ext cx="3582047" cy="23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0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124">
            <a:extLst>
              <a:ext uri="{FF2B5EF4-FFF2-40B4-BE49-F238E27FC236}">
                <a16:creationId xmlns="" xmlns:a16="http://schemas.microsoft.com/office/drawing/2014/main" id="{6DC4DFCD-A856-DF91-A51B-13E23615618A}"/>
              </a:ext>
            </a:extLst>
          </p:cNvPr>
          <p:cNvSpPr/>
          <p:nvPr/>
        </p:nvSpPr>
        <p:spPr>
          <a:xfrm>
            <a:off x="2770936" y="689488"/>
            <a:ext cx="65147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 ĐỘNG NHÓM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26" name="ten">
            <a:extLst>
              <a:ext uri="{FF2B5EF4-FFF2-40B4-BE49-F238E27FC236}">
                <a16:creationId xmlns="" xmlns:a16="http://schemas.microsoft.com/office/drawing/2014/main" id="{B370D441-1A0D-5F3A-3989-98AFCB3EC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56" y="2662802"/>
            <a:ext cx="2345959" cy="2542982"/>
          </a:xfrm>
          <a:prstGeom prst="rect">
            <a:avLst/>
          </a:prstGeom>
        </p:spPr>
      </p:pic>
      <p:sp>
        <p:nvSpPr>
          <p:cNvPr id="127" name="Oval 12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Oval 12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9" name="Oval 12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Oval 12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1:56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Oval 13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Oval 13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Oval 25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Oval 25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Oval 25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Oval 25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Oval 25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Oval 25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Oval 26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1:46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Oval 26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Oval 26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Oval 26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Oval 26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Oval 26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Oval 26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8" name="Oval 26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9" name="Oval 26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Oval 26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Oval 27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1:36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Oval 27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Oval 27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4" name="Oval 27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Oval 27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Oval 27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Oval 27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Oval 27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Oval 27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Oval 27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Oval 28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1:26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Oval 28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Oval 28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4" name="Oval 28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Oval 28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Oval 28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Oval 28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Oval 28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Oval 28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Oval 28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Oval 29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1:16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2" name="Oval 29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" name="Oval 29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4" name="Oval 29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Oval 29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6" name="Oval 29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7" name="Oval 29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Oval 29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Oval 29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0" name="Oval 29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Oval 30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1:06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2" name="Oval 30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Oval 30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4" name="Oval 30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Oval 30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Oval 30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Oval 30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" name="Oval 30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0:59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9" name="Oval 30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0:58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0" name="Oval 30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0:57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Oval 31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2" name="Oval 31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0:55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Oval 31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0:54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4" name="Oval 31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0:53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5" name="Oval 31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0:52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6" name="Oval 31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0:51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" name="Oval 31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8" name="Oval 31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0:49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Oval 31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0:48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Oval 31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0:47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1" name="Oval 32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2" name="Oval 32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0:45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Oval 32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0:44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4" name="Oval 32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0:43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5" name="Oval 32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0:42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6" name="Oval 32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0:41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" name="Oval 32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Oval 32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0:39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Oval 32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0:38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0" name="Oval 32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0:37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1" name="Oval 33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2" name="Oval 33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0:35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Oval 33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0:34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4" name="Oval 33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0:33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Oval 33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0:32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6" name="Oval 33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0:31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Oval 33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Oval 33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0:29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Oval 33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0:28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0" name="Oval 33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0:27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1" name="Oval 34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2" name="Oval 34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0:25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" name="Oval 34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0:24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4" name="Oval 34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0:23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5" name="Oval 34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0:22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6" name="Oval 34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0:21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7" name="Oval 34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8" name="Oval 34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0:19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9" name="Oval 34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0:18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0" name="Oval 34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0:17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1" name="Oval 35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2" name="Oval 35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0:15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Oval 35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0:14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4" name="Oval 35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0:13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5" name="Oval 35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0:12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6" name="Oval 35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0:11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7" name="Oval 35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8" name="Oval 35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0:09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9" name="Oval 35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0:08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0" name="Oval 35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0:07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1" name="Oval 36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2" name="Oval 36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0:05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3" name="Oval 36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0:04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4" name="Oval 36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0:03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5" name="Oval 36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6" name="Oval 36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7" name="Oval 36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28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</p:childTnLst>
        </p:cTn>
      </p:par>
    </p:tnLst>
    <p:bldLst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0" grpId="0" animBg="1"/>
      <p:bldP spid="261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67" grpId="0" animBg="1"/>
      <p:bldP spid="268" grpId="0" animBg="1"/>
      <p:bldP spid="269" grpId="0" animBg="1"/>
      <p:bldP spid="270" grpId="0" animBg="1"/>
      <p:bldP spid="271" grpId="0" animBg="1"/>
      <p:bldP spid="272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291" grpId="0" animBg="1"/>
      <p:bldP spid="292" grpId="0" animBg="1"/>
      <p:bldP spid="293" grpId="0" animBg="1"/>
      <p:bldP spid="294" grpId="0" animBg="1"/>
      <p:bldP spid="295" grpId="0" animBg="1"/>
      <p:bldP spid="296" grpId="0" animBg="1"/>
      <p:bldP spid="297" grpId="0" animBg="1"/>
      <p:bldP spid="298" grpId="0" animBg="1"/>
      <p:bldP spid="299" grpId="0" animBg="1"/>
      <p:bldP spid="300" grpId="0" animBg="1"/>
      <p:bldP spid="301" grpId="0" animBg="1"/>
      <p:bldP spid="302" grpId="0" animBg="1"/>
      <p:bldP spid="303" grpId="0" animBg="1"/>
      <p:bldP spid="304" grpId="0" animBg="1"/>
      <p:bldP spid="305" grpId="0" animBg="1"/>
      <p:bldP spid="306" grpId="0" animBg="1"/>
      <p:bldP spid="307" grpId="0" animBg="1"/>
      <p:bldP spid="308" grpId="0" animBg="1"/>
      <p:bldP spid="309" grpId="0" animBg="1"/>
      <p:bldP spid="310" grpId="0" animBg="1"/>
      <p:bldP spid="311" grpId="0" animBg="1"/>
      <p:bldP spid="312" grpId="0" animBg="1"/>
      <p:bldP spid="313" grpId="0" animBg="1"/>
      <p:bldP spid="314" grpId="0" animBg="1"/>
      <p:bldP spid="315" grpId="0" animBg="1"/>
      <p:bldP spid="316" grpId="0" animBg="1"/>
      <p:bldP spid="317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6" grpId="0" animBg="1"/>
      <p:bldP spid="327" grpId="0" animBg="1"/>
      <p:bldP spid="328" grpId="0" animBg="1"/>
      <p:bldP spid="329" grpId="0" animBg="1"/>
      <p:bldP spid="330" grpId="0" animBg="1"/>
      <p:bldP spid="331" grpId="0" animBg="1"/>
      <p:bldP spid="332" grpId="0" animBg="1"/>
      <p:bldP spid="333" grpId="0" animBg="1"/>
      <p:bldP spid="334" grpId="0" animBg="1"/>
      <p:bldP spid="335" grpId="0" animBg="1"/>
      <p:bldP spid="336" grpId="0" animBg="1"/>
      <p:bldP spid="337" grpId="0" animBg="1"/>
      <p:bldP spid="338" grpId="0" animBg="1"/>
      <p:bldP spid="339" grpId="0" animBg="1"/>
      <p:bldP spid="340" grpId="0" animBg="1"/>
      <p:bldP spid="341" grpId="0" animBg="1"/>
      <p:bldP spid="342" grpId="0" animBg="1"/>
      <p:bldP spid="343" grpId="0" animBg="1"/>
      <p:bldP spid="344" grpId="0" animBg="1"/>
      <p:bldP spid="345" grpId="0" animBg="1"/>
      <p:bldP spid="346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353" grpId="0" animBg="1"/>
      <p:bldP spid="354" grpId="0" animBg="1"/>
      <p:bldP spid="355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1" grpId="0" animBg="1"/>
      <p:bldP spid="362" grpId="0" animBg="1"/>
      <p:bldP spid="363" grpId="0" animBg="1"/>
      <p:bldP spid="364" grpId="0" animBg="1"/>
      <p:bldP spid="365" grpId="0" animBg="1"/>
      <p:bldP spid="366" grpId="0" animBg="1"/>
      <p:bldP spid="3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DC4DFCD-A856-DF91-A51B-13E23615618A}"/>
              </a:ext>
            </a:extLst>
          </p:cNvPr>
          <p:cNvSpPr/>
          <p:nvPr/>
        </p:nvSpPr>
        <p:spPr>
          <a:xfrm>
            <a:off x="3146669" y="17769"/>
            <a:ext cx="65147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HOẠT ĐỘNG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3D0C899-E219-68B8-3B11-4F9C903D5A27}"/>
              </a:ext>
            </a:extLst>
          </p:cNvPr>
          <p:cNvSpPr txBox="1"/>
          <p:nvPr/>
        </p:nvSpPr>
        <p:spPr>
          <a:xfrm>
            <a:off x="790205" y="885348"/>
            <a:ext cx="9610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D958BB1-36F5-C77A-780C-D1E9B5B6DF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01" y="1238755"/>
            <a:ext cx="3469873" cy="260240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F316271-5067-1C08-FCF2-089BB36E5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443" y="1673579"/>
            <a:ext cx="2674374" cy="22875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1AF52CA-F503-924D-FD1E-32A0ABA9DB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4" y="1486208"/>
            <a:ext cx="2318246" cy="21074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C6EFDE7-B331-765B-5F14-1FE93E09E6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12" y="3361104"/>
            <a:ext cx="3153734" cy="315373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8A43767E-1D67-B3CC-60E8-54604926FCC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334" y="4099580"/>
            <a:ext cx="2674374" cy="267766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23AE5C9C-96A4-23C3-F9B5-546203AA51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068" y="3961083"/>
            <a:ext cx="2674374" cy="267437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8CC1B665-06DD-7765-61E0-DC08E830BC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1679" y="1653769"/>
            <a:ext cx="2812316" cy="281231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47CC117A-E3ED-44EF-682F-7A7DD6B647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953" y="4243793"/>
            <a:ext cx="3582047" cy="238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06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DC4DFCD-A856-DF91-A51B-13E23615618A}"/>
              </a:ext>
            </a:extLst>
          </p:cNvPr>
          <p:cNvSpPr/>
          <p:nvPr/>
        </p:nvSpPr>
        <p:spPr>
          <a:xfrm>
            <a:off x="3181016" y="101053"/>
            <a:ext cx="632551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THẢO LUẬN NHÓM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3D0C899-E219-68B8-3B11-4F9C903D5A27}"/>
              </a:ext>
            </a:extLst>
          </p:cNvPr>
          <p:cNvSpPr txBox="1"/>
          <p:nvPr/>
        </p:nvSpPr>
        <p:spPr>
          <a:xfrm>
            <a:off x="2077469" y="997634"/>
            <a:ext cx="2718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EA9C43D-E7CC-06BE-5299-938AE2923240}"/>
              </a:ext>
            </a:extLst>
          </p:cNvPr>
          <p:cNvGrpSpPr/>
          <p:nvPr/>
        </p:nvGrpSpPr>
        <p:grpSpPr>
          <a:xfrm>
            <a:off x="211843" y="1606182"/>
            <a:ext cx="5884157" cy="5071706"/>
            <a:chOff x="72373" y="1898827"/>
            <a:chExt cx="5884157" cy="5071706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EF316271-5067-1C08-FCF2-089BB36E5B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020" y="4434680"/>
              <a:ext cx="2305980" cy="1972402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37C93BD4-CF17-A3F1-809E-8A723AE75AA1}"/>
                </a:ext>
              </a:extLst>
            </p:cNvPr>
            <p:cNvGrpSpPr/>
            <p:nvPr/>
          </p:nvGrpSpPr>
          <p:grpSpPr>
            <a:xfrm>
              <a:off x="72373" y="1898827"/>
              <a:ext cx="5884157" cy="5071706"/>
              <a:chOff x="79422" y="1726614"/>
              <a:chExt cx="5884157" cy="5071706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="" xmlns:a16="http://schemas.microsoft.com/office/drawing/2014/main" id="{7EF0EFA7-2E95-20C3-0D52-9698BEA56B06}"/>
                  </a:ext>
                </a:extLst>
              </p:cNvPr>
              <p:cNvGrpSpPr/>
              <p:nvPr/>
            </p:nvGrpSpPr>
            <p:grpSpPr>
              <a:xfrm>
                <a:off x="210112" y="1726614"/>
                <a:ext cx="5753467" cy="4962394"/>
                <a:chOff x="210112" y="1726614"/>
                <a:chExt cx="5753467" cy="4962394"/>
              </a:xfrm>
            </p:grpSpPr>
            <p:pic>
              <p:nvPicPr>
                <p:cNvPr id="23" name="Picture 22">
                  <a:extLst>
                    <a:ext uri="{FF2B5EF4-FFF2-40B4-BE49-F238E27FC236}">
                      <a16:creationId xmlns="" xmlns:a16="http://schemas.microsoft.com/office/drawing/2014/main" id="{AD958BB1-36F5-C77A-780C-D1E9B5B6DF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10112" y="1726614"/>
                  <a:ext cx="3469873" cy="2602405"/>
                </a:xfrm>
                <a:prstGeom prst="rect">
                  <a:avLst/>
                </a:prstGeom>
              </p:spPr>
            </p:pic>
            <p:pic>
              <p:nvPicPr>
                <p:cNvPr id="39" name="Picture 38">
                  <a:extLst>
                    <a:ext uri="{FF2B5EF4-FFF2-40B4-BE49-F238E27FC236}">
                      <a16:creationId xmlns="" xmlns:a16="http://schemas.microsoft.com/office/drawing/2014/main" id="{23AE5C9C-96A4-23C3-F9B5-546203AA51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93706" y="4014634"/>
                  <a:ext cx="2674374" cy="2674374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="" xmlns:a16="http://schemas.microsoft.com/office/drawing/2014/main" id="{8CC1B665-06DD-7765-61E0-DC08E830BC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42651" y="2168536"/>
                  <a:ext cx="2520928" cy="2520928"/>
                </a:xfrm>
                <a:prstGeom prst="rect">
                  <a:avLst/>
                </a:prstGeom>
              </p:spPr>
            </p:pic>
          </p:grpSp>
          <p:sp>
            <p:nvSpPr>
              <p:cNvPr id="2" name="Rectangle 1">
                <a:extLst>
                  <a:ext uri="{FF2B5EF4-FFF2-40B4-BE49-F238E27FC236}">
                    <a16:creationId xmlns="" xmlns:a16="http://schemas.microsoft.com/office/drawing/2014/main" id="{8DCFBDCC-CB60-2AC1-9E5B-33046C95F855}"/>
                  </a:ext>
                </a:extLst>
              </p:cNvPr>
              <p:cNvSpPr/>
              <p:nvPr/>
            </p:nvSpPr>
            <p:spPr>
              <a:xfrm>
                <a:off x="79422" y="1835926"/>
                <a:ext cx="5642048" cy="4962394"/>
              </a:xfrm>
              <a:prstGeom prst="rect">
                <a:avLst/>
              </a:prstGeom>
              <a:noFill/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12626E5-41C0-E5B3-695B-25AB411B93EF}"/>
              </a:ext>
            </a:extLst>
          </p:cNvPr>
          <p:cNvGrpSpPr/>
          <p:nvPr/>
        </p:nvGrpSpPr>
        <p:grpSpPr>
          <a:xfrm>
            <a:off x="6142538" y="1651326"/>
            <a:ext cx="6583467" cy="5071706"/>
            <a:chOff x="6270991" y="1542014"/>
            <a:chExt cx="6583467" cy="5071706"/>
          </a:xfrm>
        </p:grpSpPr>
        <p:pic>
          <p:nvPicPr>
            <p:cNvPr id="27" name="Picture 26">
              <a:extLst>
                <a:ext uri="{FF2B5EF4-FFF2-40B4-BE49-F238E27FC236}">
                  <a16:creationId xmlns="" xmlns:a16="http://schemas.microsoft.com/office/drawing/2014/main" id="{41AF52CA-F503-924D-FD1E-32A0ABA9DB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240" y="4504864"/>
              <a:ext cx="2318246" cy="2107497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="" xmlns:a16="http://schemas.microsoft.com/office/drawing/2014/main" id="{3C6EFDE7-B331-765B-5F14-1FE93E09E6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0991" y="3350674"/>
              <a:ext cx="3153734" cy="3153734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8A43767E-1D67-B3CC-60E8-54604926F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7349" y="1593049"/>
              <a:ext cx="2098228" cy="2100810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="" xmlns:a16="http://schemas.microsoft.com/office/drawing/2014/main" id="{47CC117A-E3ED-44EF-682F-7A7DD6B6478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5632" y="1542014"/>
              <a:ext cx="4688826" cy="312746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6DF42C79-40D7-2DD0-C1A1-89549A54DEC0}"/>
                </a:ext>
              </a:extLst>
            </p:cNvPr>
            <p:cNvSpPr/>
            <p:nvPr/>
          </p:nvSpPr>
          <p:spPr>
            <a:xfrm>
              <a:off x="6876936" y="1542014"/>
              <a:ext cx="5185550" cy="5071706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3D0C899-E219-68B8-3B11-4F9C903D5A27}"/>
              </a:ext>
            </a:extLst>
          </p:cNvPr>
          <p:cNvSpPr txBox="1"/>
          <p:nvPr/>
        </p:nvSpPr>
        <p:spPr>
          <a:xfrm>
            <a:off x="8656526" y="997633"/>
            <a:ext cx="32775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11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013F25-01E1-2E0D-EACF-522C10C8C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92197F-D2AD-5BA5-1439-9AF0F025E7F1}"/>
              </a:ext>
            </a:extLst>
          </p:cNvPr>
          <p:cNvSpPr txBox="1"/>
          <p:nvPr/>
        </p:nvSpPr>
        <p:spPr>
          <a:xfrm>
            <a:off x="2684207" y="722670"/>
            <a:ext cx="849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SẮP XẾP ĐỂ DỄ TÌM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305D16-1346-E87E-B209-3960B94340ED}"/>
              </a:ext>
            </a:extLst>
          </p:cNvPr>
          <p:cNvSpPr txBox="1"/>
          <p:nvPr/>
        </p:nvSpPr>
        <p:spPr>
          <a:xfrm>
            <a:off x="468433" y="2276337"/>
            <a:ext cx="5737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SẮP XẾP THEO YÊU CẦU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836" y="2889845"/>
            <a:ext cx="10058400" cy="376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1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013F25-01E1-2E0D-EACF-522C10C8C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92197F-D2AD-5BA5-1439-9AF0F025E7F1}"/>
              </a:ext>
            </a:extLst>
          </p:cNvPr>
          <p:cNvSpPr txBox="1"/>
          <p:nvPr/>
        </p:nvSpPr>
        <p:spPr>
          <a:xfrm>
            <a:off x="2684207" y="722670"/>
            <a:ext cx="849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SẮP XẾP ĐỂ DỄ TÌM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305D16-1346-E87E-B209-3960B94340ED}"/>
              </a:ext>
            </a:extLst>
          </p:cNvPr>
          <p:cNvSpPr txBox="1"/>
          <p:nvPr/>
        </p:nvSpPr>
        <p:spPr>
          <a:xfrm>
            <a:off x="468433" y="2188352"/>
            <a:ext cx="5737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SẮP XẾP THEO YÊU CẦU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557" y="3269057"/>
            <a:ext cx="1497600" cy="1400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339" y="3228114"/>
            <a:ext cx="1613322" cy="1444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773" y="3241761"/>
            <a:ext cx="1653422" cy="14001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917" y="5257605"/>
            <a:ext cx="1831276" cy="12898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89" y="5273366"/>
            <a:ext cx="1710422" cy="12550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546" y="5257604"/>
            <a:ext cx="1557850" cy="12708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346" y="5257603"/>
            <a:ext cx="1650947" cy="12708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243" y="5273366"/>
            <a:ext cx="1665619" cy="12484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94881" y="2645885"/>
            <a:ext cx="4519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69493" y="3124238"/>
            <a:ext cx="9527898" cy="15853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94880" y="4650902"/>
            <a:ext cx="4519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01365" y="5108223"/>
            <a:ext cx="9527898" cy="15853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00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oạt hình chú gà nhảy 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9684" y="163773"/>
            <a:ext cx="10945504" cy="604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57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013F25-01E1-2E0D-EACF-522C10C8C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92197F-D2AD-5BA5-1439-9AF0F025E7F1}"/>
              </a:ext>
            </a:extLst>
          </p:cNvPr>
          <p:cNvSpPr txBox="1"/>
          <p:nvPr/>
        </p:nvSpPr>
        <p:spPr>
          <a:xfrm>
            <a:off x="2684207" y="722670"/>
            <a:ext cx="849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SẮP XẾP ĐỂ DỄ TÌM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305D16-1346-E87E-B209-3960B94340ED}"/>
              </a:ext>
            </a:extLst>
          </p:cNvPr>
          <p:cNvSpPr txBox="1"/>
          <p:nvPr/>
        </p:nvSpPr>
        <p:spPr>
          <a:xfrm>
            <a:off x="482081" y="2212908"/>
            <a:ext cx="5737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SẮP XẾP THEO YÊU CẦU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275" y="5309928"/>
            <a:ext cx="1831276" cy="128980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715" y="3260044"/>
            <a:ext cx="1710422" cy="12550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277" y="5309928"/>
            <a:ext cx="1696911" cy="12708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637" y="3280226"/>
            <a:ext cx="1831276" cy="12708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2504" y="3320244"/>
            <a:ext cx="1665619" cy="12484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94881" y="2645885"/>
            <a:ext cx="4519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69493" y="3124238"/>
            <a:ext cx="9527898" cy="15853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294880" y="4650902"/>
            <a:ext cx="54496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01365" y="5108223"/>
            <a:ext cx="9527898" cy="158533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60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013F25-01E1-2E0D-EACF-522C10C8C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74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92197F-D2AD-5BA5-1439-9AF0F025E7F1}"/>
              </a:ext>
            </a:extLst>
          </p:cNvPr>
          <p:cNvSpPr txBox="1"/>
          <p:nvPr/>
        </p:nvSpPr>
        <p:spPr>
          <a:xfrm>
            <a:off x="2684207" y="722670"/>
            <a:ext cx="849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SẮP XẾP ĐỂ DỄ TÌM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305D16-1346-E87E-B209-3960B94340ED}"/>
              </a:ext>
            </a:extLst>
          </p:cNvPr>
          <p:cNvSpPr txBox="1"/>
          <p:nvPr/>
        </p:nvSpPr>
        <p:spPr>
          <a:xfrm>
            <a:off x="486668" y="2305071"/>
            <a:ext cx="5737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SẮP XẾP THEO YÊU CẦU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C8599D3-7C65-2EB3-9293-52EADFE8EA64}"/>
              </a:ext>
            </a:extLst>
          </p:cNvPr>
          <p:cNvSpPr txBox="1"/>
          <p:nvPr/>
        </p:nvSpPr>
        <p:spPr>
          <a:xfrm>
            <a:off x="486668" y="2971965"/>
            <a:ext cx="115724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1, 2, 3, 4, 5, 6, 7, 8, 9, 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881B2C8-2252-DF2B-7041-F119791B33F6}"/>
              </a:ext>
            </a:extLst>
          </p:cNvPr>
          <p:cNvSpPr txBox="1"/>
          <p:nvPr/>
        </p:nvSpPr>
        <p:spPr>
          <a:xfrm>
            <a:off x="852946" y="4569468"/>
            <a:ext cx="1699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4884F7A-37DA-C0F2-DC96-4CE0774EFEB0}"/>
              </a:ext>
            </a:extLst>
          </p:cNvPr>
          <p:cNvSpPr txBox="1"/>
          <p:nvPr/>
        </p:nvSpPr>
        <p:spPr>
          <a:xfrm>
            <a:off x="852948" y="3802127"/>
            <a:ext cx="1831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="" xmlns:a16="http://schemas.microsoft.com/office/drawing/2014/main" id="{254E5BF9-2EED-77A5-3E42-3A36B0202EC9}"/>
              </a:ext>
            </a:extLst>
          </p:cNvPr>
          <p:cNvSpPr/>
          <p:nvPr/>
        </p:nvSpPr>
        <p:spPr>
          <a:xfrm>
            <a:off x="4833299" y="3976037"/>
            <a:ext cx="1135624" cy="2923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90018A-998D-9801-48D7-9B603109A55C}"/>
              </a:ext>
            </a:extLst>
          </p:cNvPr>
          <p:cNvSpPr txBox="1"/>
          <p:nvPr/>
        </p:nvSpPr>
        <p:spPr>
          <a:xfrm>
            <a:off x="6366328" y="3800190"/>
            <a:ext cx="1927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Arrow: Right 9">
            <a:extLst>
              <a:ext uri="{FF2B5EF4-FFF2-40B4-BE49-F238E27FC236}">
                <a16:creationId xmlns="" xmlns:a16="http://schemas.microsoft.com/office/drawing/2014/main" id="{B1B8F769-24C5-FF64-7917-3398E97EFD17}"/>
              </a:ext>
            </a:extLst>
          </p:cNvPr>
          <p:cNvSpPr/>
          <p:nvPr/>
        </p:nvSpPr>
        <p:spPr>
          <a:xfrm>
            <a:off x="4806494" y="4685900"/>
            <a:ext cx="1135624" cy="29238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D10C448-E160-05CC-8AFC-4A2931F5F6B6}"/>
              </a:ext>
            </a:extLst>
          </p:cNvPr>
          <p:cNvSpPr txBox="1"/>
          <p:nvPr/>
        </p:nvSpPr>
        <p:spPr>
          <a:xfrm>
            <a:off x="6252212" y="4390263"/>
            <a:ext cx="2392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162369" y="3542966"/>
            <a:ext cx="2335201" cy="1957080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8577240" y="4167438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Alternate Process 13"/>
          <p:cNvSpPr/>
          <p:nvPr/>
        </p:nvSpPr>
        <p:spPr>
          <a:xfrm>
            <a:off x="9640909" y="3683623"/>
            <a:ext cx="2374711" cy="1452261"/>
          </a:xfrm>
          <a:prstGeom prst="flowChartAlternateProcess">
            <a:avLst/>
          </a:prstGeom>
          <a:solidFill>
            <a:srgbClr val="92D05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84207" y="5677469"/>
            <a:ext cx="2239294" cy="709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429295" y="3802127"/>
            <a:ext cx="21120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1, 3, 5, 7, 9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52677" y="4569466"/>
            <a:ext cx="2313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10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303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9" grpId="0"/>
      <p:bldP spid="10" grpId="0" animBg="1"/>
      <p:bldP spid="12" grpId="0" animBg="1"/>
      <p:bldP spid="13" grpId="0" animBg="1"/>
      <p:bldP spid="14" grpId="0" animBg="1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013F25-01E1-2E0D-EACF-522C10C8C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74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92197F-D2AD-5BA5-1439-9AF0F025E7F1}"/>
              </a:ext>
            </a:extLst>
          </p:cNvPr>
          <p:cNvSpPr txBox="1"/>
          <p:nvPr/>
        </p:nvSpPr>
        <p:spPr>
          <a:xfrm>
            <a:off x="2684207" y="722670"/>
            <a:ext cx="849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SẮP XẾP ĐỂ DỄ TÌM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305D16-1346-E87E-B209-3960B94340ED}"/>
              </a:ext>
            </a:extLst>
          </p:cNvPr>
          <p:cNvSpPr txBox="1"/>
          <p:nvPr/>
        </p:nvSpPr>
        <p:spPr>
          <a:xfrm>
            <a:off x="565355" y="2286570"/>
            <a:ext cx="5737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SẮP XẾP THEO YÊU CẦU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2D72D93-E6BE-557E-8F1D-2D077101C8AD}"/>
              </a:ext>
            </a:extLst>
          </p:cNvPr>
          <p:cNvSpPr txBox="1"/>
          <p:nvPr/>
        </p:nvSpPr>
        <p:spPr>
          <a:xfrm>
            <a:off x="565355" y="3093766"/>
            <a:ext cx="110612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Sắp</a:t>
            </a:r>
            <a:r>
              <a:rPr lang="en-SG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xếp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là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việc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phân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loại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dữ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vào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các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sao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cho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,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dữ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trong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mỗi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nhóm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đặc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điểm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chung</a:t>
            </a:r>
            <a:r>
              <a:rPr lang="en-SG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04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013F25-01E1-2E0D-EACF-522C10C8C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74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92197F-D2AD-5BA5-1439-9AF0F025E7F1}"/>
              </a:ext>
            </a:extLst>
          </p:cNvPr>
          <p:cNvSpPr txBox="1"/>
          <p:nvPr/>
        </p:nvSpPr>
        <p:spPr>
          <a:xfrm>
            <a:off x="2492478" y="486696"/>
            <a:ext cx="8495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C8B7C46-E5A6-234D-A133-1FB148C1C73A}"/>
              </a:ext>
            </a:extLst>
          </p:cNvPr>
          <p:cNvSpPr txBox="1"/>
          <p:nvPr/>
        </p:nvSpPr>
        <p:spPr>
          <a:xfrm>
            <a:off x="1474838" y="2905432"/>
            <a:ext cx="9512709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họn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giành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chiến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thắng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thưởng</a:t>
            </a:r>
            <a:r>
              <a:rPr lang="en-US" sz="3200" dirty="0" smtClean="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06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92197F-D2AD-5BA5-1439-9AF0F025E7F1}"/>
              </a:ext>
            </a:extLst>
          </p:cNvPr>
          <p:cNvSpPr txBox="1"/>
          <p:nvPr/>
        </p:nvSpPr>
        <p:spPr>
          <a:xfrm>
            <a:off x="1864507" y="161988"/>
            <a:ext cx="8495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 </a:t>
            </a:r>
          </a:p>
        </p:txBody>
      </p:sp>
      <p:pic>
        <p:nvPicPr>
          <p:cNvPr id="134" name="ten">
            <a:extLst>
              <a:ext uri="{FF2B5EF4-FFF2-40B4-BE49-F238E27FC236}">
                <a16:creationId xmlns="" xmlns:a16="http://schemas.microsoft.com/office/drawing/2014/main" id="{B370D441-1A0D-5F3A-3989-98AFCB3EC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356" y="2662802"/>
            <a:ext cx="2345959" cy="2542982"/>
          </a:xfrm>
          <a:prstGeom prst="rect">
            <a:avLst/>
          </a:prstGeom>
        </p:spPr>
      </p:pic>
      <p:sp>
        <p:nvSpPr>
          <p:cNvPr id="135" name="Oval 13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Oval 13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Oval 13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Oval 13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1:56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Oval 13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Oval 13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Oval 14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Oval 14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Oval 14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Oval 14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1:50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Oval 14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Oval 14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Oval 14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Oval 14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1:46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Oval 14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Oval 14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Oval 15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2" name="Oval 15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Oval 15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4" name="Oval 15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1:40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5" name="Oval 15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6" name="Oval 15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7" name="Oval 15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Oval 15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1:36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Oval 15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0" name="Oval 15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Oval 16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2" name="Oval 16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Oval 16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5" name="Oval 16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Oval 16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Oval 16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8" name="Oval 16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1:26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Oval 16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" name="Oval 16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1" name="Oval 17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2" name="Oval 17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Oval 17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Oval 17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1:20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Oval 17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Oval 17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Oval 17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8" name="Oval 17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1:16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Oval 17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0" name="Oval 17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1" name="Oval 18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2" name="Oval 18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Oval 18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Oval 18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1:10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5" name="Oval 18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1:09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Oval 18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1:08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7" name="Oval 18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1:07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Oval 18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1:06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9" name="Oval 18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1:05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Oval 18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1:04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1" name="Oval 19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1:03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2" name="Oval 19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1:02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3" name="Oval 19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1:01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" name="Oval 19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1:00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Oval 19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0:59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Oval 19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0:58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7" name="Oval 19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0:57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Oval 19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9" name="Oval 19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0:55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0" name="Oval 19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0:54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Oval 20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0:53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Oval 20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0:52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Oval 20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0:51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Oval 20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0:50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" name="Oval 20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0:49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6" name="Oval 20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0:48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7" name="Oval 20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0:47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8" name="Oval 20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9" name="Oval 20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0:45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0" name="Oval 20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0:44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1" name="Oval 21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0:43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Oval 21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0:42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Oval 21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0:41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4" name="Oval 21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0:40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Oval 21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0:39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Oval 21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0:38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Oval 21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0:37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" name="Oval 21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Oval 21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0:35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Oval 21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0:34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Oval 22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0:33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Oval 22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0:32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Oval 22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0:31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Oval 22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0:30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Oval 22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0:29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Oval 22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0:28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Oval 22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0:27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Oval 22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Oval 22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0:25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Oval 22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0:24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Oval 23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0:23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Oval 23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0:22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Oval 23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0:21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Oval 23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0:20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Oval 23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0:19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Oval 23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0:18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Oval 23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0:17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Oval 23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Oval 23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0:15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Oval 23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0:14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Oval 24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0:13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Oval 24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0:12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Oval 24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0:11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Oval 24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0:10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Oval 244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0:09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Oval 245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0:08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Oval 246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0:07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Oval 247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0:06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Oval 248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0:05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Oval 249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0:04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Oval 250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0:03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Oval 251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0:02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3" name="Oval 252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0:01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Oval 253"/>
          <p:cNvSpPr/>
          <p:nvPr/>
        </p:nvSpPr>
        <p:spPr>
          <a:xfrm>
            <a:off x="5391656" y="3562442"/>
            <a:ext cx="1296537" cy="1296537"/>
          </a:xfrm>
          <a:prstGeom prst="ellipse">
            <a:avLst/>
          </a:prstGeom>
          <a:solidFill>
            <a:srgbClr val="FF0000"/>
          </a:solidFill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84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7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9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1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2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3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6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70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80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90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40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4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2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30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44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500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460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47000"/>
                            </p:stCondLst>
                            <p:childTnLst>
                              <p:par>
                                <p:cTn id="1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48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49000"/>
                            </p:stCondLst>
                            <p:childTnLst>
                              <p:par>
                                <p:cTn id="1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0"/>
                            </p:stCondLst>
                            <p:childTnLst>
                              <p:par>
                                <p:cTn id="1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51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52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53000"/>
                            </p:stCondLst>
                            <p:childTnLst>
                              <p:par>
                                <p:cTn id="1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40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5000"/>
                            </p:stCondLst>
                            <p:childTnLst>
                              <p:par>
                                <p:cTn id="1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56000"/>
                            </p:stCondLst>
                            <p:childTnLst>
                              <p:par>
                                <p:cTn id="1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7000"/>
                            </p:stCondLst>
                            <p:childTnLst>
                              <p:par>
                                <p:cTn id="1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8000"/>
                            </p:stCondLst>
                            <p:childTnLst>
                              <p:par>
                                <p:cTn id="1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9000"/>
                            </p:stCondLst>
                            <p:childTnLst>
                              <p:par>
                                <p:cTn id="1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61000"/>
                            </p:stCondLst>
                            <p:childTnLst>
                              <p:par>
                                <p:cTn id="18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62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63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64000"/>
                            </p:stCondLst>
                            <p:childTnLst>
                              <p:par>
                                <p:cTn id="1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65000"/>
                            </p:stCondLst>
                            <p:childTnLst>
                              <p:par>
                                <p:cTn id="20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6000"/>
                            </p:stCondLst>
                            <p:childTnLst>
                              <p:par>
                                <p:cTn id="2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67000"/>
                            </p:stCondLst>
                            <p:childTnLst>
                              <p:par>
                                <p:cTn id="20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68000"/>
                            </p:stCondLst>
                            <p:childTnLst>
                              <p:par>
                                <p:cTn id="2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69000"/>
                            </p:stCondLst>
                            <p:childTnLst>
                              <p:par>
                                <p:cTn id="2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0000"/>
                            </p:stCondLst>
                            <p:childTnLst>
                              <p:par>
                                <p:cTn id="2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71000"/>
                            </p:stCondLst>
                            <p:childTnLst>
                              <p:par>
                                <p:cTn id="2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72000"/>
                            </p:stCondLst>
                            <p:childTnLst>
                              <p:par>
                                <p:cTn id="2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73000"/>
                            </p:stCondLst>
                            <p:childTnLst>
                              <p:par>
                                <p:cTn id="2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74000"/>
                            </p:stCondLst>
                            <p:childTnLst>
                              <p:par>
                                <p:cTn id="2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7500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76000"/>
                            </p:stCondLst>
                            <p:childTnLst>
                              <p:par>
                                <p:cTn id="2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77000"/>
                            </p:stCondLst>
                            <p:childTnLst>
                              <p:par>
                                <p:cTn id="2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78000"/>
                            </p:stCondLst>
                            <p:childTnLst>
                              <p:par>
                                <p:cTn id="2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79000"/>
                            </p:stCondLst>
                            <p:childTnLst>
                              <p:par>
                                <p:cTn id="2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80000"/>
                            </p:stCondLst>
                            <p:childTnLst>
                              <p:par>
                                <p:cTn id="2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81000"/>
                            </p:stCondLst>
                            <p:childTnLst>
                              <p:par>
                                <p:cTn id="2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82000"/>
                            </p:stCondLst>
                            <p:childTnLst>
                              <p:par>
                                <p:cTn id="2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83000"/>
                            </p:stCondLst>
                            <p:childTnLst>
                              <p:par>
                                <p:cTn id="2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84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85000"/>
                            </p:stCondLst>
                            <p:childTnLst>
                              <p:par>
                                <p:cTn id="2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86000"/>
                            </p:stCondLst>
                            <p:childTnLst>
                              <p:par>
                                <p:cTn id="2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87000"/>
                            </p:stCondLst>
                            <p:childTnLst>
                              <p:par>
                                <p:cTn id="2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88000"/>
                            </p:stCondLst>
                            <p:childTnLst>
                              <p:par>
                                <p:cTn id="2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89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90000"/>
                            </p:stCondLst>
                            <p:childTnLst>
                              <p:par>
                                <p:cTn id="2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91000"/>
                            </p:stCondLst>
                            <p:childTnLst>
                              <p:par>
                                <p:cTn id="2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92000"/>
                            </p:stCondLst>
                            <p:childTnLst>
                              <p:par>
                                <p:cTn id="2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93000"/>
                            </p:stCondLst>
                            <p:childTnLst>
                              <p:par>
                                <p:cTn id="2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94000"/>
                            </p:stCondLst>
                            <p:childTnLst>
                              <p:par>
                                <p:cTn id="2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95000"/>
                            </p:stCondLst>
                            <p:childTnLst>
                              <p:par>
                                <p:cTn id="2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96000"/>
                            </p:stCondLst>
                            <p:childTnLst>
                              <p:par>
                                <p:cTn id="2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97000"/>
                            </p:stCondLst>
                            <p:childTnLst>
                              <p:par>
                                <p:cTn id="2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98000"/>
                            </p:stCondLst>
                            <p:childTnLst>
                              <p:par>
                                <p:cTn id="2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99000"/>
                            </p:stCondLst>
                            <p:childTnLst>
                              <p:par>
                                <p:cTn id="3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100000"/>
                            </p:stCondLst>
                            <p:childTnLst>
                              <p:par>
                                <p:cTn id="3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01000"/>
                            </p:stCondLst>
                            <p:childTnLst>
                              <p:par>
                                <p:cTn id="3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102000"/>
                            </p:stCondLst>
                            <p:childTnLst>
                              <p:par>
                                <p:cTn id="3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3000"/>
                            </p:stCondLst>
                            <p:childTnLst>
                              <p:par>
                                <p:cTn id="3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4000"/>
                            </p:stCondLst>
                            <p:childTnLst>
                              <p:par>
                                <p:cTn id="3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05000"/>
                            </p:stCondLst>
                            <p:childTnLst>
                              <p:par>
                                <p:cTn id="3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06000"/>
                            </p:stCondLst>
                            <p:childTnLst>
                              <p:par>
                                <p:cTn id="3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5" fill="hold">
                            <p:stCondLst>
                              <p:cond delay="107000"/>
                            </p:stCondLst>
                            <p:childTnLst>
                              <p:par>
                                <p:cTn id="3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108000"/>
                            </p:stCondLst>
                            <p:childTnLst>
                              <p:par>
                                <p:cTn id="3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1" fill="hold">
                            <p:stCondLst>
                              <p:cond delay="109000"/>
                            </p:stCondLst>
                            <p:childTnLst>
                              <p:par>
                                <p:cTn id="3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110000"/>
                            </p:stCondLst>
                            <p:childTnLst>
                              <p:par>
                                <p:cTn id="3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111000"/>
                            </p:stCondLst>
                            <p:childTnLst>
                              <p:par>
                                <p:cTn id="3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12000"/>
                            </p:stCondLst>
                            <p:childTnLst>
                              <p:par>
                                <p:cTn id="3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3" fill="hold">
                            <p:stCondLst>
                              <p:cond delay="113000"/>
                            </p:stCondLst>
                            <p:childTnLst>
                              <p:par>
                                <p:cTn id="3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114000"/>
                            </p:stCondLst>
                            <p:childTnLst>
                              <p:par>
                                <p:cTn id="3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9" fill="hold">
                            <p:stCondLst>
                              <p:cond delay="115000"/>
                            </p:stCondLst>
                            <p:childTnLst>
                              <p:par>
                                <p:cTn id="3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116000"/>
                            </p:stCondLst>
                            <p:childTnLst>
                              <p:par>
                                <p:cTn id="3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5" fill="hold">
                            <p:stCondLst>
                              <p:cond delay="117000"/>
                            </p:stCondLst>
                            <p:childTnLst>
                              <p:par>
                                <p:cTn id="3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118000"/>
                            </p:stCondLst>
                            <p:childTnLst>
                              <p:par>
                                <p:cTn id="3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1" fill="hold">
                            <p:stCondLst>
                              <p:cond delay="119000"/>
                            </p:stCondLst>
                            <p:childTnLst>
                              <p:par>
                                <p:cTn id="3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</p:childTnLst>
        </p:cTn>
      </p:par>
    </p:tnLst>
    <p:bldLst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193" grpId="0" animBg="1"/>
      <p:bldP spid="194" grpId="0" animBg="1"/>
      <p:bldP spid="195" grpId="0" animBg="1"/>
      <p:bldP spid="196" grpId="0" animBg="1"/>
      <p:bldP spid="197" grpId="0" animBg="1"/>
      <p:bldP spid="198" grpId="0" animBg="1"/>
      <p:bldP spid="199" grpId="0" animBg="1"/>
      <p:bldP spid="200" grpId="0" animBg="1"/>
      <p:bldP spid="201" grpId="0" animBg="1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  <p:bldP spid="214" grpId="0" animBg="1"/>
      <p:bldP spid="215" grpId="0" animBg="1"/>
      <p:bldP spid="216" grpId="0" animBg="1"/>
      <p:bldP spid="217" grpId="0" animBg="1"/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  <p:bldP spid="224" grpId="0" animBg="1"/>
      <p:bldP spid="225" grpId="0" animBg="1"/>
      <p:bldP spid="226" grpId="0" animBg="1"/>
      <p:bldP spid="227" grpId="0" animBg="1"/>
      <p:bldP spid="228" grpId="0" animBg="1"/>
      <p:bldP spid="229" grpId="0" animBg="1"/>
      <p:bldP spid="230" grpId="0" animBg="1"/>
      <p:bldP spid="231" grpId="0" animBg="1"/>
      <p:bldP spid="232" grpId="0" animBg="1"/>
      <p:bldP spid="233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013F25-01E1-2E0D-EACF-522C10C8C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92197F-D2AD-5BA5-1439-9AF0F025E7F1}"/>
              </a:ext>
            </a:extLst>
          </p:cNvPr>
          <p:cNvSpPr txBox="1"/>
          <p:nvPr/>
        </p:nvSpPr>
        <p:spPr>
          <a:xfrm>
            <a:off x="2492478" y="486696"/>
            <a:ext cx="8495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HƠN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039" y="2362680"/>
            <a:ext cx="6041923" cy="422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280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108F867-95FF-47AE-A18B-99CB8C8BD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F6B2DCD-3A6E-CEAB-9A5C-13110B5490AE}"/>
              </a:ext>
            </a:extLst>
          </p:cNvPr>
          <p:cNvSpPr/>
          <p:nvPr/>
        </p:nvSpPr>
        <p:spPr>
          <a:xfrm>
            <a:off x="2355538" y="2609120"/>
            <a:ext cx="9287287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CHÚC QUÝ THẦY CÔ </a:t>
            </a:r>
          </a:p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SỨC KHOẺ THÀNH CÔNG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56A472D-40EB-65D9-DE2D-43DE66C70674}"/>
              </a:ext>
            </a:extLst>
          </p:cNvPr>
          <p:cNvSpPr txBox="1"/>
          <p:nvPr/>
        </p:nvSpPr>
        <p:spPr>
          <a:xfrm>
            <a:off x="5869858" y="11651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0F8E1F9-70C2-9D61-3361-8892F6E95737}"/>
              </a:ext>
            </a:extLst>
          </p:cNvPr>
          <p:cNvSpPr txBox="1"/>
          <p:nvPr/>
        </p:nvSpPr>
        <p:spPr>
          <a:xfrm>
            <a:off x="2817701" y="178180"/>
            <a:ext cx="8627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THỊ XÃ HOÀI NHƠN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SỐ 1 HOÀI THANH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7DCD96A3-5564-E8E3-A05D-5C45D1D9528F}"/>
              </a:ext>
            </a:extLst>
          </p:cNvPr>
          <p:cNvCxnSpPr/>
          <p:nvPr/>
        </p:nvCxnSpPr>
        <p:spPr>
          <a:xfrm>
            <a:off x="5530645" y="1009177"/>
            <a:ext cx="34658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AE24580-3618-E0C8-C94F-F32D0309725B}"/>
              </a:ext>
            </a:extLst>
          </p:cNvPr>
          <p:cNvSpPr txBox="1"/>
          <p:nvPr/>
        </p:nvSpPr>
        <p:spPr>
          <a:xfrm>
            <a:off x="6644520" y="1147000"/>
            <a:ext cx="5456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Hoài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Nhơn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07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266350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2831" y="122830"/>
            <a:ext cx="11928142" cy="6591869"/>
            <a:chOff x="122831" y="122830"/>
            <a:chExt cx="11928142" cy="6591869"/>
          </a:xfrm>
        </p:grpSpPr>
        <p:grpSp>
          <p:nvGrpSpPr>
            <p:cNvPr id="7" name="Group 6"/>
            <p:cNvGrpSpPr/>
            <p:nvPr/>
          </p:nvGrpSpPr>
          <p:grpSpPr>
            <a:xfrm>
              <a:off x="122831" y="122830"/>
              <a:ext cx="11928142" cy="6591869"/>
              <a:chOff x="1304749" y="1558757"/>
              <a:chExt cx="10533333" cy="450476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314273" y="1558757"/>
                <a:ext cx="4523809" cy="450476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4749" y="1558757"/>
                <a:ext cx="6009524" cy="742857"/>
              </a:xfrm>
              <a:prstGeom prst="rect">
                <a:avLst/>
              </a:prstGeom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329" y="1098971"/>
              <a:ext cx="6801799" cy="56157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1740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E75742E-5F7D-345C-33C2-A3DCEA2DE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17" y="1110888"/>
            <a:ext cx="4478758" cy="4827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3E4B73D-0770-EE10-4651-ADF95189F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827" y="1110888"/>
            <a:ext cx="4293418" cy="482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4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B773151-673C-1526-9F70-68791C369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9" y="902109"/>
            <a:ext cx="10107562" cy="505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7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7B5721-457E-2AFC-BAE1-249537D1DE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AF872C6-60A5-20D5-83F2-38669C9C2489}"/>
              </a:ext>
            </a:extLst>
          </p:cNvPr>
          <p:cNvSpPr txBox="1"/>
          <p:nvPr/>
        </p:nvSpPr>
        <p:spPr>
          <a:xfrm>
            <a:off x="1961536" y="2315496"/>
            <a:ext cx="849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SẮP XẾP ĐỂ DỄ TÌM</a:t>
            </a:r>
          </a:p>
        </p:txBody>
      </p:sp>
    </p:spTree>
    <p:extLst>
      <p:ext uri="{BB962C8B-B14F-4D97-AF65-F5344CB8AC3E}">
        <p14:creationId xmlns:p14="http://schemas.microsoft.com/office/powerpoint/2010/main" val="413882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77B5721-457E-2AFC-BAE1-249537D1DE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14DAB60-E7D9-BC81-38C4-C46F7CCEF943}"/>
              </a:ext>
            </a:extLst>
          </p:cNvPr>
          <p:cNvSpPr txBox="1"/>
          <p:nvPr/>
        </p:nvSpPr>
        <p:spPr>
          <a:xfrm>
            <a:off x="1784555" y="1725562"/>
            <a:ext cx="8863780" cy="3342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89535" algn="just">
              <a:lnSpc>
                <a:spcPct val="115000"/>
              </a:lnSpc>
              <a:tabLst>
                <a:tab pos="455295" algn="l"/>
              </a:tabLst>
            </a:pPr>
            <a:r>
              <a:rPr lang="en-US" sz="2800" dirty="0">
                <a:solidFill>
                  <a:srgbClr val="0070C0"/>
                </a:solidFill>
              </a:rPr>
              <a:t>-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Giải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thích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nếu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sắp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xếp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những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gì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ta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có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cách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lí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thì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khi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cần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sẽ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nhanh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hơn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89535" algn="just">
              <a:lnSpc>
                <a:spcPct val="115000"/>
              </a:lnSpc>
              <a:tabLst>
                <a:tab pos="455295" algn="l"/>
              </a:tabLst>
            </a:pPr>
            <a:r>
              <a:rPr lang="en-SG" sz="2800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Sắp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xếp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đồ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vật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hay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dữ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liệu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hợp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lí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theo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một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số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yêu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cầu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cụ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thể</a:t>
            </a:r>
            <a:r>
              <a:rPr lang="en-SG" sz="2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en-SG" sz="2800" i="1" dirty="0">
                <a:solidFill>
                  <a:srgbClr val="0070C0"/>
                </a:solidFill>
                <a:latin typeface="Times New Roman" panose="02020603050405020304" pitchFamily="18" charset="0"/>
                <a:ea typeface="Arial" panose="020B0604020202020204" pitchFamily="34" charset="0"/>
              </a:rPr>
              <a:t>-</a:t>
            </a:r>
            <a:r>
              <a:rPr lang="en-SG" sz="2800" i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</a:t>
            </a:r>
            <a:r>
              <a:rPr lang="en-SG" sz="28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được</a:t>
            </a:r>
            <a:r>
              <a:rPr lang="en-SG" sz="28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cách</a:t>
            </a:r>
            <a:r>
              <a:rPr lang="en-SG" sz="28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SG" sz="28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đúng</a:t>
            </a:r>
            <a:r>
              <a:rPr lang="en-SG" sz="28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và</a:t>
            </a:r>
            <a:r>
              <a:rPr lang="en-SG" sz="28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nhanh</a:t>
            </a:r>
            <a:r>
              <a:rPr lang="en-SG" sz="28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đối</a:t>
            </a:r>
            <a:r>
              <a:rPr lang="en-SG" sz="28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tượng</a:t>
            </a:r>
            <a:r>
              <a:rPr lang="en-SG" sz="28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cần</a:t>
            </a:r>
            <a:r>
              <a:rPr lang="en-SG" sz="28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tìm</a:t>
            </a:r>
            <a:r>
              <a:rPr lang="en-SG" sz="28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dựa</a:t>
            </a:r>
            <a:r>
              <a:rPr lang="en-SG" sz="28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trên</a:t>
            </a:r>
            <a:r>
              <a:rPr lang="en-SG" sz="28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sự</a:t>
            </a:r>
            <a:r>
              <a:rPr lang="en-SG" sz="28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sắp</a:t>
            </a:r>
            <a:r>
              <a:rPr lang="en-SG" sz="28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SG" sz="2800" i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xếp</a:t>
            </a:r>
            <a:r>
              <a:rPr lang="en-SG" sz="2800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.</a:t>
            </a:r>
            <a:endParaRPr lang="en-US" sz="2800" i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128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013F25-01E1-2E0D-EACF-522C10C8C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92197F-D2AD-5BA5-1439-9AF0F025E7F1}"/>
              </a:ext>
            </a:extLst>
          </p:cNvPr>
          <p:cNvSpPr txBox="1"/>
          <p:nvPr/>
        </p:nvSpPr>
        <p:spPr>
          <a:xfrm>
            <a:off x="2684207" y="722670"/>
            <a:ext cx="849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SẮP XẾP ĐỂ DỄ TÌM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305D16-1346-E87E-B209-3960B94340ED}"/>
              </a:ext>
            </a:extLst>
          </p:cNvPr>
          <p:cNvSpPr txBox="1"/>
          <p:nvPr/>
        </p:nvSpPr>
        <p:spPr>
          <a:xfrm>
            <a:off x="545691" y="2276337"/>
            <a:ext cx="4277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SẮP XẾP HỢP LÍ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CBADCC1-4A02-7DA8-FE12-CBCFEE530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43" y="3584735"/>
            <a:ext cx="5001776" cy="2570500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8EA564E-2280-21D3-3969-4ED288098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884" y="3656616"/>
            <a:ext cx="4948604" cy="25502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2B74E740-CCB9-BE08-A6CB-8C6DCFECE281}"/>
              </a:ext>
            </a:extLst>
          </p:cNvPr>
          <p:cNvSpPr txBox="1"/>
          <p:nvPr/>
        </p:nvSpPr>
        <p:spPr>
          <a:xfrm>
            <a:off x="921772" y="6206840"/>
            <a:ext cx="5147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41.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314A69B-FF01-E818-FDAC-55A3AEA39926}"/>
              </a:ext>
            </a:extLst>
          </p:cNvPr>
          <p:cNvSpPr txBox="1"/>
          <p:nvPr/>
        </p:nvSpPr>
        <p:spPr>
          <a:xfrm>
            <a:off x="6990731" y="6206840"/>
            <a:ext cx="452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5691" y="2861112"/>
            <a:ext cx="75745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dirty="0" smtClean="0">
                <a:solidFill>
                  <a:srgbClr val="0070C0"/>
                </a:solidFill>
              </a:rPr>
              <a:t>: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052179" y="2756848"/>
            <a:ext cx="2784143" cy="477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192741" y="6193923"/>
            <a:ext cx="390325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175009" y="6202796"/>
            <a:ext cx="390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563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" grpId="0"/>
      <p:bldP spid="5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9013F25-01E1-2E0D-EACF-522C10C8C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F92197F-D2AD-5BA5-1439-9AF0F025E7F1}"/>
              </a:ext>
            </a:extLst>
          </p:cNvPr>
          <p:cNvSpPr txBox="1"/>
          <p:nvPr/>
        </p:nvSpPr>
        <p:spPr>
          <a:xfrm>
            <a:off x="2684207" y="722670"/>
            <a:ext cx="8495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7: SẮP XẾP ĐỂ DỄ TÌM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B2305D16-1346-E87E-B209-3960B94340ED}"/>
              </a:ext>
            </a:extLst>
          </p:cNvPr>
          <p:cNvSpPr txBox="1"/>
          <p:nvPr/>
        </p:nvSpPr>
        <p:spPr>
          <a:xfrm>
            <a:off x="545691" y="2328618"/>
            <a:ext cx="42770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SẮP XẾP HỢP LÍ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8EA564E-2280-21D3-3969-4ED288098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97" y="2913393"/>
            <a:ext cx="5696745" cy="33339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BCAB40A-A444-16AC-AB4D-2EDCC343127F}"/>
              </a:ext>
            </a:extLst>
          </p:cNvPr>
          <p:cNvSpPr txBox="1"/>
          <p:nvPr/>
        </p:nvSpPr>
        <p:spPr>
          <a:xfrm>
            <a:off x="6306870" y="4290864"/>
            <a:ext cx="5525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314A69B-FF01-E818-FDAC-55A3AEA39926}"/>
              </a:ext>
            </a:extLst>
          </p:cNvPr>
          <p:cNvSpPr txBox="1"/>
          <p:nvPr/>
        </p:nvSpPr>
        <p:spPr>
          <a:xfrm>
            <a:off x="876162" y="6241504"/>
            <a:ext cx="45277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7BCAB40A-A444-16AC-AB4D-2EDCC343127F}"/>
              </a:ext>
            </a:extLst>
          </p:cNvPr>
          <p:cNvSpPr txBox="1"/>
          <p:nvPr/>
        </p:nvSpPr>
        <p:spPr>
          <a:xfrm>
            <a:off x="6198195" y="2844314"/>
            <a:ext cx="55257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42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07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953</Words>
  <Application>Microsoft Office PowerPoint</Application>
  <PresentationFormat>Widescreen</PresentationFormat>
  <Paragraphs>326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account</cp:lastModifiedBy>
  <cp:revision>118</cp:revision>
  <dcterms:created xsi:type="dcterms:W3CDTF">2023-12-05T07:51:14Z</dcterms:created>
  <dcterms:modified xsi:type="dcterms:W3CDTF">2023-12-07T06:45:24Z</dcterms:modified>
</cp:coreProperties>
</file>