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  <p:sldMasterId id="2147483679" r:id="rId3"/>
  </p:sldMasterIdLst>
  <p:notesMasterIdLst>
    <p:notesMasterId r:id="rId20"/>
  </p:notesMasterIdLst>
  <p:sldIdLst>
    <p:sldId id="402" r:id="rId4"/>
    <p:sldId id="296" r:id="rId5"/>
    <p:sldId id="305" r:id="rId6"/>
    <p:sldId id="306" r:id="rId7"/>
    <p:sldId id="393" r:id="rId8"/>
    <p:sldId id="394" r:id="rId9"/>
    <p:sldId id="413" r:id="rId10"/>
    <p:sldId id="283" r:id="rId11"/>
    <p:sldId id="286" r:id="rId12"/>
    <p:sldId id="285" r:id="rId13"/>
    <p:sldId id="314" r:id="rId14"/>
    <p:sldId id="264" r:id="rId15"/>
    <p:sldId id="414" r:id="rId16"/>
    <p:sldId id="309" r:id="rId17"/>
    <p:sldId id="307" r:id="rId18"/>
    <p:sldId id="441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A58E71-58EA-43D2-91D9-363B79D1A6D6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CB6EFD-32AB-4978-8687-E35023595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261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D1A518-6069-4F5A-8E5B-3730446EBB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0061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9DCD2D-E0FA-4811-B76F-11B83DB4BE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48289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D1A518-6069-4F5A-8E5B-3730446EBB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77714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D1A518-6069-4F5A-8E5B-3730446EBB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512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0679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951B1-AA01-4CE6-8142-35D236496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BCF27-0010-4C66-BA09-47F0EC5037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522ACF-3EEE-4CD5-BBA6-0EC4C6DB9D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2F04EE-3335-486D-A0F0-C4F6B05995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05230F-60BB-4FA2-A808-1EA6BE493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4EE8FA-57DB-4F21-93DB-ED8605A9F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470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74D3B-2F9B-40B1-8BCD-740E36D40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96122D-B373-41EA-833A-A2C9CFED5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452086-80D6-452B-A8EB-1BA8A728AF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6BFE33-5EDE-44A0-9E42-FD7E8EAD92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00BCFA-B100-4021-99EC-5EF2EF1B58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661F3C-B971-428D-9FAC-0A0F56B49F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C5FA95-7765-4333-9A31-FBDDFCB95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963E4A-4CA9-4E54-B488-1D6AE97B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9371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828AD-2220-495C-945E-5FA63E1D7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F6C759-E3EC-4012-A575-304BF083B0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ACE194-A070-4913-97D2-32238CE98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AEA048-4E57-4087-BCA7-EA7E626C2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0273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5E04F6-AEFE-4975-8FA6-FCB0818978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5C0489-CD16-4776-A35D-D32BCE4F8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CD2C75-6EB9-44BA-BD95-788497464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970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E6783-F694-4441-A106-A60683922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F0592-B6A1-4799-94A0-AA158259A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101ED0-4EE7-4AD6-8148-3828B451B4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3B116A-8CB6-4922-9FB3-834DC52F85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0BF2BC-385C-4728-B52B-51D5125AB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F145A4-467B-4FFA-A756-CD9CDA85F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3447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799DB-CDC7-4778-91D1-FCE0230AF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747F3C4-DC38-40DB-84D7-458164E7AB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BD0838-3F00-40EB-B46E-F60CC27FC8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C34AF9-770F-4930-A399-897B1BF12D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6A4984-8AEE-4512-8753-927277DAA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9E9DBD-594E-4E27-A28B-818AE2A2C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425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937EF-6B67-43B9-BFF4-5A2E883DB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6C142B-0D5F-49CB-8312-3BA6F90DE7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9C661D-B836-41DE-B2E3-791CD3E16D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6A892A-3A79-40A0-84AB-1F3473849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DE747C-D073-49DD-A618-BBB3A4037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9143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FBE8FB-C706-4DC5-9702-2EB3F50DFB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F31742-2192-4D0F-89A1-3F28230DD2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DC7DDE-C846-4399-B013-DD281DCA68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7D357-A7BA-4B22-BA51-703B77221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5C5958-DED4-4263-9F3B-9B6238077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5428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03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183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74883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614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847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464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195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215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345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038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212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941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1050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5409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4984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0EDD424B-E793-47CF-A52A-C9317E2BDAFC}"/>
              </a:ext>
            </a:extLst>
          </p:cNvPr>
          <p:cNvGrpSpPr/>
          <p:nvPr userDrawn="1"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10" name="图片 9" descr="文本, 背景图案&#10;&#10;描述已自动生成">
              <a:extLst>
                <a:ext uri="{FF2B5EF4-FFF2-40B4-BE49-F238E27FC236}">
                  <a16:creationId xmlns:a16="http://schemas.microsoft.com/office/drawing/2014/main" id="{FC0B5667-96CF-41D6-873B-7A42D65E00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11" name="图片 10" descr="形状&#10;&#10;描述已自动生成">
              <a:extLst>
                <a:ext uri="{FF2B5EF4-FFF2-40B4-BE49-F238E27FC236}">
                  <a16:creationId xmlns:a16="http://schemas.microsoft.com/office/drawing/2014/main" id="{549AFAC2-B799-45FB-BD21-FAABFEBC6C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641883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ACEE9-4B4A-44C0-813B-3156FE5592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E8197F-31ED-4232-9356-67567BB1AF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920377-E93B-4CB9-AEE5-85191D8BB8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E3B120-2D44-45CD-BD85-31C556AEE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6312C4-C4B9-4CED-A374-573375A0A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416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430E0-3E19-4383-AFD6-7D30BA973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3C5955-C4D1-401D-ACEA-BC6E9E5CC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154C5B-A8AE-4793-A043-45443A7E1D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DD6C42-A9EB-42A6-A90D-E68A12A16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820DD9-BAC2-4CC8-9EF5-5247BFAA1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790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105E6-93A5-40BC-AFF9-7B1A6C8BF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754310-4E9A-439B-A818-BE86334C4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48F1ED-5046-44A3-8F42-2FA70CCCD2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D320F9-0892-4F97-A6C9-69C52AF4C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B0815F-9D07-4963-94E1-F2D50FF85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573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A5A8F4A4-5B25-D766-4900-715073523E4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8373" y="208764"/>
            <a:ext cx="1252390" cy="125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080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9923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68AD337-AB93-EDBF-F0EA-A5FF8CE2CBF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301" y="237045"/>
            <a:ext cx="1303451" cy="130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286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3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31.png"/><Relationship Id="rId9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7.png"/><Relationship Id="rId5" Type="http://schemas.openxmlformats.org/officeDocument/2006/relationships/image" Target="../media/image47.png"/><Relationship Id="rId4" Type="http://schemas.openxmlformats.org/officeDocument/2006/relationships/image" Target="../media/image6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70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slide" Target="slide3.xml"/><Relationship Id="rId5" Type="http://schemas.openxmlformats.org/officeDocument/2006/relationships/image" Target="../media/image3.png"/><Relationship Id="rId4" Type="http://schemas.openxmlformats.org/officeDocument/2006/relationships/image" Target="../media/image2.jp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60.png"/><Relationship Id="rId18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3.png"/><Relationship Id="rId12" Type="http://schemas.openxmlformats.org/officeDocument/2006/relationships/image" Target="../media/image150.png"/><Relationship Id="rId17" Type="http://schemas.openxmlformats.org/officeDocument/2006/relationships/slide" Target="slide2.xml"/><Relationship Id="rId2" Type="http://schemas.openxmlformats.org/officeDocument/2006/relationships/audio" Target="../media/audio1.wav"/><Relationship Id="rId16" Type="http://schemas.openxmlformats.org/officeDocument/2006/relationships/image" Target="../media/image18.gi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.jpg"/><Relationship Id="rId11" Type="http://schemas.openxmlformats.org/officeDocument/2006/relationships/image" Target="../media/image17.png"/><Relationship Id="rId5" Type="http://schemas.openxmlformats.org/officeDocument/2006/relationships/audio" Target="../media/audio4.wav"/><Relationship Id="rId15" Type="http://schemas.openxmlformats.org/officeDocument/2006/relationships/image" Target="../media/image18.png"/><Relationship Id="rId10" Type="http://schemas.openxmlformats.org/officeDocument/2006/relationships/image" Target="../media/image130.png"/><Relationship Id="rId19" Type="http://schemas.openxmlformats.org/officeDocument/2006/relationships/image" Target="../media/image20.png"/><Relationship Id="rId4" Type="http://schemas.openxmlformats.org/officeDocument/2006/relationships/audio" Target="../media/audio3.wav"/><Relationship Id="rId9" Type="http://schemas.microsoft.com/office/2007/relationships/hdphoto" Target="../media/hdphoto1.wdp"/><Relationship Id="rId14" Type="http://schemas.openxmlformats.org/officeDocument/2006/relationships/image" Target="../media/image17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4.png"/><Relationship Id="rId18" Type="http://schemas.openxmlformats.org/officeDocument/2006/relationships/slide" Target="slide2.xml"/><Relationship Id="rId3" Type="http://schemas.openxmlformats.org/officeDocument/2006/relationships/audio" Target="../media/audio2.wav"/><Relationship Id="rId7" Type="http://schemas.openxmlformats.org/officeDocument/2006/relationships/image" Target="../media/image3.png"/><Relationship Id="rId12" Type="http://schemas.openxmlformats.org/officeDocument/2006/relationships/image" Target="../media/image23.png"/><Relationship Id="rId17" Type="http://schemas.openxmlformats.org/officeDocument/2006/relationships/image" Target="../media/image21.gif"/><Relationship Id="rId2" Type="http://schemas.openxmlformats.org/officeDocument/2006/relationships/audio" Target="../media/audio1.wav"/><Relationship Id="rId16" Type="http://schemas.openxmlformats.org/officeDocument/2006/relationships/image" Target="../media/image18.gi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.jpg"/><Relationship Id="rId11" Type="http://schemas.openxmlformats.org/officeDocument/2006/relationships/image" Target="../media/image17.png"/><Relationship Id="rId5" Type="http://schemas.openxmlformats.org/officeDocument/2006/relationships/audio" Target="../media/audio3.wav"/><Relationship Id="rId15" Type="http://schemas.openxmlformats.org/officeDocument/2006/relationships/image" Target="../media/image26.png"/><Relationship Id="rId10" Type="http://schemas.openxmlformats.org/officeDocument/2006/relationships/image" Target="../media/image22.png"/><Relationship Id="rId19" Type="http://schemas.openxmlformats.org/officeDocument/2006/relationships/image" Target="../media/image19.png"/><Relationship Id="rId4" Type="http://schemas.openxmlformats.org/officeDocument/2006/relationships/audio" Target="../media/audio4.wav"/><Relationship Id="rId9" Type="http://schemas.microsoft.com/office/2007/relationships/hdphoto" Target="../media/hdphoto1.wdp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30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image" Target="../media/image2.jp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2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image" Target="../media/image31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3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33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文本, 背景图案&#10;&#10;描述已自动生成">
            <a:extLst>
              <a:ext uri="{FF2B5EF4-FFF2-40B4-BE49-F238E27FC236}">
                <a16:creationId xmlns:a16="http://schemas.microsoft.com/office/drawing/2014/main" id="{4343D2CF-5122-4929-80FD-6F8DBDE2D0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5" y="0"/>
            <a:ext cx="12195196" cy="6858000"/>
          </a:xfrm>
          <a:prstGeom prst="rect">
            <a:avLst/>
          </a:prstGeom>
        </p:spPr>
      </p:pic>
      <p:pic>
        <p:nvPicPr>
          <p:cNvPr id="5" name="图片 4" descr="形状&#10;&#10;描述已自动生成">
            <a:extLst>
              <a:ext uri="{FF2B5EF4-FFF2-40B4-BE49-F238E27FC236}">
                <a16:creationId xmlns:a16="http://schemas.microsoft.com/office/drawing/2014/main" id="{BC35FCD2-9414-4F3D-813B-4CCF4CB517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85" y="563175"/>
            <a:ext cx="10175630" cy="5731650"/>
          </a:xfrm>
          <a:prstGeom prst="rect">
            <a:avLst/>
          </a:prstGeom>
          <a:effectLst>
            <a:outerShdw blurRad="76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42" name="图片 41" descr="卡通人物&#10;&#10;中度可信度描述已自动生成">
            <a:extLst>
              <a:ext uri="{FF2B5EF4-FFF2-40B4-BE49-F238E27FC236}">
                <a16:creationId xmlns:a16="http://schemas.microsoft.com/office/drawing/2014/main" id="{6F76C87A-21E6-44D8-AB4B-04A6C79DFC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0" b="73669"/>
          <a:stretch/>
        </p:blipFill>
        <p:spPr>
          <a:xfrm>
            <a:off x="10094237" y="0"/>
            <a:ext cx="2097763" cy="2416529"/>
          </a:xfrm>
          <a:prstGeom prst="rect">
            <a:avLst/>
          </a:prstGeom>
        </p:spPr>
      </p:pic>
      <p:pic>
        <p:nvPicPr>
          <p:cNvPr id="43" name="图片 42" descr="卡通人物&#10;&#10;中度可信度描述已自动生成">
            <a:extLst>
              <a:ext uri="{FF2B5EF4-FFF2-40B4-BE49-F238E27FC236}">
                <a16:creationId xmlns:a16="http://schemas.microsoft.com/office/drawing/2014/main" id="{C735CE9B-CD3D-4718-874A-D2A1B1255A4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68" r="74110"/>
          <a:stretch/>
        </p:blipFill>
        <p:spPr>
          <a:xfrm>
            <a:off x="297473" y="4955357"/>
            <a:ext cx="1583877" cy="1902643"/>
          </a:xfrm>
          <a:prstGeom prst="rect">
            <a:avLst/>
          </a:prstGeom>
        </p:spPr>
      </p:pic>
      <p:pic>
        <p:nvPicPr>
          <p:cNvPr id="44" name="图片 43" descr="卡通人物&#10;&#10;中度可信度描述已自动生成">
            <a:extLst>
              <a:ext uri="{FF2B5EF4-FFF2-40B4-BE49-F238E27FC236}">
                <a16:creationId xmlns:a16="http://schemas.microsoft.com/office/drawing/2014/main" id="{AFFDBCF5-125D-47E3-BE30-E7531664AEE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60" t="44272" b="38230"/>
          <a:stretch/>
        </p:blipFill>
        <p:spPr>
          <a:xfrm rot="5400000">
            <a:off x="6216780" y="5313147"/>
            <a:ext cx="1134227" cy="1955480"/>
          </a:xfrm>
          <a:prstGeom prst="rect">
            <a:avLst/>
          </a:prstGeom>
        </p:spPr>
      </p:pic>
      <p:pic>
        <p:nvPicPr>
          <p:cNvPr id="51" name="图片 50" descr="卡通人物&#10;&#10;中度可信度描述已自动生成">
            <a:extLst>
              <a:ext uri="{FF2B5EF4-FFF2-40B4-BE49-F238E27FC236}">
                <a16:creationId xmlns:a16="http://schemas.microsoft.com/office/drawing/2014/main" id="{DBACF256-D342-422E-A81D-017965C17F1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648" y="1995754"/>
            <a:ext cx="5050972" cy="5050972"/>
          </a:xfrm>
          <a:prstGeom prst="rect">
            <a:avLst/>
          </a:prstGeom>
        </p:spPr>
      </p:pic>
      <p:sp>
        <p:nvSpPr>
          <p:cNvPr id="52" name="文本框 51">
            <a:extLst>
              <a:ext uri="{FF2B5EF4-FFF2-40B4-BE49-F238E27FC236}">
                <a16:creationId xmlns:a16="http://schemas.microsoft.com/office/drawing/2014/main" id="{19CDFDC8-51EE-4C15-93C0-DA69C1FDDFAF}"/>
              </a:ext>
            </a:extLst>
          </p:cNvPr>
          <p:cNvSpPr txBox="1"/>
          <p:nvPr/>
        </p:nvSpPr>
        <p:spPr>
          <a:xfrm>
            <a:off x="9083969" y="2518097"/>
            <a:ext cx="23077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-300" normalizeH="0" baseline="0" noProof="0" dirty="0">
                <a:ln>
                  <a:noFill/>
                </a:ln>
                <a:solidFill>
                  <a:srgbClr val="016AA0"/>
                </a:solidFill>
                <a:effectLst/>
                <a:uLnTx/>
                <a:uFillTx/>
                <a:latin typeface="#9Slide07 SVNA Love Of Thunder" panose="02040603050506020204" pitchFamily="18" charset="0"/>
                <a:ea typeface="字魂152号-机甲超级黑" panose="00000500000000000000" pitchFamily="2" charset="-122"/>
                <a:cs typeface="+mn-cs"/>
                <a:sym typeface="字魂152号-机甲超级黑" panose="00000500000000000000" pitchFamily="2" charset="-122"/>
              </a:rPr>
              <a:t>01</a:t>
            </a:r>
          </a:p>
        </p:txBody>
      </p:sp>
      <p:pic>
        <p:nvPicPr>
          <p:cNvPr id="53" name="图片 52" descr="游戏机里面的人物&#10;&#10;低可信度描述已自动生成">
            <a:extLst>
              <a:ext uri="{FF2B5EF4-FFF2-40B4-BE49-F238E27FC236}">
                <a16:creationId xmlns:a16="http://schemas.microsoft.com/office/drawing/2014/main" id="{13D9037E-E427-4A6B-B274-FB0415CAA51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65" t="56776" r="11823" b="34958"/>
          <a:stretch/>
        </p:blipFill>
        <p:spPr>
          <a:xfrm>
            <a:off x="7005401" y="1472875"/>
            <a:ext cx="1698710" cy="9273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736" y="1246974"/>
            <a:ext cx="10010500" cy="449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8015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1">
            <a:extLst>
              <a:ext uri="{FF2B5EF4-FFF2-40B4-BE49-F238E27FC236}">
                <a16:creationId xmlns:a16="http://schemas.microsoft.com/office/drawing/2014/main" id="{E4F0D870-BD5E-46BF-AEB4-281C57220752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30" name="图片 9" descr="文本, 背景图案&#10;&#10;描述已自动生成">
              <a:extLst>
                <a:ext uri="{FF2B5EF4-FFF2-40B4-BE49-F238E27FC236}">
                  <a16:creationId xmlns:a16="http://schemas.microsoft.com/office/drawing/2014/main" id="{3D109B9A-63C7-4C00-99A3-763D733C1C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31" name="图片 10" descr="形状&#10;&#10;描述已自动生成">
              <a:extLst>
                <a:ext uri="{FF2B5EF4-FFF2-40B4-BE49-F238E27FC236}">
                  <a16:creationId xmlns:a16="http://schemas.microsoft.com/office/drawing/2014/main" id="{C3226333-90F2-431A-86AB-DE24D3CCE2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8" name="Hình chữ nhật: Góc Tròn 6">
            <a:extLst>
              <a:ext uri="{FF2B5EF4-FFF2-40B4-BE49-F238E27FC236}">
                <a16:creationId xmlns:a16="http://schemas.microsoft.com/office/drawing/2014/main" id="{BA215457-6AB9-4383-D61E-AFAAB114BDE2}"/>
              </a:ext>
            </a:extLst>
          </p:cNvPr>
          <p:cNvSpPr/>
          <p:nvPr/>
        </p:nvSpPr>
        <p:spPr>
          <a:xfrm>
            <a:off x="426000" y="369000"/>
            <a:ext cx="11340000" cy="63366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1B703B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1340000"/>
                      <a:gd name="connsiteY0" fmla="*/ 1056121 h 6336600"/>
                      <a:gd name="connsiteX1" fmla="*/ 1056121 w 11340000"/>
                      <a:gd name="connsiteY1" fmla="*/ 0 h 6336600"/>
                      <a:gd name="connsiteX2" fmla="*/ 10283879 w 11340000"/>
                      <a:gd name="connsiteY2" fmla="*/ 0 h 6336600"/>
                      <a:gd name="connsiteX3" fmla="*/ 11340000 w 11340000"/>
                      <a:gd name="connsiteY3" fmla="*/ 1056121 h 6336600"/>
                      <a:gd name="connsiteX4" fmla="*/ 11340000 w 11340000"/>
                      <a:gd name="connsiteY4" fmla="*/ 5280479 h 6336600"/>
                      <a:gd name="connsiteX5" fmla="*/ 10283879 w 11340000"/>
                      <a:gd name="connsiteY5" fmla="*/ 6336600 h 6336600"/>
                      <a:gd name="connsiteX6" fmla="*/ 1056121 w 11340000"/>
                      <a:gd name="connsiteY6" fmla="*/ 6336600 h 6336600"/>
                      <a:gd name="connsiteX7" fmla="*/ 0 w 11340000"/>
                      <a:gd name="connsiteY7" fmla="*/ 5280479 h 6336600"/>
                      <a:gd name="connsiteX8" fmla="*/ 0 w 11340000"/>
                      <a:gd name="connsiteY8" fmla="*/ 1056121 h 63366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340000" h="6336600" fill="none" extrusionOk="0">
                        <a:moveTo>
                          <a:pt x="0" y="1056121"/>
                        </a:moveTo>
                        <a:cubicBezTo>
                          <a:pt x="-82400" y="477965"/>
                          <a:pt x="461445" y="64711"/>
                          <a:pt x="1056121" y="0"/>
                        </a:cubicBezTo>
                        <a:cubicBezTo>
                          <a:pt x="3549571" y="77600"/>
                          <a:pt x="6615294" y="-27269"/>
                          <a:pt x="10283879" y="0"/>
                        </a:cubicBezTo>
                        <a:cubicBezTo>
                          <a:pt x="10895790" y="-37768"/>
                          <a:pt x="11375385" y="483258"/>
                          <a:pt x="11340000" y="1056121"/>
                        </a:cubicBezTo>
                        <a:cubicBezTo>
                          <a:pt x="11449000" y="2244210"/>
                          <a:pt x="11261791" y="4285843"/>
                          <a:pt x="11340000" y="5280479"/>
                        </a:cubicBezTo>
                        <a:cubicBezTo>
                          <a:pt x="11267878" y="5835546"/>
                          <a:pt x="10856106" y="6341475"/>
                          <a:pt x="10283879" y="6336600"/>
                        </a:cubicBezTo>
                        <a:cubicBezTo>
                          <a:pt x="8410946" y="6385777"/>
                          <a:pt x="2181950" y="6213898"/>
                          <a:pt x="1056121" y="6336600"/>
                        </a:cubicBezTo>
                        <a:cubicBezTo>
                          <a:pt x="458770" y="6444668"/>
                          <a:pt x="-31119" y="5890553"/>
                          <a:pt x="0" y="5280479"/>
                        </a:cubicBezTo>
                        <a:cubicBezTo>
                          <a:pt x="47022" y="3324431"/>
                          <a:pt x="104569" y="3059037"/>
                          <a:pt x="0" y="1056121"/>
                        </a:cubicBezTo>
                        <a:close/>
                      </a:path>
                      <a:path w="11340000" h="6336600" stroke="0" extrusionOk="0">
                        <a:moveTo>
                          <a:pt x="0" y="1056121"/>
                        </a:moveTo>
                        <a:cubicBezTo>
                          <a:pt x="111021" y="460151"/>
                          <a:pt x="540955" y="-4545"/>
                          <a:pt x="1056121" y="0"/>
                        </a:cubicBezTo>
                        <a:cubicBezTo>
                          <a:pt x="3636615" y="-129276"/>
                          <a:pt x="7239057" y="-77778"/>
                          <a:pt x="10283879" y="0"/>
                        </a:cubicBezTo>
                        <a:cubicBezTo>
                          <a:pt x="10839039" y="-89647"/>
                          <a:pt x="11334015" y="507350"/>
                          <a:pt x="11340000" y="1056121"/>
                        </a:cubicBezTo>
                        <a:cubicBezTo>
                          <a:pt x="11421599" y="2147018"/>
                          <a:pt x="11494300" y="4155877"/>
                          <a:pt x="11340000" y="5280479"/>
                        </a:cubicBezTo>
                        <a:cubicBezTo>
                          <a:pt x="11364323" y="5915053"/>
                          <a:pt x="10773695" y="6368365"/>
                          <a:pt x="10283879" y="6336600"/>
                        </a:cubicBezTo>
                        <a:cubicBezTo>
                          <a:pt x="8507590" y="6380820"/>
                          <a:pt x="2430648" y="6307218"/>
                          <a:pt x="1056121" y="6336600"/>
                        </a:cubicBezTo>
                        <a:cubicBezTo>
                          <a:pt x="448539" y="6243227"/>
                          <a:pt x="-72931" y="5846903"/>
                          <a:pt x="0" y="5280479"/>
                        </a:cubicBezTo>
                        <a:cubicBezTo>
                          <a:pt x="-159954" y="3804088"/>
                          <a:pt x="22140" y="2881846"/>
                          <a:pt x="0" y="105612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1B703B"/>
                </a:solidFill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9BBD49E-456C-62B0-1892-801C4342BE15}"/>
              </a:ext>
            </a:extLst>
          </p:cNvPr>
          <p:cNvGrpSpPr/>
          <p:nvPr/>
        </p:nvGrpSpPr>
        <p:grpSpPr>
          <a:xfrm>
            <a:off x="2124075" y="-590550"/>
            <a:ext cx="7667625" cy="2286000"/>
            <a:chOff x="426000" y="0"/>
            <a:chExt cx="5878254" cy="2340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892DC51-9513-03CA-BA94-1BB5696E42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6000" y="0"/>
              <a:ext cx="5819574" cy="23400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CBA08BC-7EA8-2814-C973-E325F38A7AD5}"/>
                </a:ext>
              </a:extLst>
            </p:cNvPr>
            <p:cNvSpPr txBox="1"/>
            <p:nvPr/>
          </p:nvSpPr>
          <p:spPr>
            <a:xfrm>
              <a:off x="1590771" y="1035260"/>
              <a:ext cx="4713483" cy="6402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40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3.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Tính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bằng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cách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thuận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tiện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0C392FE-FDE3-5A77-E7C1-10A66D8C6A23}"/>
                  </a:ext>
                </a:extLst>
              </p:cNvPr>
              <p:cNvSpPr txBox="1"/>
              <p:nvPr/>
            </p:nvSpPr>
            <p:spPr>
              <a:xfrm>
                <a:off x="761485" y="2096813"/>
                <a:ext cx="4715389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𝐚</m:t>
                    </m:r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𝟓𝟗𝟗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𝟑𝟕𝟕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</m:oMath>
                </a14:m>
                <a:endPara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0C392FE-FDE3-5A77-E7C1-10A66D8C6A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485" y="2096813"/>
                <a:ext cx="4715389" cy="924805"/>
              </a:xfrm>
              <a:prstGeom prst="rect">
                <a:avLst/>
              </a:prstGeom>
              <a:blipFill>
                <a:blip r:embed="rId5"/>
                <a:stretch>
                  <a:fillRect b="-72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DD86369-492A-2602-2DB5-C06C057C6176}"/>
                  </a:ext>
                </a:extLst>
              </p:cNvPr>
              <p:cNvSpPr txBox="1"/>
              <p:nvPr/>
            </p:nvSpPr>
            <p:spPr>
              <a:xfrm>
                <a:off x="6943210" y="2001563"/>
                <a:ext cx="4715389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𝐛</m:t>
                    </m:r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den>
                    </m:f>
                  </m:oMath>
                </a14:m>
                <a:endPara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DD86369-492A-2602-2DB5-C06C057C61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3210" y="2001563"/>
                <a:ext cx="4715389" cy="924805"/>
              </a:xfrm>
              <a:prstGeom prst="rect">
                <a:avLst/>
              </a:prstGeom>
              <a:blipFill>
                <a:blip r:embed="rId6"/>
                <a:stretch>
                  <a:fillRect b="-72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BE64856-E2F4-D3CB-C948-DA9D1F9D8FC4}"/>
                  </a:ext>
                </a:extLst>
              </p:cNvPr>
              <p:cNvSpPr txBox="1"/>
              <p:nvPr/>
            </p:nvSpPr>
            <p:spPr>
              <a:xfrm>
                <a:off x="809110" y="3125513"/>
                <a:ext cx="4715389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=(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𝟓𝟗𝟗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lang="en-US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 </m:t>
                    </m:r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𝟑𝟕𝟕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</m:oMath>
                </a14:m>
                <a:endPara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BE64856-E2F4-D3CB-C948-DA9D1F9D8F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110" y="3125513"/>
                <a:ext cx="4715389" cy="924805"/>
              </a:xfrm>
              <a:prstGeom prst="rect">
                <a:avLst/>
              </a:prstGeom>
              <a:blipFill>
                <a:blip r:embed="rId7"/>
                <a:stretch>
                  <a:fillRect b="-7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B9D27DB-94F0-1788-74D6-C397B411EF6C}"/>
                  </a:ext>
                </a:extLst>
              </p:cNvPr>
              <p:cNvSpPr txBox="1"/>
              <p:nvPr/>
            </p:nvSpPr>
            <p:spPr>
              <a:xfrm>
                <a:off x="-67190" y="4078013"/>
                <a:ext cx="4715389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𝟔𝟎𝟎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𝟑𝟕𝟕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</m:oMath>
                </a14:m>
                <a:endPara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B9D27DB-94F0-1788-74D6-C397B411EF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7190" y="4078013"/>
                <a:ext cx="4715389" cy="92480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F586F9B-EE15-1EFF-F174-0082F7011CC9}"/>
                  </a:ext>
                </a:extLst>
              </p:cNvPr>
              <p:cNvSpPr txBox="1"/>
              <p:nvPr/>
            </p:nvSpPr>
            <p:spPr>
              <a:xfrm>
                <a:off x="-76714" y="5106713"/>
                <a:ext cx="3419990" cy="9017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𝟗𝟕𝟕</m:t>
                          </m:r>
                        </m:num>
                        <m:den>
                          <m: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𝟎𝟎𝟎</m:t>
                          </m:r>
                        </m:den>
                      </m:f>
                    </m:oMath>
                  </m:oMathPara>
                </a14:m>
                <a:endParaRPr kumimoji="0" lang="en-US" sz="2800" b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F586F9B-EE15-1EFF-F174-0082F7011C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6714" y="5106713"/>
                <a:ext cx="3419990" cy="90178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0878EFD-2E9A-B52D-0591-0312661C59C6}"/>
                  </a:ext>
                </a:extLst>
              </p:cNvPr>
              <p:cNvSpPr txBox="1"/>
              <p:nvPr/>
            </p:nvSpPr>
            <p:spPr>
              <a:xfrm>
                <a:off x="7286110" y="3020738"/>
                <a:ext cx="4715389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den>
                    </m:f>
                    <m:r>
                      <a:rPr lang="en-US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den>
                    </m:f>
                    <m:r>
                      <a:rPr lang="en-US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0878EFD-2E9A-B52D-0591-0312661C59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6110" y="3020738"/>
                <a:ext cx="4715389" cy="924805"/>
              </a:xfrm>
              <a:prstGeom prst="rect">
                <a:avLst/>
              </a:prstGeom>
              <a:blipFill>
                <a:blip r:embed="rId10"/>
                <a:stretch>
                  <a:fillRect b="-7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79A5055-1EF9-1864-9039-FE8E3C4DED5E}"/>
                  </a:ext>
                </a:extLst>
              </p:cNvPr>
              <p:cNvSpPr txBox="1"/>
              <p:nvPr/>
            </p:nvSpPr>
            <p:spPr>
              <a:xfrm>
                <a:off x="6628885" y="3935138"/>
                <a:ext cx="4715389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den>
                    </m:f>
                  </m:oMath>
                </a14:m>
                <a:endPara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79A5055-1EF9-1864-9039-FE8E3C4DED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8885" y="3935138"/>
                <a:ext cx="4715389" cy="924805"/>
              </a:xfrm>
              <a:prstGeom prst="rect">
                <a:avLst/>
              </a:prstGeom>
              <a:blipFill>
                <a:blip r:embed="rId11"/>
                <a:stretch>
                  <a:fillRect b="-7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68D8905-DD6D-5B06-9ED2-39306D653DB4}"/>
                  </a:ext>
                </a:extLst>
              </p:cNvPr>
              <p:cNvSpPr txBox="1"/>
              <p:nvPr/>
            </p:nvSpPr>
            <p:spPr>
              <a:xfrm>
                <a:off x="6609835" y="4840013"/>
                <a:ext cx="4715389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68D8905-DD6D-5B06-9ED2-39306D653D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9835" y="4840013"/>
                <a:ext cx="4715389" cy="924805"/>
              </a:xfrm>
              <a:prstGeom prst="rect">
                <a:avLst/>
              </a:prstGeom>
              <a:blipFill>
                <a:blip r:embed="rId12"/>
                <a:stretch>
                  <a:fillRect b="-72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81547D6-A2AB-D53C-C76A-E919FCC96929}"/>
                  </a:ext>
                </a:extLst>
              </p:cNvPr>
              <p:cNvSpPr txBox="1"/>
              <p:nvPr/>
            </p:nvSpPr>
            <p:spPr>
              <a:xfrm>
                <a:off x="6733660" y="5763938"/>
                <a:ext cx="4715389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5</a:t>
                </a:r>
                <a:endPara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81547D6-A2AB-D53C-C76A-E919FCC969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3660" y="5763938"/>
                <a:ext cx="4715389" cy="924805"/>
              </a:xfrm>
              <a:prstGeom prst="rect">
                <a:avLst/>
              </a:prstGeom>
              <a:blipFill>
                <a:blip r:embed="rId13"/>
                <a:stretch>
                  <a:fillRect b="-72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892158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  <p:bldP spid="9" grpId="0"/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1">
            <a:extLst>
              <a:ext uri="{FF2B5EF4-FFF2-40B4-BE49-F238E27FC236}">
                <a16:creationId xmlns:a16="http://schemas.microsoft.com/office/drawing/2014/main" id="{0FBF6542-7255-4325-80AD-7FB0C171F5E0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22" name="图片 9" descr="文本, 背景图案&#10;&#10;描述已自动生成">
              <a:extLst>
                <a:ext uri="{FF2B5EF4-FFF2-40B4-BE49-F238E27FC236}">
                  <a16:creationId xmlns:a16="http://schemas.microsoft.com/office/drawing/2014/main" id="{9E01413E-7B92-4675-9E9E-02D1E8271A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24" name="图片 10" descr="形状&#10;&#10;描述已自动生成">
              <a:extLst>
                <a:ext uri="{FF2B5EF4-FFF2-40B4-BE49-F238E27FC236}">
                  <a16:creationId xmlns:a16="http://schemas.microsoft.com/office/drawing/2014/main" id="{E30BEFBF-8619-4600-BBA8-0123EE5E0D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8" name="Hình chữ nhật: Góc Tròn 6">
            <a:extLst>
              <a:ext uri="{FF2B5EF4-FFF2-40B4-BE49-F238E27FC236}">
                <a16:creationId xmlns:a16="http://schemas.microsoft.com/office/drawing/2014/main" id="{BD95D7DC-2577-9E07-9D88-665865160DCF}"/>
              </a:ext>
            </a:extLst>
          </p:cNvPr>
          <p:cNvSpPr/>
          <p:nvPr/>
        </p:nvSpPr>
        <p:spPr>
          <a:xfrm>
            <a:off x="426000" y="369000"/>
            <a:ext cx="11340000" cy="61200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FE0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1B703B"/>
                </a:solidFill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57FD589-AAEB-CE6F-3118-B1D9ECAAA7C6}"/>
              </a:ext>
            </a:extLst>
          </p:cNvPr>
          <p:cNvGrpSpPr/>
          <p:nvPr/>
        </p:nvGrpSpPr>
        <p:grpSpPr>
          <a:xfrm>
            <a:off x="674935" y="503964"/>
            <a:ext cx="10916991" cy="2225930"/>
            <a:chOff x="714129" y="418894"/>
            <a:chExt cx="10916991" cy="222593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756A0353-6387-B376-C67C-769458482806}"/>
                    </a:ext>
                  </a:extLst>
                </p:cNvPr>
                <p:cNvSpPr txBox="1"/>
                <p:nvPr/>
              </p:nvSpPr>
              <p:spPr>
                <a:xfrm>
                  <a:off x="1438664" y="418894"/>
                  <a:ext cx="10192456" cy="22259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just">
                    <a:defRPr/>
                  </a:pPr>
                  <a:r>
                    <a:rPr lang="vi-VN" sz="2800" b="0" i="0" dirty="0">
                      <a:solidFill>
                        <a:srgbClr val="00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Anh A Phan, chị Rang Hu và chú Y Phui cùng nhau thu hoạch một rẫy cà phê. Anh A Phan thu hoạch được</a:t>
                  </a:r>
                  <a:r>
                    <a:rPr lang="en-US" sz="2800" b="1" dirty="0">
                      <a:solidFill>
                        <a:srgbClr val="002060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2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2800" b="0" i="0" dirty="0">
                      <a:solidFill>
                        <a:srgbClr val="00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 rẫy, chị Rang Hu thu hoạch được 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28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28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r>
                    <a:rPr lang="vi-VN" sz="2800" b="0" i="0" dirty="0">
                      <a:solidFill>
                        <a:srgbClr val="00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rẫy, chú Y Phui thu hoạch được 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den>
                      </m:f>
                      <m:r>
                        <a:rPr lang="en-US" sz="28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2800" b="0" i="0" dirty="0">
                      <a:solidFill>
                        <a:srgbClr val="00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rẫy. Hỏi cả 3 người thu hoạch được bao nhiêu phần của rẫy cà phê?</a:t>
                  </a:r>
                  <a:endPara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756A0353-6387-B376-C67C-76945848280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38664" y="418894"/>
                  <a:ext cx="10192456" cy="2225930"/>
                </a:xfrm>
                <a:prstGeom prst="rect">
                  <a:avLst/>
                </a:prstGeom>
                <a:blipFill>
                  <a:blip r:embed="rId4"/>
                  <a:stretch>
                    <a:fillRect l="-1256" t="-3014" r="-2033" b="-547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1" name="Group 16">
              <a:extLst>
                <a:ext uri="{FF2B5EF4-FFF2-40B4-BE49-F238E27FC236}">
                  <a16:creationId xmlns:a16="http://schemas.microsoft.com/office/drawing/2014/main" id="{A8DF74D7-C493-1FCD-5679-E370952413B5}"/>
                </a:ext>
              </a:extLst>
            </p:cNvPr>
            <p:cNvGrpSpPr/>
            <p:nvPr/>
          </p:nvGrpSpPr>
          <p:grpSpPr>
            <a:xfrm>
              <a:off x="714129" y="513225"/>
              <a:ext cx="772160" cy="701040"/>
              <a:chOff x="667518" y="434715"/>
              <a:chExt cx="772160" cy="701040"/>
            </a:xfrm>
            <a:solidFill>
              <a:srgbClr val="00B0F0"/>
            </a:solidFill>
          </p:grpSpPr>
          <p:sp>
            <p:nvSpPr>
              <p:cNvPr id="12" name="Isosceles Triangle 8">
                <a:extLst>
                  <a:ext uri="{FF2B5EF4-FFF2-40B4-BE49-F238E27FC236}">
                    <a16:creationId xmlns:a16="http://schemas.microsoft.com/office/drawing/2014/main" id="{6C98CF24-B360-39B6-91D0-150D276F9876}"/>
                  </a:ext>
                </a:extLst>
              </p:cNvPr>
              <p:cNvSpPr/>
              <p:nvPr/>
            </p:nvSpPr>
            <p:spPr>
              <a:xfrm>
                <a:off x="667518" y="434715"/>
                <a:ext cx="772160" cy="701040"/>
              </a:xfrm>
              <a:prstGeom prst="triangle">
                <a:avLst>
                  <a:gd name="adj" fmla="val 50000"/>
                </a:avLst>
              </a:prstGeom>
              <a:solidFill>
                <a:srgbClr val="0099FF"/>
              </a:solidFill>
              <a:ln>
                <a:solidFill>
                  <a:srgbClr val="0099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" name="TextBox 15">
                <a:extLst>
                  <a:ext uri="{FF2B5EF4-FFF2-40B4-BE49-F238E27FC236}">
                    <a16:creationId xmlns:a16="http://schemas.microsoft.com/office/drawing/2014/main" id="{A42DA6CC-CD8E-9D46-5CA6-BA30060C07CE}"/>
                  </a:ext>
                </a:extLst>
              </p:cNvPr>
              <p:cNvSpPr txBox="1"/>
              <p:nvPr/>
            </p:nvSpPr>
            <p:spPr>
              <a:xfrm>
                <a:off x="850045" y="550980"/>
                <a:ext cx="40710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1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51F2A90-6C7B-870F-0900-F16AD9F146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4187" y="2938462"/>
            <a:ext cx="4810125" cy="20097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9ED811A-1747-7B6A-68B7-5A05FDFDD4EC}"/>
                  </a:ext>
                </a:extLst>
              </p:cNvPr>
              <p:cNvSpPr txBox="1"/>
              <p:nvPr/>
            </p:nvSpPr>
            <p:spPr>
              <a:xfrm>
                <a:off x="581025" y="3171825"/>
                <a:ext cx="6496050" cy="26296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latinLnBrk="0"/>
                <a:r>
                  <a:rPr lang="vi-VN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 giải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vi-VN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 latinLnBrk="0"/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Cả ba người thu hoạch được số phần của rẫy cà phê là: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+</a:t>
                </a:r>
                <a:r>
                  <a:rPr lang="en-US" sz="28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28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28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(rẫy cà phê)</a:t>
                </a:r>
              </a:p>
              <a:p>
                <a:pPr algn="r" latinLnBrk="0"/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Đáp số: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rẫy cà phê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9ED811A-1747-7B6A-68B7-5A05FDFDD4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025" y="3171825"/>
                <a:ext cx="6496050" cy="2629694"/>
              </a:xfrm>
              <a:prstGeom prst="rect">
                <a:avLst/>
              </a:prstGeom>
              <a:blipFill>
                <a:blip r:embed="rId6"/>
                <a:stretch>
                  <a:fillRect l="-375" t="-2315" r="-1876" b="-16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218995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2" descr="文本, 背景图案&#10;&#10;描述已自动生成">
            <a:extLst>
              <a:ext uri="{FF2B5EF4-FFF2-40B4-BE49-F238E27FC236}">
                <a16:creationId xmlns:a16="http://schemas.microsoft.com/office/drawing/2014/main" id="{0F7244DB-F712-4CAB-A2C9-46D1AACA08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5" y="0"/>
            <a:ext cx="12195196" cy="6858000"/>
          </a:xfrm>
          <a:prstGeom prst="rect">
            <a:avLst/>
          </a:prstGeom>
        </p:spPr>
      </p:pic>
      <p:pic>
        <p:nvPicPr>
          <p:cNvPr id="13" name="图片 4" descr="形状&#10;&#10;描述已自动生成">
            <a:extLst>
              <a:ext uri="{FF2B5EF4-FFF2-40B4-BE49-F238E27FC236}">
                <a16:creationId xmlns:a16="http://schemas.microsoft.com/office/drawing/2014/main" id="{96DFC6EE-9330-46D5-826A-9B95AFEB00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85" y="563175"/>
            <a:ext cx="10175630" cy="5731650"/>
          </a:xfrm>
          <a:prstGeom prst="rect">
            <a:avLst/>
          </a:prstGeom>
          <a:effectLst>
            <a:outerShdw blurRad="76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14" name="图片 41" descr="卡通人物&#10;&#10;中度可信度描述已自动生成">
            <a:extLst>
              <a:ext uri="{FF2B5EF4-FFF2-40B4-BE49-F238E27FC236}">
                <a16:creationId xmlns:a16="http://schemas.microsoft.com/office/drawing/2014/main" id="{72417A62-2452-4572-A2E0-53FBF20379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0" b="73669"/>
          <a:stretch/>
        </p:blipFill>
        <p:spPr>
          <a:xfrm>
            <a:off x="10094237" y="0"/>
            <a:ext cx="2097763" cy="2416529"/>
          </a:xfrm>
          <a:prstGeom prst="rect">
            <a:avLst/>
          </a:prstGeom>
        </p:spPr>
      </p:pic>
      <p:pic>
        <p:nvPicPr>
          <p:cNvPr id="15" name="图片 42" descr="卡通人物&#10;&#10;中度可信度描述已自动生成">
            <a:extLst>
              <a:ext uri="{FF2B5EF4-FFF2-40B4-BE49-F238E27FC236}">
                <a16:creationId xmlns:a16="http://schemas.microsoft.com/office/drawing/2014/main" id="{C3F8A945-9949-4357-B9FE-B5EB23CD01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68" r="74110"/>
          <a:stretch/>
        </p:blipFill>
        <p:spPr>
          <a:xfrm>
            <a:off x="297473" y="4955357"/>
            <a:ext cx="1583877" cy="1902643"/>
          </a:xfrm>
          <a:prstGeom prst="rect">
            <a:avLst/>
          </a:prstGeom>
        </p:spPr>
      </p:pic>
      <p:pic>
        <p:nvPicPr>
          <p:cNvPr id="16" name="图片 43" descr="卡通人物&#10;&#10;中度可信度描述已自动生成">
            <a:extLst>
              <a:ext uri="{FF2B5EF4-FFF2-40B4-BE49-F238E27FC236}">
                <a16:creationId xmlns:a16="http://schemas.microsoft.com/office/drawing/2014/main" id="{40066671-5E67-4B93-8A64-5498D73C6E9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60" t="44272" b="38230"/>
          <a:stretch/>
        </p:blipFill>
        <p:spPr>
          <a:xfrm rot="5400000">
            <a:off x="6216780" y="5313147"/>
            <a:ext cx="1134227" cy="1955480"/>
          </a:xfrm>
          <a:prstGeom prst="rect">
            <a:avLst/>
          </a:prstGeom>
        </p:spPr>
      </p:pic>
      <p:pic>
        <p:nvPicPr>
          <p:cNvPr id="17" name="图片 50" descr="卡通人物&#10;&#10;中度可信度描述已自动生成">
            <a:extLst>
              <a:ext uri="{FF2B5EF4-FFF2-40B4-BE49-F238E27FC236}">
                <a16:creationId xmlns:a16="http://schemas.microsoft.com/office/drawing/2014/main" id="{E981A7BC-2369-4D91-8DB8-476BBE473D5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648" y="1995754"/>
            <a:ext cx="5050972" cy="5050972"/>
          </a:xfrm>
          <a:prstGeom prst="rect">
            <a:avLst/>
          </a:prstGeom>
        </p:spPr>
      </p:pic>
      <p:sp>
        <p:nvSpPr>
          <p:cNvPr id="18" name="文本框 51">
            <a:extLst>
              <a:ext uri="{FF2B5EF4-FFF2-40B4-BE49-F238E27FC236}">
                <a16:creationId xmlns:a16="http://schemas.microsoft.com/office/drawing/2014/main" id="{4C6EE127-EB32-4693-B40F-EC064C48927F}"/>
              </a:ext>
            </a:extLst>
          </p:cNvPr>
          <p:cNvSpPr txBox="1"/>
          <p:nvPr/>
        </p:nvSpPr>
        <p:spPr>
          <a:xfrm>
            <a:off x="9083969" y="2518097"/>
            <a:ext cx="23077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-300" normalizeH="0" baseline="0" noProof="0" dirty="0">
                <a:ln>
                  <a:noFill/>
                </a:ln>
                <a:solidFill>
                  <a:srgbClr val="016AA0"/>
                </a:solidFill>
                <a:effectLst/>
                <a:uLnTx/>
                <a:uFillTx/>
                <a:latin typeface="#9Slide07 SVNA Love Of Thunder" panose="02040603050506020204" pitchFamily="18" charset="0"/>
                <a:ea typeface="字魂152号-机甲超级黑" panose="00000500000000000000" pitchFamily="2" charset="-122"/>
                <a:cs typeface="+mn-cs"/>
                <a:sym typeface="字魂152号-机甲超级黑" panose="00000500000000000000" pitchFamily="2" charset="-122"/>
              </a:rPr>
              <a:t>03</a:t>
            </a:r>
          </a:p>
        </p:txBody>
      </p:sp>
      <p:pic>
        <p:nvPicPr>
          <p:cNvPr id="19" name="图片 52" descr="游戏机里面的人物&#10;&#10;低可信度描述已自动生成">
            <a:extLst>
              <a:ext uri="{FF2B5EF4-FFF2-40B4-BE49-F238E27FC236}">
                <a16:creationId xmlns:a16="http://schemas.microsoft.com/office/drawing/2014/main" id="{008B3D9F-4546-41C7-B6D5-F5FCD85EAAB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65" t="56776" r="11823" b="34958"/>
          <a:stretch/>
        </p:blipFill>
        <p:spPr>
          <a:xfrm>
            <a:off x="7005401" y="1472875"/>
            <a:ext cx="1698710" cy="9273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DFFB4A-3F5E-7CBE-9F45-D0C427EFED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87366" y="2498106"/>
            <a:ext cx="7169517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4171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1">
            <a:extLst>
              <a:ext uri="{FF2B5EF4-FFF2-40B4-BE49-F238E27FC236}">
                <a16:creationId xmlns:a16="http://schemas.microsoft.com/office/drawing/2014/main" id="{0FBF6542-7255-4325-80AD-7FB0C171F5E0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22" name="图片 9" descr="文本, 背景图案&#10;&#10;描述已自动生成">
              <a:extLst>
                <a:ext uri="{FF2B5EF4-FFF2-40B4-BE49-F238E27FC236}">
                  <a16:creationId xmlns:a16="http://schemas.microsoft.com/office/drawing/2014/main" id="{9E01413E-7B92-4675-9E9E-02D1E8271A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24" name="图片 10" descr="形状&#10;&#10;描述已自动生成">
              <a:extLst>
                <a:ext uri="{FF2B5EF4-FFF2-40B4-BE49-F238E27FC236}">
                  <a16:creationId xmlns:a16="http://schemas.microsoft.com/office/drawing/2014/main" id="{E30BEFBF-8619-4600-BBA8-0123EE5E0D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8" name="Hình chữ nhật: Góc Tròn 6">
            <a:extLst>
              <a:ext uri="{FF2B5EF4-FFF2-40B4-BE49-F238E27FC236}">
                <a16:creationId xmlns:a16="http://schemas.microsoft.com/office/drawing/2014/main" id="{BD95D7DC-2577-9E07-9D88-665865160DCF}"/>
              </a:ext>
            </a:extLst>
          </p:cNvPr>
          <p:cNvSpPr/>
          <p:nvPr/>
        </p:nvSpPr>
        <p:spPr>
          <a:xfrm>
            <a:off x="426000" y="369000"/>
            <a:ext cx="11340000" cy="61200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FE0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1B703B"/>
                </a:solidFill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6DE2E7-2822-1172-34B1-1585D82F17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4548" y="3689999"/>
            <a:ext cx="4357452" cy="3168000"/>
          </a:xfrm>
          <a:prstGeom prst="rect">
            <a:avLst/>
          </a:prstGeom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id="{6807541F-EA08-FD6B-B202-E2A061C337CC}"/>
              </a:ext>
            </a:extLst>
          </p:cNvPr>
          <p:cNvGrpSpPr/>
          <p:nvPr/>
        </p:nvGrpSpPr>
        <p:grpSpPr>
          <a:xfrm>
            <a:off x="6149626" y="451974"/>
            <a:ext cx="5173260" cy="3436651"/>
            <a:chOff x="-429966" y="3111243"/>
            <a:chExt cx="7977329" cy="3288340"/>
          </a:xfrm>
        </p:grpSpPr>
        <p:sp>
          <p:nvSpPr>
            <p:cNvPr id="5" name="Bong bóng Lời nói: Hình chữ nhật với Góc Tròn 3">
              <a:extLst>
                <a:ext uri="{FF2B5EF4-FFF2-40B4-BE49-F238E27FC236}">
                  <a16:creationId xmlns:a16="http://schemas.microsoft.com/office/drawing/2014/main" id="{704CB34B-1B49-0FB1-1B68-F9A353C235F4}"/>
                </a:ext>
              </a:extLst>
            </p:cNvPr>
            <p:cNvSpPr/>
            <p:nvPr/>
          </p:nvSpPr>
          <p:spPr>
            <a:xfrm flipH="1">
              <a:off x="-429966" y="3111243"/>
              <a:ext cx="7977329" cy="3288340"/>
            </a:xfrm>
            <a:custGeom>
              <a:avLst/>
              <a:gdLst>
                <a:gd name="connsiteX0" fmla="*/ 0 w 7977329"/>
                <a:gd name="connsiteY0" fmla="*/ 548068 h 3288340"/>
                <a:gd name="connsiteX1" fmla="*/ 548068 w 7977329"/>
                <a:gd name="connsiteY1" fmla="*/ 0 h 3288340"/>
                <a:gd name="connsiteX2" fmla="*/ 4653442 w 7977329"/>
                <a:gd name="connsiteY2" fmla="*/ 0 h 3288340"/>
                <a:gd name="connsiteX3" fmla="*/ 4653442 w 7977329"/>
                <a:gd name="connsiteY3" fmla="*/ 0 h 3288340"/>
                <a:gd name="connsiteX4" fmla="*/ 6647774 w 7977329"/>
                <a:gd name="connsiteY4" fmla="*/ 0 h 3288340"/>
                <a:gd name="connsiteX5" fmla="*/ 7429261 w 7977329"/>
                <a:gd name="connsiteY5" fmla="*/ 0 h 3288340"/>
                <a:gd name="connsiteX6" fmla="*/ 7977329 w 7977329"/>
                <a:gd name="connsiteY6" fmla="*/ 548068 h 3288340"/>
                <a:gd name="connsiteX7" fmla="*/ 7977329 w 7977329"/>
                <a:gd name="connsiteY7" fmla="*/ 1918198 h 3288340"/>
                <a:gd name="connsiteX8" fmla="*/ 7977329 w 7977329"/>
                <a:gd name="connsiteY8" fmla="*/ 1918198 h 3288340"/>
                <a:gd name="connsiteX9" fmla="*/ 7977329 w 7977329"/>
                <a:gd name="connsiteY9" fmla="*/ 2740283 h 3288340"/>
                <a:gd name="connsiteX10" fmla="*/ 7977329 w 7977329"/>
                <a:gd name="connsiteY10" fmla="*/ 2740272 h 3288340"/>
                <a:gd name="connsiteX11" fmla="*/ 7429261 w 7977329"/>
                <a:gd name="connsiteY11" fmla="*/ 3288340 h 3288340"/>
                <a:gd name="connsiteX12" fmla="*/ 6647774 w 7977329"/>
                <a:gd name="connsiteY12" fmla="*/ 3288340 h 3288340"/>
                <a:gd name="connsiteX13" fmla="*/ 4002146 w 7977329"/>
                <a:gd name="connsiteY13" fmla="*/ 3813093 h 3288340"/>
                <a:gd name="connsiteX14" fmla="*/ 4653442 w 7977329"/>
                <a:gd name="connsiteY14" fmla="*/ 3288340 h 3288340"/>
                <a:gd name="connsiteX15" fmla="*/ 548068 w 7977329"/>
                <a:gd name="connsiteY15" fmla="*/ 3288340 h 3288340"/>
                <a:gd name="connsiteX16" fmla="*/ 0 w 7977329"/>
                <a:gd name="connsiteY16" fmla="*/ 2740272 h 3288340"/>
                <a:gd name="connsiteX17" fmla="*/ 0 w 7977329"/>
                <a:gd name="connsiteY17" fmla="*/ 2740283 h 3288340"/>
                <a:gd name="connsiteX18" fmla="*/ 0 w 7977329"/>
                <a:gd name="connsiteY18" fmla="*/ 1918198 h 3288340"/>
                <a:gd name="connsiteX19" fmla="*/ 0 w 7977329"/>
                <a:gd name="connsiteY19" fmla="*/ 1918198 h 3288340"/>
                <a:gd name="connsiteX20" fmla="*/ 0 w 7977329"/>
                <a:gd name="connsiteY20" fmla="*/ 548068 h 3288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977329" h="3288340" fill="none" extrusionOk="0">
                  <a:moveTo>
                    <a:pt x="0" y="548068"/>
                  </a:moveTo>
                  <a:cubicBezTo>
                    <a:pt x="-6130" y="238129"/>
                    <a:pt x="233488" y="-21603"/>
                    <a:pt x="548068" y="0"/>
                  </a:cubicBezTo>
                  <a:cubicBezTo>
                    <a:pt x="2215191" y="-129750"/>
                    <a:pt x="3105046" y="-136541"/>
                    <a:pt x="4653442" y="0"/>
                  </a:cubicBezTo>
                  <a:lnTo>
                    <a:pt x="4653442" y="0"/>
                  </a:lnTo>
                  <a:cubicBezTo>
                    <a:pt x="5549516" y="-81146"/>
                    <a:pt x="5712547" y="-125947"/>
                    <a:pt x="6647774" y="0"/>
                  </a:cubicBezTo>
                  <a:cubicBezTo>
                    <a:pt x="6965673" y="-69791"/>
                    <a:pt x="7256448" y="41675"/>
                    <a:pt x="7429261" y="0"/>
                  </a:cubicBezTo>
                  <a:cubicBezTo>
                    <a:pt x="7761519" y="-44341"/>
                    <a:pt x="7947555" y="223587"/>
                    <a:pt x="7977329" y="548068"/>
                  </a:cubicBezTo>
                  <a:cubicBezTo>
                    <a:pt x="8065959" y="1169348"/>
                    <a:pt x="7927381" y="1331593"/>
                    <a:pt x="7977329" y="1918198"/>
                  </a:cubicBezTo>
                  <a:lnTo>
                    <a:pt x="7977329" y="1918198"/>
                  </a:lnTo>
                  <a:cubicBezTo>
                    <a:pt x="7981354" y="2157336"/>
                    <a:pt x="7912148" y="2550213"/>
                    <a:pt x="7977329" y="2740283"/>
                  </a:cubicBezTo>
                  <a:cubicBezTo>
                    <a:pt x="7977328" y="2740279"/>
                    <a:pt x="7977328" y="2740275"/>
                    <a:pt x="7977329" y="2740272"/>
                  </a:cubicBezTo>
                  <a:cubicBezTo>
                    <a:pt x="8015805" y="3012766"/>
                    <a:pt x="7742480" y="3315548"/>
                    <a:pt x="7429261" y="3288340"/>
                  </a:cubicBezTo>
                  <a:cubicBezTo>
                    <a:pt x="7147185" y="3355623"/>
                    <a:pt x="7031136" y="3270717"/>
                    <a:pt x="6647774" y="3288340"/>
                  </a:cubicBezTo>
                  <a:cubicBezTo>
                    <a:pt x="5390144" y="3653260"/>
                    <a:pt x="4441394" y="3590627"/>
                    <a:pt x="4002146" y="3813093"/>
                  </a:cubicBezTo>
                  <a:cubicBezTo>
                    <a:pt x="4291144" y="3654530"/>
                    <a:pt x="4358901" y="3575912"/>
                    <a:pt x="4653442" y="3288340"/>
                  </a:cubicBezTo>
                  <a:cubicBezTo>
                    <a:pt x="2656958" y="3345900"/>
                    <a:pt x="1002658" y="3319675"/>
                    <a:pt x="548068" y="3288340"/>
                  </a:cubicBezTo>
                  <a:cubicBezTo>
                    <a:pt x="208085" y="3334646"/>
                    <a:pt x="-54495" y="3066492"/>
                    <a:pt x="0" y="2740272"/>
                  </a:cubicBezTo>
                  <a:cubicBezTo>
                    <a:pt x="0" y="2740274"/>
                    <a:pt x="0" y="2740278"/>
                    <a:pt x="0" y="2740283"/>
                  </a:cubicBezTo>
                  <a:cubicBezTo>
                    <a:pt x="72314" y="2388332"/>
                    <a:pt x="41601" y="2230395"/>
                    <a:pt x="0" y="1918198"/>
                  </a:cubicBezTo>
                  <a:lnTo>
                    <a:pt x="0" y="1918198"/>
                  </a:lnTo>
                  <a:cubicBezTo>
                    <a:pt x="-30024" y="1319450"/>
                    <a:pt x="37540" y="1015405"/>
                    <a:pt x="0" y="548068"/>
                  </a:cubicBezTo>
                  <a:close/>
                </a:path>
                <a:path w="7977329" h="3288340" stroke="0" extrusionOk="0">
                  <a:moveTo>
                    <a:pt x="0" y="548068"/>
                  </a:moveTo>
                  <a:cubicBezTo>
                    <a:pt x="22814" y="248087"/>
                    <a:pt x="228713" y="-22421"/>
                    <a:pt x="548068" y="0"/>
                  </a:cubicBezTo>
                  <a:cubicBezTo>
                    <a:pt x="1895157" y="-136090"/>
                    <a:pt x="3871266" y="117287"/>
                    <a:pt x="4653442" y="0"/>
                  </a:cubicBezTo>
                  <a:lnTo>
                    <a:pt x="4653442" y="0"/>
                  </a:lnTo>
                  <a:cubicBezTo>
                    <a:pt x="5329603" y="-400"/>
                    <a:pt x="6421682" y="-77498"/>
                    <a:pt x="6647774" y="0"/>
                  </a:cubicBezTo>
                  <a:cubicBezTo>
                    <a:pt x="6894571" y="-30876"/>
                    <a:pt x="7230561" y="24423"/>
                    <a:pt x="7429261" y="0"/>
                  </a:cubicBezTo>
                  <a:cubicBezTo>
                    <a:pt x="7683314" y="-19577"/>
                    <a:pt x="7992773" y="248907"/>
                    <a:pt x="7977329" y="548068"/>
                  </a:cubicBezTo>
                  <a:cubicBezTo>
                    <a:pt x="8074447" y="998980"/>
                    <a:pt x="8023054" y="1394655"/>
                    <a:pt x="7977329" y="1918198"/>
                  </a:cubicBezTo>
                  <a:lnTo>
                    <a:pt x="7977329" y="1918198"/>
                  </a:lnTo>
                  <a:cubicBezTo>
                    <a:pt x="8036477" y="2300224"/>
                    <a:pt x="7914290" y="2612868"/>
                    <a:pt x="7977329" y="2740283"/>
                  </a:cubicBezTo>
                  <a:cubicBezTo>
                    <a:pt x="7977328" y="2740279"/>
                    <a:pt x="7977330" y="2740274"/>
                    <a:pt x="7977329" y="2740272"/>
                  </a:cubicBezTo>
                  <a:cubicBezTo>
                    <a:pt x="8004636" y="3008990"/>
                    <a:pt x="7700581" y="3285988"/>
                    <a:pt x="7429261" y="3288340"/>
                  </a:cubicBezTo>
                  <a:cubicBezTo>
                    <a:pt x="7136239" y="3306634"/>
                    <a:pt x="6940808" y="3293395"/>
                    <a:pt x="6647774" y="3288340"/>
                  </a:cubicBezTo>
                  <a:cubicBezTo>
                    <a:pt x="5327922" y="3507103"/>
                    <a:pt x="5277344" y="3395722"/>
                    <a:pt x="4002146" y="3813093"/>
                  </a:cubicBezTo>
                  <a:cubicBezTo>
                    <a:pt x="4289792" y="3580019"/>
                    <a:pt x="4496807" y="3430359"/>
                    <a:pt x="4653442" y="3288340"/>
                  </a:cubicBezTo>
                  <a:cubicBezTo>
                    <a:pt x="3516884" y="3155533"/>
                    <a:pt x="1416245" y="3255361"/>
                    <a:pt x="548068" y="3288340"/>
                  </a:cubicBezTo>
                  <a:cubicBezTo>
                    <a:pt x="279916" y="3320063"/>
                    <a:pt x="38666" y="3027978"/>
                    <a:pt x="0" y="2740272"/>
                  </a:cubicBezTo>
                  <a:cubicBezTo>
                    <a:pt x="-1" y="2740273"/>
                    <a:pt x="0" y="2740281"/>
                    <a:pt x="0" y="2740283"/>
                  </a:cubicBezTo>
                  <a:cubicBezTo>
                    <a:pt x="-17908" y="2632837"/>
                    <a:pt x="-43721" y="2060466"/>
                    <a:pt x="0" y="1918198"/>
                  </a:cubicBezTo>
                  <a:lnTo>
                    <a:pt x="0" y="1918198"/>
                  </a:lnTo>
                  <a:cubicBezTo>
                    <a:pt x="65719" y="1249049"/>
                    <a:pt x="-34320" y="765954"/>
                    <a:pt x="0" y="548068"/>
                  </a:cubicBezTo>
                  <a:close/>
                </a:path>
              </a:pathLst>
            </a:custGeom>
            <a:solidFill>
              <a:srgbClr val="FFFF66"/>
            </a:solidFill>
            <a:ln w="38100" cap="rnd" cmpd="thinThick">
              <a:solidFill>
                <a:srgbClr val="FFC000"/>
              </a:solidFill>
              <a:prstDash val="sysDash"/>
              <a:round/>
              <a:extLst>
                <a:ext uri="{C807C97D-BFC1-408E-A445-0C87EB9F89A2}">
                  <ask:lineSketchStyleProps xmlns:ask="http://schemas.microsoft.com/office/drawing/2018/sketchyshapes" sd="2214188587">
                    <a:prstGeom prst="wedgeRoundRectCallout">
                      <a:avLst>
                        <a:gd name="adj1" fmla="val 169"/>
                        <a:gd name="adj2" fmla="val 65958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 Placeholder 7">
                  <a:extLst>
                    <a:ext uri="{FF2B5EF4-FFF2-40B4-BE49-F238E27FC236}">
                      <a16:creationId xmlns:a16="http://schemas.microsoft.com/office/drawing/2014/main" id="{978B8CC6-5919-C5C4-80B1-3096FF179712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8534" y="3484250"/>
                  <a:ext cx="7360244" cy="2384306"/>
                </a:xfrm>
                <a:prstGeom prst="rect">
                  <a:avLst/>
                </a:prstGeom>
              </p:spPr>
              <p:txBody>
                <a:bodyPr vert="horz" lIns="0" tIns="103866" rIns="0" bIns="103866" anchor="t"/>
                <a:lstStyle>
                  <a:lvl1pPr marL="0" indent="0" algn="r" rtl="0" eaLnBrk="0" fontAlgn="base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Font typeface="Arial" panose="020B0604020202020204" pitchFamily="34" charset="0"/>
                    <a:buNone/>
                    <a:defRPr sz="1266" b="1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Lato Regular"/>
                      <a:ea typeface="+mn-ea"/>
                      <a:cs typeface="Lato Regular"/>
                    </a:defRPr>
                  </a:lvl1pPr>
                  <a:lvl2pPr marL="1041400" indent="-40005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–"/>
                    <a:defRPr sz="4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604963" indent="-319088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3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2247900" indent="-319088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–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890838" indent="-319088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534603" indent="-321327" algn="l" defTabSz="1285309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4177258" indent="-321327" algn="l" defTabSz="1285309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819911" indent="-321327" algn="l" defTabSz="1285309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5462567" indent="-321327" algn="l" defTabSz="1285309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just"/>
                  <a:r>
                    <a:rPr lang="vi-VN" sz="3200" dirty="0">
                      <a:solidFill>
                        <a:srgbClr val="7030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Mẹ vừa hái được một quả mít chín ngoài vườn. Mẹ biếu bà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3200" i="0" dirty="0">
                      <a:solidFill>
                        <a:srgbClr val="7030A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r>
                    <a:rPr lang="vi-VN" sz="3200" dirty="0">
                      <a:solidFill>
                        <a:srgbClr val="7030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quả, mẹ biếu dì Mai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3200" dirty="0">
                      <a:solidFill>
                        <a:srgbClr val="7030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quả. Hỏi </a:t>
                  </a:r>
                  <a:r>
                    <a:rPr lang="en-US" sz="3200" dirty="0" err="1">
                      <a:solidFill>
                        <a:srgbClr val="7030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mẹ</a:t>
                  </a:r>
                  <a:r>
                    <a:rPr lang="en-US" sz="3200" dirty="0">
                      <a:solidFill>
                        <a:srgbClr val="7030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3200" dirty="0" err="1">
                      <a:solidFill>
                        <a:srgbClr val="7030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đã</a:t>
                  </a:r>
                  <a:r>
                    <a:rPr lang="en-US" sz="3200" dirty="0">
                      <a:solidFill>
                        <a:srgbClr val="7030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3200" dirty="0" err="1">
                      <a:solidFill>
                        <a:srgbClr val="7030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cho</a:t>
                  </a:r>
                  <a:r>
                    <a:rPr lang="en-US" sz="3200" dirty="0">
                      <a:solidFill>
                        <a:srgbClr val="7030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bao </a:t>
                  </a:r>
                  <a:r>
                    <a:rPr lang="vi-VN" sz="3200" dirty="0">
                      <a:solidFill>
                        <a:srgbClr val="7030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nhiêu phần</a:t>
                  </a:r>
                  <a:r>
                    <a:rPr lang="en-US" sz="3200" dirty="0">
                      <a:solidFill>
                        <a:srgbClr val="7030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3200" dirty="0" err="1">
                      <a:solidFill>
                        <a:srgbClr val="7030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quả</a:t>
                  </a:r>
                  <a:r>
                    <a:rPr lang="en-US" sz="3200" dirty="0">
                      <a:solidFill>
                        <a:srgbClr val="7030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3200" dirty="0" err="1">
                      <a:solidFill>
                        <a:srgbClr val="7030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mít</a:t>
                  </a:r>
                  <a:r>
                    <a:rPr lang="vi-VN" sz="3200" dirty="0">
                      <a:solidFill>
                        <a:srgbClr val="7030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? </a:t>
                  </a:r>
                </a:p>
              </p:txBody>
            </p:sp>
          </mc:Choice>
          <mc:Fallback xmlns="">
            <p:sp>
              <p:nvSpPr>
                <p:cNvPr id="6" name="Text Placeholder 7">
                  <a:extLst>
                    <a:ext uri="{FF2B5EF4-FFF2-40B4-BE49-F238E27FC236}">
                      <a16:creationId xmlns:a16="http://schemas.microsoft.com/office/drawing/2014/main" id="{978B8CC6-5919-C5C4-80B1-3096FF1797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534" y="3484250"/>
                  <a:ext cx="7360244" cy="2384306"/>
                </a:xfrm>
                <a:prstGeom prst="rect">
                  <a:avLst/>
                </a:prstGeom>
                <a:blipFill>
                  <a:blip r:embed="rId6"/>
                  <a:stretch>
                    <a:fillRect l="-5236" t="-733" r="-5109" b="-2958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0AD6C59-E9E2-EBE7-CC8F-2AC1F50A8783}"/>
                  </a:ext>
                </a:extLst>
              </p:cNvPr>
              <p:cNvSpPr txBox="1"/>
              <p:nvPr/>
            </p:nvSpPr>
            <p:spPr>
              <a:xfrm>
                <a:off x="390525" y="3533775"/>
                <a:ext cx="6496050" cy="22259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latinLnBrk="0"/>
                <a:r>
                  <a:rPr lang="vi-VN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 giải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vi-VN" sz="28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 latinLnBrk="0"/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Mẹ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cho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quả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mít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vi-VN" sz="28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2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sz="28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28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(</a:t>
                </a:r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quả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mít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  <a:endParaRPr lang="vi-VN" sz="28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r" latinLnBrk="0"/>
                <a:r>
                  <a:rPr lang="vi-VN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Đáp số: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quả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mít</a:t>
                </a:r>
                <a:endParaRPr lang="vi-VN" sz="28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0AD6C59-E9E2-EBE7-CC8F-2AC1F50A87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525" y="3533775"/>
                <a:ext cx="6496050" cy="2225930"/>
              </a:xfrm>
              <a:prstGeom prst="rect">
                <a:avLst/>
              </a:prstGeom>
              <a:blipFill>
                <a:blip r:embed="rId7"/>
                <a:stretch>
                  <a:fillRect t="-3014" r="-1876" b="-8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967325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">
            <a:extLst>
              <a:ext uri="{FF2B5EF4-FFF2-40B4-BE49-F238E27FC236}">
                <a16:creationId xmlns:a16="http://schemas.microsoft.com/office/drawing/2014/main" id="{D8ABAC73-B653-498A-8D38-CF4855820232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19" name="图片 9" descr="文本, 背景图案&#10;&#10;描述已自动生成">
              <a:extLst>
                <a:ext uri="{FF2B5EF4-FFF2-40B4-BE49-F238E27FC236}">
                  <a16:creationId xmlns:a16="http://schemas.microsoft.com/office/drawing/2014/main" id="{CECE6F88-A765-4B52-B688-E025BDA67F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20" name="图片 10" descr="形状&#10;&#10;描述已自动生成">
              <a:extLst>
                <a:ext uri="{FF2B5EF4-FFF2-40B4-BE49-F238E27FC236}">
                  <a16:creationId xmlns:a16="http://schemas.microsoft.com/office/drawing/2014/main" id="{1D23B62D-5023-49D9-A65D-D142B69CF2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12" name="Hình chữ nhật: Góc Tròn 6">
            <a:extLst>
              <a:ext uri="{FF2B5EF4-FFF2-40B4-BE49-F238E27FC236}">
                <a16:creationId xmlns:a16="http://schemas.microsoft.com/office/drawing/2014/main" id="{19BD93CD-2BD3-8E44-63D6-C1A0BA36C3C7}"/>
              </a:ext>
            </a:extLst>
          </p:cNvPr>
          <p:cNvSpPr/>
          <p:nvPr/>
        </p:nvSpPr>
        <p:spPr>
          <a:xfrm>
            <a:off x="426000" y="369000"/>
            <a:ext cx="11340000" cy="61200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A5002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Nhóm 30">
            <a:extLst>
              <a:ext uri="{FF2B5EF4-FFF2-40B4-BE49-F238E27FC236}">
                <a16:creationId xmlns:a16="http://schemas.microsoft.com/office/drawing/2014/main" id="{6AF95DF7-9AC1-D464-6D45-6248B9783301}"/>
              </a:ext>
            </a:extLst>
          </p:cNvPr>
          <p:cNvGrpSpPr/>
          <p:nvPr/>
        </p:nvGrpSpPr>
        <p:grpSpPr>
          <a:xfrm>
            <a:off x="234771" y="1901667"/>
            <a:ext cx="11957231" cy="4018429"/>
            <a:chOff x="117384" y="1055969"/>
            <a:chExt cx="11957231" cy="4018429"/>
          </a:xfrm>
        </p:grpSpPr>
        <p:sp>
          <p:nvSpPr>
            <p:cNvPr id="18" name="Text Placeholder 7">
              <a:extLst>
                <a:ext uri="{FF2B5EF4-FFF2-40B4-BE49-F238E27FC236}">
                  <a16:creationId xmlns:a16="http://schemas.microsoft.com/office/drawing/2014/main" id="{B0FB833F-7E0B-0B1D-414F-6DDB3F7432A2}"/>
                </a:ext>
              </a:extLst>
            </p:cNvPr>
            <p:cNvSpPr txBox="1">
              <a:spLocks/>
            </p:cNvSpPr>
            <p:nvPr/>
          </p:nvSpPr>
          <p:spPr>
            <a:xfrm>
              <a:off x="458332" y="1055969"/>
              <a:ext cx="11341116" cy="1767693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marR="0" lvl="0" indent="-45720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endPara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  <p:sp>
          <p:nvSpPr>
            <p:cNvPr id="16" name="Hộp Văn bản 29">
              <a:extLst>
                <a:ext uri="{FF2B5EF4-FFF2-40B4-BE49-F238E27FC236}">
                  <a16:creationId xmlns:a16="http://schemas.microsoft.com/office/drawing/2014/main" id="{4F326D74-762B-965F-741E-D14A3737A570}"/>
                </a:ext>
              </a:extLst>
            </p:cNvPr>
            <p:cNvSpPr txBox="1"/>
            <p:nvPr/>
          </p:nvSpPr>
          <p:spPr>
            <a:xfrm>
              <a:off x="117384" y="4566567"/>
              <a:ext cx="11957231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marR="0" lvl="1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2452ACF-C72A-BDC1-74A4-11D5C7522FFD}"/>
              </a:ext>
            </a:extLst>
          </p:cNvPr>
          <p:cNvGrpSpPr/>
          <p:nvPr/>
        </p:nvGrpSpPr>
        <p:grpSpPr>
          <a:xfrm>
            <a:off x="852540" y="1542446"/>
            <a:ext cx="6651121" cy="1296000"/>
            <a:chOff x="968287" y="1368504"/>
            <a:chExt cx="6651121" cy="1296000"/>
          </a:xfrm>
        </p:grpSpPr>
        <p:sp>
          <p:nvSpPr>
            <p:cNvPr id="3" name="TextBox 47">
              <a:extLst>
                <a:ext uri="{FF2B5EF4-FFF2-40B4-BE49-F238E27FC236}">
                  <a16:creationId xmlns:a16="http://schemas.microsoft.com/office/drawing/2014/main" id="{A03A685F-C4CA-B1D8-0F83-B1AAAC212BDF}"/>
                </a:ext>
              </a:extLst>
            </p:cNvPr>
            <p:cNvSpPr txBox="1"/>
            <p:nvPr/>
          </p:nvSpPr>
          <p:spPr>
            <a:xfrm>
              <a:off x="2100547" y="1620633"/>
              <a:ext cx="5518861" cy="781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2A466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A466B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21" name="Picture 20" descr="Icon&#10;&#10;Description automatically generated">
              <a:extLst>
                <a:ext uri="{FF2B5EF4-FFF2-40B4-BE49-F238E27FC236}">
                  <a16:creationId xmlns:a16="http://schemas.microsoft.com/office/drawing/2014/main" id="{ECE897A7-73AD-B314-BFF0-B3B101E81D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68287" y="1368504"/>
              <a:ext cx="1132258" cy="129600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A4A69F0-DBB8-3AC9-4B76-727E7FB46DB4}"/>
              </a:ext>
            </a:extLst>
          </p:cNvPr>
          <p:cNvGrpSpPr/>
          <p:nvPr/>
        </p:nvGrpSpPr>
        <p:grpSpPr>
          <a:xfrm>
            <a:off x="852540" y="2954942"/>
            <a:ext cx="6651121" cy="1296000"/>
            <a:chOff x="968287" y="1368504"/>
            <a:chExt cx="6651121" cy="1296000"/>
          </a:xfrm>
        </p:grpSpPr>
        <p:sp>
          <p:nvSpPr>
            <p:cNvPr id="25" name="TextBox 47">
              <a:extLst>
                <a:ext uri="{FF2B5EF4-FFF2-40B4-BE49-F238E27FC236}">
                  <a16:creationId xmlns:a16="http://schemas.microsoft.com/office/drawing/2014/main" id="{4B1D30E5-71BF-C968-095D-4A5A999FB343}"/>
                </a:ext>
              </a:extLst>
            </p:cNvPr>
            <p:cNvSpPr txBox="1"/>
            <p:nvPr/>
          </p:nvSpPr>
          <p:spPr>
            <a:xfrm>
              <a:off x="2100547" y="1620633"/>
              <a:ext cx="5518861" cy="781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2A466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A466B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DDF1D89D-0EBE-6F49-6312-78E641EEC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68287" y="1368504"/>
              <a:ext cx="1132258" cy="1296000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30783F3-06FA-761A-7F84-680091927B08}"/>
              </a:ext>
            </a:extLst>
          </p:cNvPr>
          <p:cNvGrpSpPr/>
          <p:nvPr/>
        </p:nvGrpSpPr>
        <p:grpSpPr>
          <a:xfrm>
            <a:off x="852540" y="4367438"/>
            <a:ext cx="6651121" cy="1296000"/>
            <a:chOff x="968287" y="1368504"/>
            <a:chExt cx="6651121" cy="1296000"/>
          </a:xfrm>
        </p:grpSpPr>
        <p:sp>
          <p:nvSpPr>
            <p:cNvPr id="28" name="TextBox 47">
              <a:extLst>
                <a:ext uri="{FF2B5EF4-FFF2-40B4-BE49-F238E27FC236}">
                  <a16:creationId xmlns:a16="http://schemas.microsoft.com/office/drawing/2014/main" id="{F3C35EB8-D2FA-841D-EAAD-0BEE094CE7E5}"/>
                </a:ext>
              </a:extLst>
            </p:cNvPr>
            <p:cNvSpPr txBox="1"/>
            <p:nvPr/>
          </p:nvSpPr>
          <p:spPr>
            <a:xfrm>
              <a:off x="2100547" y="1620633"/>
              <a:ext cx="5518861" cy="781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2A466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A466B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29" name="Picture 28" descr="Icon&#10;&#10;Description automatically generated">
              <a:extLst>
                <a:ext uri="{FF2B5EF4-FFF2-40B4-BE49-F238E27FC236}">
                  <a16:creationId xmlns:a16="http://schemas.microsoft.com/office/drawing/2014/main" id="{9CAF112B-77D3-26B9-B6CB-EBEEA81B29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68287" y="1368504"/>
              <a:ext cx="1132258" cy="129600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17ACE04-0683-0C4F-4E0A-302B938E92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0777" y="760813"/>
            <a:ext cx="4572396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2636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">
            <a:extLst>
              <a:ext uri="{FF2B5EF4-FFF2-40B4-BE49-F238E27FC236}">
                <a16:creationId xmlns:a16="http://schemas.microsoft.com/office/drawing/2014/main" id="{585D8153-4FFF-48AD-B2E7-D82C871D8E25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6" name="图片 9" descr="文本, 背景图案&#10;&#10;描述已自动生成">
              <a:extLst>
                <a:ext uri="{FF2B5EF4-FFF2-40B4-BE49-F238E27FC236}">
                  <a16:creationId xmlns:a16="http://schemas.microsoft.com/office/drawing/2014/main" id="{83D0F880-6F61-4D9E-9ED7-35D107DC92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7" name="图片 10" descr="形状&#10;&#10;描述已自动生成">
              <a:extLst>
                <a:ext uri="{FF2B5EF4-FFF2-40B4-BE49-F238E27FC236}">
                  <a16:creationId xmlns:a16="http://schemas.microsoft.com/office/drawing/2014/main" id="{5D6D7F2C-F266-4B6C-A874-23C5C96ECE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29E7660-B486-4DE0-8E2E-9DC878E2F9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7193" y="2044261"/>
            <a:ext cx="5785605" cy="425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844849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543202"/>
            <a:ext cx="1125612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tiếp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tục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tri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cùng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>
            <a:extLst>
              <a:ext uri="{FF2B5EF4-FFF2-40B4-BE49-F238E27FC236}">
                <a16:creationId xmlns:a16="http://schemas.microsoft.com/office/drawing/2014/main" id="{319D1B8B-1B00-4239-A7C8-A1DA9FAB9743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13" name="图片 9" descr="文本, 背景图案&#10;&#10;描述已自动生成">
              <a:extLst>
                <a:ext uri="{FF2B5EF4-FFF2-40B4-BE49-F238E27FC236}">
                  <a16:creationId xmlns:a16="http://schemas.microsoft.com/office/drawing/2014/main" id="{DEFB7921-87F5-4F45-996E-48B84E2FB5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14" name="图片 10" descr="形状&#10;&#10;描述已自动生成">
              <a:extLst>
                <a:ext uri="{FF2B5EF4-FFF2-40B4-BE49-F238E27FC236}">
                  <a16:creationId xmlns:a16="http://schemas.microsoft.com/office/drawing/2014/main" id="{68342A75-BE1B-460C-8F26-3C3E98EE01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46CFB3F-4518-8FDF-F743-9B784BE597FE}"/>
              </a:ext>
            </a:extLst>
          </p:cNvPr>
          <p:cNvGrpSpPr/>
          <p:nvPr/>
        </p:nvGrpSpPr>
        <p:grpSpPr>
          <a:xfrm>
            <a:off x="6784720" y="1187525"/>
            <a:ext cx="4807205" cy="1998385"/>
            <a:chOff x="259915" y="110447"/>
            <a:chExt cx="4491315" cy="4137927"/>
          </a:xfrm>
        </p:grpSpPr>
        <p:sp>
          <p:nvSpPr>
            <p:cNvPr id="11" name="Hình chữ nhật: Góc Tròn 6">
              <a:extLst>
                <a:ext uri="{FF2B5EF4-FFF2-40B4-BE49-F238E27FC236}">
                  <a16:creationId xmlns:a16="http://schemas.microsoft.com/office/drawing/2014/main" id="{105EBA90-3118-5A8F-3792-CE2DB3583A9C}"/>
                </a:ext>
              </a:extLst>
            </p:cNvPr>
            <p:cNvSpPr/>
            <p:nvPr/>
          </p:nvSpPr>
          <p:spPr>
            <a:xfrm>
              <a:off x="259915" y="143486"/>
              <a:ext cx="4491315" cy="4071853"/>
            </a:xfrm>
            <a:custGeom>
              <a:avLst/>
              <a:gdLst>
                <a:gd name="connsiteX0" fmla="*/ 0 w 4491315"/>
                <a:gd name="connsiteY0" fmla="*/ 678656 h 4071853"/>
                <a:gd name="connsiteX1" fmla="*/ 678656 w 4491315"/>
                <a:gd name="connsiteY1" fmla="*/ 0 h 4071853"/>
                <a:gd name="connsiteX2" fmla="*/ 3812659 w 4491315"/>
                <a:gd name="connsiteY2" fmla="*/ 0 h 4071853"/>
                <a:gd name="connsiteX3" fmla="*/ 4491315 w 4491315"/>
                <a:gd name="connsiteY3" fmla="*/ 678656 h 4071853"/>
                <a:gd name="connsiteX4" fmla="*/ 4491315 w 4491315"/>
                <a:gd name="connsiteY4" fmla="*/ 3393197 h 4071853"/>
                <a:gd name="connsiteX5" fmla="*/ 3812659 w 4491315"/>
                <a:gd name="connsiteY5" fmla="*/ 4071853 h 4071853"/>
                <a:gd name="connsiteX6" fmla="*/ 678656 w 4491315"/>
                <a:gd name="connsiteY6" fmla="*/ 4071853 h 4071853"/>
                <a:gd name="connsiteX7" fmla="*/ 0 w 4491315"/>
                <a:gd name="connsiteY7" fmla="*/ 3393197 h 4071853"/>
                <a:gd name="connsiteX8" fmla="*/ 0 w 4491315"/>
                <a:gd name="connsiteY8" fmla="*/ 678656 h 4071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15" h="4071853" fill="none" extrusionOk="0">
                  <a:moveTo>
                    <a:pt x="0" y="678656"/>
                  </a:moveTo>
                  <a:cubicBezTo>
                    <a:pt x="-41359" y="306417"/>
                    <a:pt x="299591" y="24156"/>
                    <a:pt x="678656" y="0"/>
                  </a:cubicBezTo>
                  <a:cubicBezTo>
                    <a:pt x="1695072" y="77600"/>
                    <a:pt x="3253367" y="-27269"/>
                    <a:pt x="3812659" y="0"/>
                  </a:cubicBezTo>
                  <a:cubicBezTo>
                    <a:pt x="4209450" y="-28994"/>
                    <a:pt x="4515691" y="311021"/>
                    <a:pt x="4491315" y="678656"/>
                  </a:cubicBezTo>
                  <a:cubicBezTo>
                    <a:pt x="4600315" y="1878373"/>
                    <a:pt x="4413106" y="2455254"/>
                    <a:pt x="4491315" y="3393197"/>
                  </a:cubicBezTo>
                  <a:cubicBezTo>
                    <a:pt x="4425146" y="3742123"/>
                    <a:pt x="4125362" y="4099244"/>
                    <a:pt x="3812659" y="4071853"/>
                  </a:cubicBezTo>
                  <a:cubicBezTo>
                    <a:pt x="2790480" y="4121030"/>
                    <a:pt x="1976410" y="3949151"/>
                    <a:pt x="678656" y="4071853"/>
                  </a:cubicBezTo>
                  <a:cubicBezTo>
                    <a:pt x="299951" y="4101756"/>
                    <a:pt x="-53370" y="3813960"/>
                    <a:pt x="0" y="3393197"/>
                  </a:cubicBezTo>
                  <a:cubicBezTo>
                    <a:pt x="47022" y="2430828"/>
                    <a:pt x="104569" y="1176476"/>
                    <a:pt x="0" y="678656"/>
                  </a:cubicBezTo>
                  <a:close/>
                </a:path>
                <a:path w="4491315" h="4071853" stroke="0" extrusionOk="0">
                  <a:moveTo>
                    <a:pt x="0" y="678656"/>
                  </a:moveTo>
                  <a:cubicBezTo>
                    <a:pt x="60433" y="296937"/>
                    <a:pt x="345094" y="-2752"/>
                    <a:pt x="678656" y="0"/>
                  </a:cubicBezTo>
                  <a:cubicBezTo>
                    <a:pt x="1959993" y="-129276"/>
                    <a:pt x="2474754" y="-77778"/>
                    <a:pt x="3812659" y="0"/>
                  </a:cubicBezTo>
                  <a:cubicBezTo>
                    <a:pt x="4183269" y="-13394"/>
                    <a:pt x="4487345" y="326736"/>
                    <a:pt x="4491315" y="678656"/>
                  </a:cubicBezTo>
                  <a:cubicBezTo>
                    <a:pt x="4572914" y="1940108"/>
                    <a:pt x="4645615" y="2978931"/>
                    <a:pt x="4491315" y="3393197"/>
                  </a:cubicBezTo>
                  <a:cubicBezTo>
                    <a:pt x="4502588" y="3791781"/>
                    <a:pt x="4177621" y="4075200"/>
                    <a:pt x="3812659" y="4071853"/>
                  </a:cubicBezTo>
                  <a:cubicBezTo>
                    <a:pt x="2485565" y="4116073"/>
                    <a:pt x="1830836" y="4042471"/>
                    <a:pt x="678656" y="4071853"/>
                  </a:cubicBezTo>
                  <a:cubicBezTo>
                    <a:pt x="286592" y="4005564"/>
                    <a:pt x="-14089" y="3764752"/>
                    <a:pt x="0" y="3393197"/>
                  </a:cubicBezTo>
                  <a:cubicBezTo>
                    <a:pt x="-159954" y="2221412"/>
                    <a:pt x="22140" y="1912399"/>
                    <a:pt x="0" y="678656"/>
                  </a:cubicBezTo>
                  <a:close/>
                </a:path>
              </a:pathLst>
            </a:custGeom>
            <a:solidFill>
              <a:schemeClr val="bg1"/>
            </a:solidFill>
            <a:ln w="76200" cap="rnd" cmpd="thinThick">
              <a:solidFill>
                <a:srgbClr val="36746D"/>
              </a:solidFill>
              <a:prstDash val="dash"/>
              <a:round/>
              <a:extLst>
                <a:ext uri="{C807C97D-BFC1-408E-A445-0C87EB9F89A2}">
                  <ask:lineSketchStyleProps xmlns:ask="http://schemas.microsoft.com/office/drawing/2018/sketchyshapes" sd="2925326911">
                    <a:custGeom>
                      <a:avLst/>
                      <a:gdLst>
                        <a:gd name="connsiteX0" fmla="*/ 0 w 4807205"/>
                        <a:gd name="connsiteY0" fmla="*/ 327752 h 1966475"/>
                        <a:gd name="connsiteX1" fmla="*/ 327752 w 4807205"/>
                        <a:gd name="connsiteY1" fmla="*/ 0 h 1966475"/>
                        <a:gd name="connsiteX2" fmla="*/ 4479453 w 4807205"/>
                        <a:gd name="connsiteY2" fmla="*/ 0 h 1966475"/>
                        <a:gd name="connsiteX3" fmla="*/ 4807205 w 4807205"/>
                        <a:gd name="connsiteY3" fmla="*/ 327752 h 1966475"/>
                        <a:gd name="connsiteX4" fmla="*/ 4807205 w 4807205"/>
                        <a:gd name="connsiteY4" fmla="*/ 1638723 h 1966475"/>
                        <a:gd name="connsiteX5" fmla="*/ 4479453 w 4807205"/>
                        <a:gd name="connsiteY5" fmla="*/ 1966475 h 1966475"/>
                        <a:gd name="connsiteX6" fmla="*/ 327752 w 4807205"/>
                        <a:gd name="connsiteY6" fmla="*/ 1966475 h 1966475"/>
                        <a:gd name="connsiteX7" fmla="*/ 0 w 4807205"/>
                        <a:gd name="connsiteY7" fmla="*/ 1638723 h 1966475"/>
                        <a:gd name="connsiteX8" fmla="*/ 0 w 4807205"/>
                        <a:gd name="connsiteY8" fmla="*/ 327752 h 19664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807205" h="1966475" fill="none" extrusionOk="0">
                          <a:moveTo>
                            <a:pt x="0" y="327752"/>
                          </a:moveTo>
                          <a:cubicBezTo>
                            <a:pt x="-30933" y="148663"/>
                            <a:pt x="144251" y="14133"/>
                            <a:pt x="327752" y="0"/>
                          </a:cubicBezTo>
                          <a:cubicBezTo>
                            <a:pt x="2147037" y="77600"/>
                            <a:pt x="3067492" y="-27269"/>
                            <a:pt x="4479453" y="0"/>
                          </a:cubicBezTo>
                          <a:cubicBezTo>
                            <a:pt x="4664671" y="-5548"/>
                            <a:pt x="4825076" y="152001"/>
                            <a:pt x="4807205" y="327752"/>
                          </a:cubicBezTo>
                          <a:cubicBezTo>
                            <a:pt x="4896628" y="710648"/>
                            <a:pt x="4755395" y="1151012"/>
                            <a:pt x="4807205" y="1638723"/>
                          </a:cubicBezTo>
                          <a:cubicBezTo>
                            <a:pt x="4786629" y="1811686"/>
                            <a:pt x="4657355" y="1967847"/>
                            <a:pt x="4479453" y="1966475"/>
                          </a:cubicBezTo>
                          <a:cubicBezTo>
                            <a:pt x="3274376" y="2015652"/>
                            <a:pt x="1684190" y="1843773"/>
                            <a:pt x="327752" y="1966475"/>
                          </a:cubicBezTo>
                          <a:cubicBezTo>
                            <a:pt x="145804" y="1973667"/>
                            <a:pt x="-5754" y="1824690"/>
                            <a:pt x="0" y="1638723"/>
                          </a:cubicBezTo>
                          <a:cubicBezTo>
                            <a:pt x="-5385" y="1161939"/>
                            <a:pt x="-27717" y="677574"/>
                            <a:pt x="0" y="327752"/>
                          </a:cubicBezTo>
                          <a:close/>
                        </a:path>
                        <a:path w="4807205" h="1966475" stroke="0" extrusionOk="0">
                          <a:moveTo>
                            <a:pt x="0" y="327752"/>
                          </a:moveTo>
                          <a:cubicBezTo>
                            <a:pt x="35918" y="142634"/>
                            <a:pt x="157427" y="-713"/>
                            <a:pt x="327752" y="0"/>
                          </a:cubicBezTo>
                          <a:cubicBezTo>
                            <a:pt x="1503445" y="-129276"/>
                            <a:pt x="2883633" y="-77778"/>
                            <a:pt x="4479453" y="0"/>
                          </a:cubicBezTo>
                          <a:cubicBezTo>
                            <a:pt x="4652295" y="-26045"/>
                            <a:pt x="4803753" y="166644"/>
                            <a:pt x="4807205" y="327752"/>
                          </a:cubicBezTo>
                          <a:cubicBezTo>
                            <a:pt x="4735304" y="620203"/>
                            <a:pt x="4824815" y="1288640"/>
                            <a:pt x="4807205" y="1638723"/>
                          </a:cubicBezTo>
                          <a:cubicBezTo>
                            <a:pt x="4808293" y="1822030"/>
                            <a:pt x="4633434" y="1975662"/>
                            <a:pt x="4479453" y="1966475"/>
                          </a:cubicBezTo>
                          <a:cubicBezTo>
                            <a:pt x="3726872" y="2010695"/>
                            <a:pt x="2200404" y="1937093"/>
                            <a:pt x="327752" y="1966475"/>
                          </a:cubicBezTo>
                          <a:cubicBezTo>
                            <a:pt x="145460" y="1961557"/>
                            <a:pt x="-13029" y="1816724"/>
                            <a:pt x="0" y="1638723"/>
                          </a:cubicBezTo>
                          <a:cubicBezTo>
                            <a:pt x="-31443" y="1065461"/>
                            <a:pt x="-5162" y="559542"/>
                            <a:pt x="0" y="327752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Text Placeholder 7">
              <a:extLst>
                <a:ext uri="{FF2B5EF4-FFF2-40B4-BE49-F238E27FC236}">
                  <a16:creationId xmlns:a16="http://schemas.microsoft.com/office/drawing/2014/main" id="{ECCB4485-DECC-8B81-C2D8-E92DDA8AB066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37418" y="110447"/>
              <a:ext cx="4023337" cy="4137927"/>
            </a:xfrm>
            <a:prstGeom prst="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2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lọ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điều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ước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quà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bí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ẩn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nhé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!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8" name="Picture 17">
            <a:hlinkClick r:id="rId6" action="ppaction://hlinksldjump"/>
            <a:extLst>
              <a:ext uri="{FF2B5EF4-FFF2-40B4-BE49-F238E27FC236}">
                <a16:creationId xmlns:a16="http://schemas.microsoft.com/office/drawing/2014/main" id="{BE841904-6D20-0374-F8C4-28AC20931E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205" y="1884479"/>
            <a:ext cx="2780017" cy="3237257"/>
          </a:xfrm>
          <a:prstGeom prst="rect">
            <a:avLst/>
          </a:prstGeom>
        </p:spPr>
      </p:pic>
      <p:pic>
        <p:nvPicPr>
          <p:cNvPr id="23" name="Picture 22">
            <a:hlinkClick r:id="rId8" action="ppaction://hlinksldjump"/>
            <a:extLst>
              <a:ext uri="{FF2B5EF4-FFF2-40B4-BE49-F238E27FC236}">
                <a16:creationId xmlns:a16="http://schemas.microsoft.com/office/drawing/2014/main" id="{0308EA5E-53E6-7FBF-BE8D-10D543F6C1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15983" y="1884478"/>
            <a:ext cx="2780017" cy="323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0316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1">
            <a:extLst>
              <a:ext uri="{FF2B5EF4-FFF2-40B4-BE49-F238E27FC236}">
                <a16:creationId xmlns:a16="http://schemas.microsoft.com/office/drawing/2014/main" id="{C8022AE4-B98C-408E-92CC-7D7D967F143A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33" name="图片 9" descr="文本, 背景图案&#10;&#10;描述已自动生成">
              <a:extLst>
                <a:ext uri="{FF2B5EF4-FFF2-40B4-BE49-F238E27FC236}">
                  <a16:creationId xmlns:a16="http://schemas.microsoft.com/office/drawing/2014/main" id="{D7D0D24E-B93B-400B-B4F1-F514383FF5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34" name="图片 10" descr="形状&#10;&#10;描述已自动生成">
              <a:extLst>
                <a:ext uri="{FF2B5EF4-FFF2-40B4-BE49-F238E27FC236}">
                  <a16:creationId xmlns:a16="http://schemas.microsoft.com/office/drawing/2014/main" id="{582A92E5-9D9C-42E9-8229-B76D253E5E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C414966-0A17-C616-23E4-1DAF42949220}"/>
              </a:ext>
            </a:extLst>
          </p:cNvPr>
          <p:cNvGrpSpPr/>
          <p:nvPr/>
        </p:nvGrpSpPr>
        <p:grpSpPr>
          <a:xfrm>
            <a:off x="1775824" y="137759"/>
            <a:ext cx="8640352" cy="3312000"/>
            <a:chOff x="1775824" y="137759"/>
            <a:chExt cx="8640352" cy="3312000"/>
          </a:xfrm>
        </p:grpSpPr>
        <p:pic>
          <p:nvPicPr>
            <p:cNvPr id="5" name="Picture 4" descr="A screenshot of a computer&#10;&#10;Description automatically generated with low confidence">
              <a:extLst>
                <a:ext uri="{FF2B5EF4-FFF2-40B4-BE49-F238E27FC236}">
                  <a16:creationId xmlns:a16="http://schemas.microsoft.com/office/drawing/2014/main" id="{9756A5CD-1C86-6275-D5F1-FDD08D38FE1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88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5824" y="137759"/>
              <a:ext cx="8640352" cy="3312000"/>
            </a:xfrm>
            <a:prstGeom prst="rect">
              <a:avLst/>
            </a:prstGeom>
            <a:effectLst>
              <a:innerShdw blurRad="38100" dist="25400" dir="5400000">
                <a:prstClr val="black">
                  <a:alpha val="35000"/>
                </a:prstClr>
              </a:innerShdw>
            </a:effec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07F013D7-BF81-3E91-8792-3C833C0534F2}"/>
                    </a:ext>
                  </a:extLst>
                </p:cNvPr>
                <p:cNvSpPr txBox="1"/>
                <p:nvPr/>
              </p:nvSpPr>
              <p:spPr>
                <a:xfrm>
                  <a:off x="1775825" y="867978"/>
                  <a:ext cx="8629006" cy="1112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ctr">
                    <a:defRPr/>
                  </a:pPr>
                  <a:r>
                    <a:rPr lang="en-US" sz="4400" b="1" dirty="0">
                      <a:solidFill>
                        <a:srgbClr val="002060"/>
                      </a:solidFill>
                    </a:rPr>
                    <a:t>1.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a14:m>
                  <a:r>
                    <a:rPr lang="en-US" sz="44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+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a14:m>
                  <a:r>
                    <a:rPr kumimoji="0" lang="en-US" sz="4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Calibri" panose="020F0502020204030204" charset="0"/>
                    </a:rPr>
                    <a:t> = ?</a:t>
                  </a: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07F013D7-BF81-3E91-8792-3C833C0534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75825" y="867978"/>
                  <a:ext cx="8629006" cy="1112997"/>
                </a:xfrm>
                <a:prstGeom prst="rect">
                  <a:avLst/>
                </a:prstGeom>
                <a:blipFill>
                  <a:blip r:embed="rId10"/>
                  <a:stretch>
                    <a:fillRect b="-98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9148FFF-E725-28D2-7933-8AB17E2FB5AF}"/>
              </a:ext>
            </a:extLst>
          </p:cNvPr>
          <p:cNvGrpSpPr/>
          <p:nvPr/>
        </p:nvGrpSpPr>
        <p:grpSpPr>
          <a:xfrm>
            <a:off x="609600" y="3496002"/>
            <a:ext cx="4648200" cy="1317172"/>
            <a:chOff x="609600" y="3496002"/>
            <a:chExt cx="4648200" cy="131717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E812E35-874B-4330-EC72-57E2CDAE90E2}"/>
                </a:ext>
              </a:extLst>
            </p:cNvPr>
            <p:cNvGrpSpPr/>
            <p:nvPr/>
          </p:nvGrpSpPr>
          <p:grpSpPr>
            <a:xfrm>
              <a:off x="609600" y="3496002"/>
              <a:ext cx="4648200" cy="1317172"/>
              <a:chOff x="3799114" y="838200"/>
              <a:chExt cx="4648200" cy="1317172"/>
            </a:xfrm>
          </p:grpSpPr>
          <p:pic>
            <p:nvPicPr>
              <p:cNvPr id="10" name="Picture 9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E2D6E315-4926-B771-5BB8-9F73F52B5B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8888" r="19048" b="71905"/>
              <a:stretch/>
            </p:blipFill>
            <p:spPr>
              <a:xfrm>
                <a:off x="3799114" y="838200"/>
                <a:ext cx="4648200" cy="1317172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958DA4B-2FB0-01F4-913E-021F77885BCC}"/>
                  </a:ext>
                </a:extLst>
              </p:cNvPr>
              <p:cNvSpPr txBox="1"/>
              <p:nvPr/>
            </p:nvSpPr>
            <p:spPr>
              <a:xfrm>
                <a:off x="4245429" y="975640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glow>
                        <a:prstClr val="white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496A8580-995D-0448-5625-10D6A40031A0}"/>
                    </a:ext>
                  </a:extLst>
                </p:cNvPr>
                <p:cNvSpPr/>
                <p:nvPr/>
              </p:nvSpPr>
              <p:spPr>
                <a:xfrm>
                  <a:off x="1491344" y="3758898"/>
                  <a:ext cx="3592285" cy="90018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CC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496A8580-995D-0448-5625-10D6A40031A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91344" y="3758898"/>
                  <a:ext cx="3592285" cy="900188"/>
                </a:xfrm>
                <a:prstGeom prst="rect">
                  <a:avLst/>
                </a:prstGeom>
                <a:blipFill>
                  <a:blip r:embed="rId12"/>
                  <a:stretch>
                    <a:fillRect t="-680" b="-748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6528D03-EF95-D866-DFE6-10477E39CF16}"/>
              </a:ext>
            </a:extLst>
          </p:cNvPr>
          <p:cNvGrpSpPr/>
          <p:nvPr/>
        </p:nvGrpSpPr>
        <p:grpSpPr>
          <a:xfrm>
            <a:off x="609600" y="5177001"/>
            <a:ext cx="4648200" cy="1317172"/>
            <a:chOff x="609600" y="5177001"/>
            <a:chExt cx="4648200" cy="131717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0EF8745-29A8-D532-561F-618F1449CF89}"/>
                </a:ext>
              </a:extLst>
            </p:cNvPr>
            <p:cNvGrpSpPr/>
            <p:nvPr/>
          </p:nvGrpSpPr>
          <p:grpSpPr>
            <a:xfrm>
              <a:off x="609600" y="5177001"/>
              <a:ext cx="4648200" cy="1317172"/>
              <a:chOff x="3799114" y="2438400"/>
              <a:chExt cx="4648200" cy="1317172"/>
            </a:xfrm>
          </p:grpSpPr>
          <p:pic>
            <p:nvPicPr>
              <p:cNvPr id="15" name="Picture 14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E0CF37F8-8F31-3B1D-BFEE-5856297628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32222" r="19048" b="48572"/>
              <a:stretch/>
            </p:blipFill>
            <p:spPr>
              <a:xfrm>
                <a:off x="3799114" y="2438400"/>
                <a:ext cx="4648200" cy="1317172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797A02F-5F09-8071-A67B-91FE68761D6A}"/>
                  </a:ext>
                </a:extLst>
              </p:cNvPr>
              <p:cNvSpPr txBox="1"/>
              <p:nvPr/>
            </p:nvSpPr>
            <p:spPr>
              <a:xfrm>
                <a:off x="4245429" y="2567311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FA7359ED-D0C1-32D6-6ECC-B6EA43ACEEEE}"/>
                    </a:ext>
                  </a:extLst>
                </p:cNvPr>
                <p:cNvSpPr/>
                <p:nvPr/>
              </p:nvSpPr>
              <p:spPr>
                <a:xfrm>
                  <a:off x="1491343" y="5447513"/>
                  <a:ext cx="3592285" cy="90018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CC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FA7359ED-D0C1-32D6-6ECC-B6EA43ACEEE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91343" y="5447513"/>
                  <a:ext cx="3592285" cy="900188"/>
                </a:xfrm>
                <a:prstGeom prst="rect">
                  <a:avLst/>
                </a:prstGeom>
                <a:blipFill>
                  <a:blip r:embed="rId13"/>
                  <a:stretch>
                    <a:fillRect t="-680" b="-748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C05DB24-DB19-B7F0-5760-4956BEFC124B}"/>
              </a:ext>
            </a:extLst>
          </p:cNvPr>
          <p:cNvGrpSpPr/>
          <p:nvPr/>
        </p:nvGrpSpPr>
        <p:grpSpPr>
          <a:xfrm>
            <a:off x="6847114" y="3496001"/>
            <a:ext cx="4648200" cy="1317173"/>
            <a:chOff x="6847114" y="3496001"/>
            <a:chExt cx="4648200" cy="131717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E612D83-B510-2DAA-532C-D1B5AD5B4D91}"/>
                </a:ext>
              </a:extLst>
            </p:cNvPr>
            <p:cNvGrpSpPr/>
            <p:nvPr/>
          </p:nvGrpSpPr>
          <p:grpSpPr>
            <a:xfrm>
              <a:off x="6847114" y="3496001"/>
              <a:ext cx="4648200" cy="1317173"/>
              <a:chOff x="3799114" y="3918856"/>
              <a:chExt cx="4648200" cy="1317173"/>
            </a:xfrm>
          </p:grpSpPr>
          <p:pic>
            <p:nvPicPr>
              <p:cNvPr id="20" name="Picture 19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C59AF107-2829-CEFF-E7A3-D95D9C096CC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53809" r="19048" b="26985"/>
              <a:stretch/>
            </p:blipFill>
            <p:spPr>
              <a:xfrm>
                <a:off x="3799114" y="3918856"/>
                <a:ext cx="4648200" cy="1317173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306F650-8D47-FA7A-87E3-C9C41804DE8E}"/>
                  </a:ext>
                </a:extLst>
              </p:cNvPr>
              <p:cNvSpPr txBox="1"/>
              <p:nvPr/>
            </p:nvSpPr>
            <p:spPr>
              <a:xfrm>
                <a:off x="4245428" y="4060023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1FA7B462-4BBF-BC46-40A6-0348E59804AE}"/>
                    </a:ext>
                  </a:extLst>
                </p:cNvPr>
                <p:cNvSpPr/>
                <p:nvPr/>
              </p:nvSpPr>
              <p:spPr>
                <a:xfrm>
                  <a:off x="7728857" y="3772661"/>
                  <a:ext cx="3592285" cy="90018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CC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1FA7B462-4BBF-BC46-40A6-0348E59804A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28857" y="3772661"/>
                  <a:ext cx="3592285" cy="900188"/>
                </a:xfrm>
                <a:prstGeom prst="rect">
                  <a:avLst/>
                </a:prstGeom>
                <a:blipFill>
                  <a:blip r:embed="rId14"/>
                  <a:stretch>
                    <a:fillRect t="-676" b="-6757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3F94F2B-F6A6-49F5-2F83-5BA193CA5E6C}"/>
              </a:ext>
            </a:extLst>
          </p:cNvPr>
          <p:cNvGrpSpPr/>
          <p:nvPr/>
        </p:nvGrpSpPr>
        <p:grpSpPr>
          <a:xfrm>
            <a:off x="6847114" y="5177000"/>
            <a:ext cx="4648200" cy="1317173"/>
            <a:chOff x="6847114" y="5177000"/>
            <a:chExt cx="4648200" cy="131717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1D7808E-2EAD-DDE4-B457-F684C2FED26B}"/>
                </a:ext>
              </a:extLst>
            </p:cNvPr>
            <p:cNvGrpSpPr/>
            <p:nvPr/>
          </p:nvGrpSpPr>
          <p:grpSpPr>
            <a:xfrm>
              <a:off x="6847114" y="5177000"/>
              <a:ext cx="4648200" cy="1317173"/>
              <a:chOff x="3799114" y="5497286"/>
              <a:chExt cx="4648200" cy="1317173"/>
            </a:xfrm>
          </p:grpSpPr>
          <p:pic>
            <p:nvPicPr>
              <p:cNvPr id="25" name="Picture 24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1E1E2329-77B5-3C14-5853-D9510282089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76825" r="19048" b="3969"/>
              <a:stretch/>
            </p:blipFill>
            <p:spPr>
              <a:xfrm>
                <a:off x="3799114" y="5497286"/>
                <a:ext cx="4648200" cy="1317173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3593777-5F79-AF10-1550-3E7698F9D0DD}"/>
                  </a:ext>
                </a:extLst>
              </p:cNvPr>
              <p:cNvSpPr txBox="1"/>
              <p:nvPr/>
            </p:nvSpPr>
            <p:spPr>
              <a:xfrm>
                <a:off x="4245428" y="5663977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D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ECF73C99-EF8C-6F83-6850-A93403CE316F}"/>
                    </a:ext>
                  </a:extLst>
                </p:cNvPr>
                <p:cNvSpPr/>
                <p:nvPr/>
              </p:nvSpPr>
              <p:spPr>
                <a:xfrm>
                  <a:off x="7728857" y="5447513"/>
                  <a:ext cx="3592285" cy="90018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CC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ECF73C99-EF8C-6F83-6850-A93403CE316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28857" y="5447513"/>
                  <a:ext cx="3592285" cy="900188"/>
                </a:xfrm>
                <a:prstGeom prst="rect">
                  <a:avLst/>
                </a:prstGeom>
                <a:blipFill>
                  <a:blip r:embed="rId15"/>
                  <a:stretch>
                    <a:fillRect t="-680" b="-748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7" name="Picture 2" descr="Pin on Cony brown">
            <a:extLst>
              <a:ext uri="{FF2B5EF4-FFF2-40B4-BE49-F238E27FC236}">
                <a16:creationId xmlns:a16="http://schemas.microsoft.com/office/drawing/2014/main" id="{EB498F12-8990-DF69-FF3F-532F91E21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880" y="2480587"/>
            <a:ext cx="3504240" cy="3348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Pin on Cony brown">
            <a:extLst>
              <a:ext uri="{FF2B5EF4-FFF2-40B4-BE49-F238E27FC236}">
                <a16:creationId xmlns:a16="http://schemas.microsoft.com/office/drawing/2014/main" id="{A0DBD6EA-6574-1D73-9768-8D80CE7A1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772" y="2480587"/>
            <a:ext cx="3504240" cy="3348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Pin on Cony brown">
            <a:extLst>
              <a:ext uri="{FF2B5EF4-FFF2-40B4-BE49-F238E27FC236}">
                <a16:creationId xmlns:a16="http://schemas.microsoft.com/office/drawing/2014/main" id="{8982B470-BDEF-4158-3B1E-2484A33AB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880" y="2480587"/>
            <a:ext cx="3504240" cy="3348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hlinkClick r:id="rId17" action="ppaction://hlinksldjump"/>
            <a:extLst>
              <a:ext uri="{FF2B5EF4-FFF2-40B4-BE49-F238E27FC236}">
                <a16:creationId xmlns:a16="http://schemas.microsoft.com/office/drawing/2014/main" id="{9C4CB3C2-F825-3131-2D44-CBC7359EC2A0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834" flipH="1">
            <a:off x="10664471" y="259640"/>
            <a:ext cx="1260000" cy="1260000"/>
          </a:xfrm>
          <a:prstGeom prst="rect">
            <a:avLst/>
          </a:prstGeom>
        </p:spPr>
      </p:pic>
      <p:pic>
        <p:nvPicPr>
          <p:cNvPr id="3" name="Picture 2" descr="A picture containing calendar&#10;&#10;Description automatically generated">
            <a:extLst>
              <a:ext uri="{FF2B5EF4-FFF2-40B4-BE49-F238E27FC236}">
                <a16:creationId xmlns:a16="http://schemas.microsoft.com/office/drawing/2014/main" id="{FC0C7C38-C43B-7A0F-7CEE-A39DEB49EE17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000" y="1868992"/>
            <a:ext cx="4680000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5425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ả-lờ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42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ả-lờ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42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ả-lờ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42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ả-lời-đú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42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7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7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6" presetClass="emph" presetSubtype="0" repeatCount="5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1">
            <a:extLst>
              <a:ext uri="{FF2B5EF4-FFF2-40B4-BE49-F238E27FC236}">
                <a16:creationId xmlns:a16="http://schemas.microsoft.com/office/drawing/2014/main" id="{4BE54CBF-2FEC-46F4-BD23-6FF29F19D94F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31" name="图片 9" descr="文本, 背景图案&#10;&#10;描述已自动生成">
              <a:extLst>
                <a:ext uri="{FF2B5EF4-FFF2-40B4-BE49-F238E27FC236}">
                  <a16:creationId xmlns:a16="http://schemas.microsoft.com/office/drawing/2014/main" id="{06EFB552-0CD1-4DD7-BD1E-A3A9B6F39B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33" name="图片 10" descr="形状&#10;&#10;描述已自动生成">
              <a:extLst>
                <a:ext uri="{FF2B5EF4-FFF2-40B4-BE49-F238E27FC236}">
                  <a16:creationId xmlns:a16="http://schemas.microsoft.com/office/drawing/2014/main" id="{B9534867-E243-4783-953F-A21F416E8F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7143AA1-7934-FCA0-09AD-47CD8AF3919C}"/>
              </a:ext>
            </a:extLst>
          </p:cNvPr>
          <p:cNvGrpSpPr/>
          <p:nvPr/>
        </p:nvGrpSpPr>
        <p:grpSpPr>
          <a:xfrm>
            <a:off x="1775824" y="137759"/>
            <a:ext cx="8640353" cy="3312000"/>
            <a:chOff x="1775824" y="137759"/>
            <a:chExt cx="8640353" cy="3312000"/>
          </a:xfrm>
        </p:grpSpPr>
        <p:pic>
          <p:nvPicPr>
            <p:cNvPr id="5" name="Picture 4" descr="A screenshot of a computer&#10;&#10;Description automatically generated with low confidence">
              <a:extLst>
                <a:ext uri="{FF2B5EF4-FFF2-40B4-BE49-F238E27FC236}">
                  <a16:creationId xmlns:a16="http://schemas.microsoft.com/office/drawing/2014/main" id="{1C5BFEC0-9D37-566E-29FB-48EA11C73CC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88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5824" y="137759"/>
              <a:ext cx="8640352" cy="3312000"/>
            </a:xfrm>
            <a:prstGeom prst="rect">
              <a:avLst/>
            </a:prstGeom>
            <a:effectLst>
              <a:innerShdw blurRad="38100" dist="25400" dir="5400000">
                <a:prstClr val="black">
                  <a:alpha val="35000"/>
                </a:prstClr>
              </a:innerShdw>
            </a:effec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65BB4E42-1224-FAFE-3271-CB48B71DE694}"/>
                    </a:ext>
                  </a:extLst>
                </p:cNvPr>
                <p:cNvSpPr txBox="1"/>
                <p:nvPr/>
              </p:nvSpPr>
              <p:spPr>
                <a:xfrm>
                  <a:off x="1775825" y="971309"/>
                  <a:ext cx="8640352" cy="1112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ctr">
                    <a:defRPr/>
                  </a:pPr>
                  <a:r>
                    <a:rPr lang="en-US" sz="4400" b="1" dirty="0">
                      <a:solidFill>
                        <a:srgbClr val="002060"/>
                      </a:solidFill>
                    </a:rPr>
                    <a:t>2.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a14:m>
                  <a:r>
                    <a:rPr lang="en-US" sz="44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+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a14:m>
                  <a:r>
                    <a:rPr kumimoji="0" lang="en-US" sz="4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Calibri" panose="020F0502020204030204" charset="0"/>
                    </a:rPr>
                    <a:t> = ?</a:t>
                  </a: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65BB4E42-1224-FAFE-3271-CB48B71DE69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75825" y="971309"/>
                  <a:ext cx="8640352" cy="1112997"/>
                </a:xfrm>
                <a:prstGeom prst="rect">
                  <a:avLst/>
                </a:prstGeom>
                <a:blipFill>
                  <a:blip r:embed="rId10"/>
                  <a:stretch>
                    <a:fillRect b="-98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BC554E0-657A-4E83-C2CB-37CFB2BCCDE2}"/>
              </a:ext>
            </a:extLst>
          </p:cNvPr>
          <p:cNvGrpSpPr/>
          <p:nvPr/>
        </p:nvGrpSpPr>
        <p:grpSpPr>
          <a:xfrm>
            <a:off x="609600" y="3496002"/>
            <a:ext cx="4648200" cy="1317172"/>
            <a:chOff x="609600" y="3496002"/>
            <a:chExt cx="4648200" cy="131717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9A4D951-AF85-F814-7862-3B862533E01B}"/>
                </a:ext>
              </a:extLst>
            </p:cNvPr>
            <p:cNvGrpSpPr/>
            <p:nvPr/>
          </p:nvGrpSpPr>
          <p:grpSpPr>
            <a:xfrm>
              <a:off x="609600" y="3496002"/>
              <a:ext cx="4648200" cy="1317172"/>
              <a:chOff x="3799114" y="838200"/>
              <a:chExt cx="4648200" cy="1317172"/>
            </a:xfrm>
          </p:grpSpPr>
          <p:pic>
            <p:nvPicPr>
              <p:cNvPr id="10" name="Picture 9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1FB8835A-D7D5-B246-1B7E-43EF79776A8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8888" r="19048" b="71905"/>
              <a:stretch/>
            </p:blipFill>
            <p:spPr>
              <a:xfrm>
                <a:off x="3799114" y="838200"/>
                <a:ext cx="4648200" cy="1317172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9471FBB-0C77-AFD8-61CC-8B3EB3741285}"/>
                  </a:ext>
                </a:extLst>
              </p:cNvPr>
              <p:cNvSpPr txBox="1"/>
              <p:nvPr/>
            </p:nvSpPr>
            <p:spPr>
              <a:xfrm>
                <a:off x="4245429" y="975640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glow>
                        <a:prstClr val="white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B08B40A0-C72B-073A-1F06-5258655608EC}"/>
                    </a:ext>
                  </a:extLst>
                </p:cNvPr>
                <p:cNvSpPr/>
                <p:nvPr/>
              </p:nvSpPr>
              <p:spPr>
                <a:xfrm>
                  <a:off x="1491344" y="3758898"/>
                  <a:ext cx="3592285" cy="90018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CC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B08B40A0-C72B-073A-1F06-5258655608E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91344" y="3758898"/>
                  <a:ext cx="3592285" cy="900188"/>
                </a:xfrm>
                <a:prstGeom prst="rect">
                  <a:avLst/>
                </a:prstGeom>
                <a:blipFill>
                  <a:blip r:embed="rId12"/>
                  <a:stretch>
                    <a:fillRect b="-748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257433F-2077-6395-8949-F21BBC995DFF}"/>
              </a:ext>
            </a:extLst>
          </p:cNvPr>
          <p:cNvGrpSpPr/>
          <p:nvPr/>
        </p:nvGrpSpPr>
        <p:grpSpPr>
          <a:xfrm>
            <a:off x="609600" y="5177001"/>
            <a:ext cx="4648200" cy="1317172"/>
            <a:chOff x="609600" y="5177001"/>
            <a:chExt cx="4648200" cy="131717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FF674B0-6B5F-7F95-3F52-81BC939FE477}"/>
                </a:ext>
              </a:extLst>
            </p:cNvPr>
            <p:cNvGrpSpPr/>
            <p:nvPr/>
          </p:nvGrpSpPr>
          <p:grpSpPr>
            <a:xfrm>
              <a:off x="609600" y="5177001"/>
              <a:ext cx="4648200" cy="1317172"/>
              <a:chOff x="3799114" y="2438400"/>
              <a:chExt cx="4648200" cy="1317172"/>
            </a:xfrm>
          </p:grpSpPr>
          <p:pic>
            <p:nvPicPr>
              <p:cNvPr id="15" name="Picture 14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16521D28-69A0-5E6F-710A-BA648FE8C1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32222" r="19048" b="48572"/>
              <a:stretch/>
            </p:blipFill>
            <p:spPr>
              <a:xfrm>
                <a:off x="3799114" y="2438400"/>
                <a:ext cx="4648200" cy="1317172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FDC43BF-9CD2-DEEE-AA12-29BEAB7BABC4}"/>
                  </a:ext>
                </a:extLst>
              </p:cNvPr>
              <p:cNvSpPr txBox="1"/>
              <p:nvPr/>
            </p:nvSpPr>
            <p:spPr>
              <a:xfrm>
                <a:off x="4245429" y="2567311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DA844A29-FC51-A2EC-4FE1-2FB51A5F607B}"/>
                    </a:ext>
                  </a:extLst>
                </p:cNvPr>
                <p:cNvSpPr/>
                <p:nvPr/>
              </p:nvSpPr>
              <p:spPr>
                <a:xfrm>
                  <a:off x="1491343" y="5447513"/>
                  <a:ext cx="3592285" cy="90018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𝟔</m:t>
                            </m:r>
                          </m:num>
                          <m:den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CC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DA844A29-FC51-A2EC-4FE1-2FB51A5F607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91343" y="5447513"/>
                  <a:ext cx="3592285" cy="900188"/>
                </a:xfrm>
                <a:prstGeom prst="rect">
                  <a:avLst/>
                </a:prstGeom>
                <a:blipFill>
                  <a:blip r:embed="rId13"/>
                  <a:stretch>
                    <a:fillRect t="-680" b="-748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DF0679D-11C1-31BB-140C-70D8A5B45B4E}"/>
              </a:ext>
            </a:extLst>
          </p:cNvPr>
          <p:cNvGrpSpPr/>
          <p:nvPr/>
        </p:nvGrpSpPr>
        <p:grpSpPr>
          <a:xfrm>
            <a:off x="6847114" y="3496001"/>
            <a:ext cx="4648200" cy="1317173"/>
            <a:chOff x="6847114" y="3496001"/>
            <a:chExt cx="4648200" cy="131717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4170C02-C74A-5FB6-7465-A19B1143F03B}"/>
                </a:ext>
              </a:extLst>
            </p:cNvPr>
            <p:cNvGrpSpPr/>
            <p:nvPr/>
          </p:nvGrpSpPr>
          <p:grpSpPr>
            <a:xfrm>
              <a:off x="6847114" y="3496001"/>
              <a:ext cx="4648200" cy="1317173"/>
              <a:chOff x="3799114" y="3918856"/>
              <a:chExt cx="4648200" cy="1317173"/>
            </a:xfrm>
          </p:grpSpPr>
          <p:pic>
            <p:nvPicPr>
              <p:cNvPr id="20" name="Picture 19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E27A2FC0-6C4D-2C59-B920-2A81C17009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53809" r="19048" b="26985"/>
              <a:stretch/>
            </p:blipFill>
            <p:spPr>
              <a:xfrm>
                <a:off x="3799114" y="3918856"/>
                <a:ext cx="4648200" cy="1317173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C3FDC64-A5A8-3931-F5D5-872D9EBB0F05}"/>
                  </a:ext>
                </a:extLst>
              </p:cNvPr>
              <p:cNvSpPr txBox="1"/>
              <p:nvPr/>
            </p:nvSpPr>
            <p:spPr>
              <a:xfrm>
                <a:off x="4245428" y="4060023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5B571D06-6728-1B7D-4225-ACD3BA2A44E9}"/>
                    </a:ext>
                  </a:extLst>
                </p:cNvPr>
                <p:cNvSpPr/>
                <p:nvPr/>
              </p:nvSpPr>
              <p:spPr>
                <a:xfrm>
                  <a:off x="7728857" y="3772661"/>
                  <a:ext cx="3592285" cy="90018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CC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5B571D06-6728-1B7D-4225-ACD3BA2A44E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28857" y="3772661"/>
                  <a:ext cx="3592285" cy="900188"/>
                </a:xfrm>
                <a:prstGeom prst="rect">
                  <a:avLst/>
                </a:prstGeom>
                <a:blipFill>
                  <a:blip r:embed="rId14"/>
                  <a:stretch>
                    <a:fillRect t="-1351" b="-7432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C10EA08-5727-8A9C-3100-4F3C76C6E644}"/>
              </a:ext>
            </a:extLst>
          </p:cNvPr>
          <p:cNvGrpSpPr/>
          <p:nvPr/>
        </p:nvGrpSpPr>
        <p:grpSpPr>
          <a:xfrm>
            <a:off x="6847114" y="5177000"/>
            <a:ext cx="4648200" cy="1317173"/>
            <a:chOff x="6847114" y="5177000"/>
            <a:chExt cx="4648200" cy="131717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8F263C9-4C6D-79F8-85F6-74A3E1861E3C}"/>
                </a:ext>
              </a:extLst>
            </p:cNvPr>
            <p:cNvGrpSpPr/>
            <p:nvPr/>
          </p:nvGrpSpPr>
          <p:grpSpPr>
            <a:xfrm>
              <a:off x="6847114" y="5177000"/>
              <a:ext cx="4648200" cy="1317173"/>
              <a:chOff x="3799114" y="5497286"/>
              <a:chExt cx="4648200" cy="1317173"/>
            </a:xfrm>
          </p:grpSpPr>
          <p:pic>
            <p:nvPicPr>
              <p:cNvPr id="25" name="Picture 24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99D65F34-0535-1DCD-C49C-CAF8A29E0E6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76825" r="19048" b="3969"/>
              <a:stretch/>
            </p:blipFill>
            <p:spPr>
              <a:xfrm>
                <a:off x="3799114" y="5497286"/>
                <a:ext cx="4648200" cy="1317173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87DEB6A-0A5E-A8D0-9B9B-D2D0FE71636B}"/>
                  </a:ext>
                </a:extLst>
              </p:cNvPr>
              <p:cNvSpPr txBox="1"/>
              <p:nvPr/>
            </p:nvSpPr>
            <p:spPr>
              <a:xfrm>
                <a:off x="4245428" y="5663977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D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D745CA81-B3A3-8007-CC35-B5AF390DC5BA}"/>
                    </a:ext>
                  </a:extLst>
                </p:cNvPr>
                <p:cNvSpPr/>
                <p:nvPr/>
              </p:nvSpPr>
              <p:spPr>
                <a:xfrm>
                  <a:off x="7728857" y="5447513"/>
                  <a:ext cx="3592285" cy="90018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𝟖</m:t>
                            </m:r>
                          </m:num>
                          <m:den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CC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D745CA81-B3A3-8007-CC35-B5AF390DC5B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28857" y="5447513"/>
                  <a:ext cx="3592285" cy="900188"/>
                </a:xfrm>
                <a:prstGeom prst="rect">
                  <a:avLst/>
                </a:prstGeom>
                <a:blipFill>
                  <a:blip r:embed="rId15"/>
                  <a:stretch>
                    <a:fillRect t="-680" b="-748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7" name="Picture 2" descr="Pin on Cony brown">
            <a:extLst>
              <a:ext uri="{FF2B5EF4-FFF2-40B4-BE49-F238E27FC236}">
                <a16:creationId xmlns:a16="http://schemas.microsoft.com/office/drawing/2014/main" id="{D45E7482-F9B9-D65D-0130-E5FE075A3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880" y="2480587"/>
            <a:ext cx="3504240" cy="3348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Pin on Cony brown">
            <a:extLst>
              <a:ext uri="{FF2B5EF4-FFF2-40B4-BE49-F238E27FC236}">
                <a16:creationId xmlns:a16="http://schemas.microsoft.com/office/drawing/2014/main" id="{C163ABCD-7E67-E238-ACAC-A32513461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319" y="2480587"/>
            <a:ext cx="3504240" cy="3348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Pin on Cony brown">
            <a:extLst>
              <a:ext uri="{FF2B5EF4-FFF2-40B4-BE49-F238E27FC236}">
                <a16:creationId xmlns:a16="http://schemas.microsoft.com/office/drawing/2014/main" id="{114E4041-1888-E241-A789-06458923B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320" y="2480587"/>
            <a:ext cx="3504240" cy="3348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ây Thông Noel Hoạt Hình đẹp GIF | Công cụ đồ họa PSD Tải xuống miễn phí -  Pikbest">
            <a:extLst>
              <a:ext uri="{FF2B5EF4-FFF2-40B4-BE49-F238E27FC236}">
                <a16:creationId xmlns:a16="http://schemas.microsoft.com/office/drawing/2014/main" id="{F7DA27F7-F56C-4748-6B18-091752D16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095" y="1575212"/>
            <a:ext cx="540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18" action="ppaction://hlinksldjump"/>
            <a:extLst>
              <a:ext uri="{FF2B5EF4-FFF2-40B4-BE49-F238E27FC236}">
                <a16:creationId xmlns:a16="http://schemas.microsoft.com/office/drawing/2014/main" id="{443D8723-5CF0-812D-8356-780A5E6643C3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834" flipH="1">
            <a:off x="10664471" y="259640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7563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ả-lời-đú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42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ả-lờ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42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7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ả-lờ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42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ả-lờ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42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1AF3CA7-24B8-4FD0-83C6-EA5C0427CE14}"/>
              </a:ext>
            </a:extLst>
          </p:cNvPr>
          <p:cNvGrpSpPr/>
          <p:nvPr/>
        </p:nvGrpSpPr>
        <p:grpSpPr>
          <a:xfrm>
            <a:off x="2563223" y="171450"/>
            <a:ext cx="6844726" cy="936546"/>
            <a:chOff x="2651760" y="675189"/>
            <a:chExt cx="7027676" cy="936546"/>
          </a:xfrm>
        </p:grpSpPr>
        <p:sp>
          <p:nvSpPr>
            <p:cNvPr id="10" name="Rounded Rectangle 3">
              <a:extLst>
                <a:ext uri="{FF2B5EF4-FFF2-40B4-BE49-F238E27FC236}">
                  <a16:creationId xmlns:a16="http://schemas.microsoft.com/office/drawing/2014/main" id="{7084362B-3791-4A4A-B6A9-63A6560B4A37}"/>
                </a:ext>
              </a:extLst>
            </p:cNvPr>
            <p:cNvSpPr/>
            <p:nvPr/>
          </p:nvSpPr>
          <p:spPr>
            <a:xfrm>
              <a:off x="2651760" y="849086"/>
              <a:ext cx="6949440" cy="76264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思源黑体 CN Medium"/>
                <a:cs typeface="+mn-cs"/>
              </a:endParaRPr>
            </a:p>
          </p:txBody>
        </p:sp>
        <p:sp>
          <p:nvSpPr>
            <p:cNvPr id="11" name="Hộp Văn bản 22">
              <a:extLst>
                <a:ext uri="{FF2B5EF4-FFF2-40B4-BE49-F238E27FC236}">
                  <a16:creationId xmlns:a16="http://schemas.microsoft.com/office/drawing/2014/main" id="{20C58AB8-9145-4C7D-9CA7-6B02ADF6422C}"/>
                </a:ext>
              </a:extLst>
            </p:cNvPr>
            <p:cNvSpPr txBox="1"/>
            <p:nvPr/>
          </p:nvSpPr>
          <p:spPr>
            <a:xfrm>
              <a:off x="2729996" y="675189"/>
              <a:ext cx="6949440" cy="8374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Thứ … ngày … tháng … năm …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42E36AD-0CFF-5419-939C-CF1390671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7140" y="1022524"/>
            <a:ext cx="2773920" cy="18411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BAB0AA-02E6-89EE-8047-BD87B356A8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6373" y="2403616"/>
            <a:ext cx="9650804" cy="260321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6">
            <a:extLst>
              <a:ext uri="{FF2B5EF4-FFF2-40B4-BE49-F238E27FC236}">
                <a16:creationId xmlns:a16="http://schemas.microsoft.com/office/drawing/2014/main" id="{4B19D26D-FACC-4EBE-BF6E-1AE7533CE83F}"/>
              </a:ext>
            </a:extLst>
          </p:cNvPr>
          <p:cNvSpPr/>
          <p:nvPr/>
        </p:nvSpPr>
        <p:spPr>
          <a:xfrm>
            <a:off x="426000" y="369000"/>
            <a:ext cx="11340000" cy="61200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A5002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DC63AE-D8E0-40E4-9E7B-C12A5D3BE8E1}"/>
              </a:ext>
            </a:extLst>
          </p:cNvPr>
          <p:cNvSpPr txBox="1"/>
          <p:nvPr/>
        </p:nvSpPr>
        <p:spPr>
          <a:xfrm>
            <a:off x="864881" y="2471306"/>
            <a:ext cx="10317469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182880" algn="just">
              <a:spcBef>
                <a:spcPts val="300"/>
              </a:spcBef>
              <a:spcAft>
                <a:spcPts val="300"/>
              </a:spcAft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Áp dụng được các quy tắc tính cộng, trừ hai phân số cùng mẫu số.</a:t>
            </a:r>
          </a:p>
          <a:p>
            <a:pPr lvl="0" indent="182880" algn="just">
              <a:spcBef>
                <a:spcPts val="300"/>
              </a:spcBef>
              <a:spcAft>
                <a:spcPts val="300"/>
              </a:spcAft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Áp dụng được các quy tắc tính cộng, trừ hai phân số khác mẫu số (có một mẫu số chia hết cho mẫu số còn lại).</a:t>
            </a:r>
          </a:p>
          <a:p>
            <a:pPr lvl="0" indent="182880" algn="just">
              <a:spcBef>
                <a:spcPts val="300"/>
              </a:spcBef>
              <a:spcAft>
                <a:spcPts val="300"/>
              </a:spcAft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Áp dụng được các quy tắc tính cộng, trừ hai phân số để giải quyết các bài toán thực tế.</a:t>
            </a:r>
          </a:p>
        </p:txBody>
      </p:sp>
      <p:sp>
        <p:nvSpPr>
          <p:cNvPr id="5" name="Hộp Văn bản 21">
            <a:extLst>
              <a:ext uri="{FF2B5EF4-FFF2-40B4-BE49-F238E27FC236}">
                <a16:creationId xmlns:a16="http://schemas.microsoft.com/office/drawing/2014/main" id="{CD46A1FC-2253-C035-7804-5E607E17BE31}"/>
              </a:ext>
            </a:extLst>
          </p:cNvPr>
          <p:cNvSpPr txBox="1"/>
          <p:nvPr/>
        </p:nvSpPr>
        <p:spPr>
          <a:xfrm>
            <a:off x="4568641" y="586972"/>
            <a:ext cx="338527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 w="317500">
                  <a:solidFill>
                    <a:prstClr val="white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KẾT BẠN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1F694B-FEFD-77F2-2D92-E3244237B5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223" y="1251164"/>
            <a:ext cx="6578154" cy="92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1151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文本, 背景图案&#10;&#10;描述已自动生成">
            <a:extLst>
              <a:ext uri="{FF2B5EF4-FFF2-40B4-BE49-F238E27FC236}">
                <a16:creationId xmlns:a16="http://schemas.microsoft.com/office/drawing/2014/main" id="{4343D2CF-5122-4929-80FD-6F8DBDE2D0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5" y="0"/>
            <a:ext cx="12195196" cy="6858000"/>
          </a:xfrm>
          <a:prstGeom prst="rect">
            <a:avLst/>
          </a:prstGeom>
        </p:spPr>
      </p:pic>
      <p:pic>
        <p:nvPicPr>
          <p:cNvPr id="5" name="图片 4" descr="形状&#10;&#10;描述已自动生成">
            <a:extLst>
              <a:ext uri="{FF2B5EF4-FFF2-40B4-BE49-F238E27FC236}">
                <a16:creationId xmlns:a16="http://schemas.microsoft.com/office/drawing/2014/main" id="{BC35FCD2-9414-4F3D-813B-4CCF4CB517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85" y="563175"/>
            <a:ext cx="10175630" cy="5731650"/>
          </a:xfrm>
          <a:prstGeom prst="rect">
            <a:avLst/>
          </a:prstGeom>
          <a:effectLst>
            <a:outerShdw blurRad="76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42" name="图片 41" descr="卡通人物&#10;&#10;中度可信度描述已自动生成">
            <a:extLst>
              <a:ext uri="{FF2B5EF4-FFF2-40B4-BE49-F238E27FC236}">
                <a16:creationId xmlns:a16="http://schemas.microsoft.com/office/drawing/2014/main" id="{6F76C87A-21E6-44D8-AB4B-04A6C79DFC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0" b="73669"/>
          <a:stretch/>
        </p:blipFill>
        <p:spPr>
          <a:xfrm>
            <a:off x="10094237" y="0"/>
            <a:ext cx="2097763" cy="2416529"/>
          </a:xfrm>
          <a:prstGeom prst="rect">
            <a:avLst/>
          </a:prstGeom>
        </p:spPr>
      </p:pic>
      <p:pic>
        <p:nvPicPr>
          <p:cNvPr id="43" name="图片 42" descr="卡通人物&#10;&#10;中度可信度描述已自动生成">
            <a:extLst>
              <a:ext uri="{FF2B5EF4-FFF2-40B4-BE49-F238E27FC236}">
                <a16:creationId xmlns:a16="http://schemas.microsoft.com/office/drawing/2014/main" id="{C735CE9B-CD3D-4718-874A-D2A1B1255A4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68" r="74110"/>
          <a:stretch/>
        </p:blipFill>
        <p:spPr>
          <a:xfrm>
            <a:off x="297473" y="4955357"/>
            <a:ext cx="1583877" cy="1902643"/>
          </a:xfrm>
          <a:prstGeom prst="rect">
            <a:avLst/>
          </a:prstGeom>
        </p:spPr>
      </p:pic>
      <p:pic>
        <p:nvPicPr>
          <p:cNvPr id="44" name="图片 43" descr="卡通人物&#10;&#10;中度可信度描述已自动生成">
            <a:extLst>
              <a:ext uri="{FF2B5EF4-FFF2-40B4-BE49-F238E27FC236}">
                <a16:creationId xmlns:a16="http://schemas.microsoft.com/office/drawing/2014/main" id="{AFFDBCF5-125D-47E3-BE30-E7531664AEE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60" t="44272" b="38230"/>
          <a:stretch/>
        </p:blipFill>
        <p:spPr>
          <a:xfrm rot="5400000">
            <a:off x="6216780" y="5313147"/>
            <a:ext cx="1134227" cy="1955480"/>
          </a:xfrm>
          <a:prstGeom prst="rect">
            <a:avLst/>
          </a:prstGeom>
        </p:spPr>
      </p:pic>
      <p:pic>
        <p:nvPicPr>
          <p:cNvPr id="51" name="图片 50" descr="卡通人物&#10;&#10;中度可信度描述已自动生成">
            <a:extLst>
              <a:ext uri="{FF2B5EF4-FFF2-40B4-BE49-F238E27FC236}">
                <a16:creationId xmlns:a16="http://schemas.microsoft.com/office/drawing/2014/main" id="{DBACF256-D342-422E-A81D-017965C17F1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648" y="1995754"/>
            <a:ext cx="5050972" cy="5050972"/>
          </a:xfrm>
          <a:prstGeom prst="rect">
            <a:avLst/>
          </a:prstGeom>
        </p:spPr>
      </p:pic>
      <p:sp>
        <p:nvSpPr>
          <p:cNvPr id="52" name="文本框 51">
            <a:extLst>
              <a:ext uri="{FF2B5EF4-FFF2-40B4-BE49-F238E27FC236}">
                <a16:creationId xmlns:a16="http://schemas.microsoft.com/office/drawing/2014/main" id="{19CDFDC8-51EE-4C15-93C0-DA69C1FDDFAF}"/>
              </a:ext>
            </a:extLst>
          </p:cNvPr>
          <p:cNvSpPr txBox="1"/>
          <p:nvPr/>
        </p:nvSpPr>
        <p:spPr>
          <a:xfrm>
            <a:off x="9083969" y="2518097"/>
            <a:ext cx="23077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-300" normalizeH="0" baseline="0" noProof="0" dirty="0">
                <a:ln>
                  <a:noFill/>
                </a:ln>
                <a:solidFill>
                  <a:srgbClr val="016AA0"/>
                </a:solidFill>
                <a:effectLst/>
                <a:uLnTx/>
                <a:uFillTx/>
                <a:latin typeface="#9Slide07 SVNA Love Of Thunder" panose="02040603050506020204" pitchFamily="18" charset="0"/>
                <a:ea typeface="字魂152号-机甲超级黑" panose="00000500000000000000" pitchFamily="2" charset="-122"/>
                <a:cs typeface="+mn-cs"/>
                <a:sym typeface="字魂152号-机甲超级黑" panose="00000500000000000000" pitchFamily="2" charset="-122"/>
              </a:rPr>
              <a:t>02</a:t>
            </a:r>
          </a:p>
        </p:txBody>
      </p:sp>
      <p:pic>
        <p:nvPicPr>
          <p:cNvPr id="53" name="图片 52" descr="游戏机里面的人物&#10;&#10;低可信度描述已自动生成">
            <a:extLst>
              <a:ext uri="{FF2B5EF4-FFF2-40B4-BE49-F238E27FC236}">
                <a16:creationId xmlns:a16="http://schemas.microsoft.com/office/drawing/2014/main" id="{13D9037E-E427-4A6B-B274-FB0415CAA51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65" t="56776" r="11823" b="34958"/>
          <a:stretch/>
        </p:blipFill>
        <p:spPr>
          <a:xfrm>
            <a:off x="7005401" y="1472875"/>
            <a:ext cx="1698710" cy="9273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C826E6-BDE8-63E2-D7DD-AA84C2D92C5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05345" y="2956873"/>
            <a:ext cx="6657409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6615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1">
            <a:extLst>
              <a:ext uri="{FF2B5EF4-FFF2-40B4-BE49-F238E27FC236}">
                <a16:creationId xmlns:a16="http://schemas.microsoft.com/office/drawing/2014/main" id="{54861BA0-ED3C-48A9-997C-22F659214BCC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22" name="图片 9" descr="文本, 背景图案&#10;&#10;描述已自动生成">
              <a:extLst>
                <a:ext uri="{FF2B5EF4-FFF2-40B4-BE49-F238E27FC236}">
                  <a16:creationId xmlns:a16="http://schemas.microsoft.com/office/drawing/2014/main" id="{DCF7EDD1-B052-45D0-B733-655DF18DA8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23" name="图片 10" descr="形状&#10;&#10;描述已自动生成">
              <a:extLst>
                <a:ext uri="{FF2B5EF4-FFF2-40B4-BE49-F238E27FC236}">
                  <a16:creationId xmlns:a16="http://schemas.microsoft.com/office/drawing/2014/main" id="{F6972712-CE3A-4BD5-9379-A1823CE0DE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8" name="Hình chữ nhật: Góc Tròn 6">
            <a:extLst>
              <a:ext uri="{FF2B5EF4-FFF2-40B4-BE49-F238E27FC236}">
                <a16:creationId xmlns:a16="http://schemas.microsoft.com/office/drawing/2014/main" id="{BA215457-6AB9-4383-D61E-AFAAB114BDE2}"/>
              </a:ext>
            </a:extLst>
          </p:cNvPr>
          <p:cNvSpPr/>
          <p:nvPr/>
        </p:nvSpPr>
        <p:spPr>
          <a:xfrm>
            <a:off x="426000" y="369000"/>
            <a:ext cx="11340000" cy="61200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1B703B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1B703B"/>
                </a:solidFill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9BBD49E-456C-62B0-1892-801C4342BE15}"/>
              </a:ext>
            </a:extLst>
          </p:cNvPr>
          <p:cNvGrpSpPr/>
          <p:nvPr/>
        </p:nvGrpSpPr>
        <p:grpSpPr>
          <a:xfrm>
            <a:off x="0" y="0"/>
            <a:ext cx="3808989" cy="1733550"/>
            <a:chOff x="426000" y="0"/>
            <a:chExt cx="5819574" cy="2340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892DC51-9513-03CA-BA94-1BB5696E42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6000" y="0"/>
              <a:ext cx="5819574" cy="23400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CBA08BC-7EA8-2814-C973-E325F38A7AD5}"/>
                </a:ext>
              </a:extLst>
            </p:cNvPr>
            <p:cNvSpPr txBox="1"/>
            <p:nvPr/>
          </p:nvSpPr>
          <p:spPr>
            <a:xfrm>
              <a:off x="1498071" y="796021"/>
              <a:ext cx="4516203" cy="12039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40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1. TÍNH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2" name="Picture 2" descr="Smiling Santa Claus Frame transparent PNG - StickPNG">
            <a:extLst>
              <a:ext uri="{FF2B5EF4-FFF2-40B4-BE49-F238E27FC236}">
                <a16:creationId xmlns:a16="http://schemas.microsoft.com/office/drawing/2014/main" id="{7A29B2ED-8894-D092-1103-349B6014A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" y="2371275"/>
            <a:ext cx="3133725" cy="4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1E308F4-694B-9B38-B04D-49C218558DEF}"/>
                  </a:ext>
                </a:extLst>
              </p:cNvPr>
              <p:cNvSpPr txBox="1"/>
              <p:nvPr/>
            </p:nvSpPr>
            <p:spPr>
              <a:xfrm>
                <a:off x="904361" y="2782613"/>
                <a:ext cx="1934938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400" b="1" dirty="0">
                    <a:solidFill>
                      <a:srgbClr val="002060"/>
                    </a:solidFill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1E308F4-694B-9B38-B04D-49C218558D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361" y="2782613"/>
                <a:ext cx="1934938" cy="1070358"/>
              </a:xfrm>
              <a:prstGeom prst="rect">
                <a:avLst/>
              </a:prstGeom>
              <a:blipFill>
                <a:blip r:embed="rId6"/>
                <a:stretch>
                  <a:fillRect l="-10063" b="-130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2" descr="Smiling Santa Claus Frame transparent PNG - StickPNG">
            <a:extLst>
              <a:ext uri="{FF2B5EF4-FFF2-40B4-BE49-F238E27FC236}">
                <a16:creationId xmlns:a16="http://schemas.microsoft.com/office/drawing/2014/main" id="{0868458A-0FAA-5277-6F74-D118AA59F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425" y="2342700"/>
            <a:ext cx="3114675" cy="4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1019872-B62C-0C82-665D-9F0844E696B6}"/>
                  </a:ext>
                </a:extLst>
              </p:cNvPr>
              <p:cNvSpPr txBox="1"/>
              <p:nvPr/>
            </p:nvSpPr>
            <p:spPr>
              <a:xfrm>
                <a:off x="3867150" y="2715938"/>
                <a:ext cx="2115399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400" b="1" dirty="0">
                    <a:solidFill>
                      <a:srgbClr val="002060"/>
                    </a:solidFill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1019872-B62C-0C82-665D-9F0844E696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7150" y="2715938"/>
                <a:ext cx="2115399" cy="1070358"/>
              </a:xfrm>
              <a:prstGeom prst="rect">
                <a:avLst/>
              </a:prstGeom>
              <a:blipFill>
                <a:blip r:embed="rId7"/>
                <a:stretch>
                  <a:fillRect l="-10951" b="-13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 descr="Smiling Santa Claus Frame transparent PNG - StickPNG">
            <a:extLst>
              <a:ext uri="{FF2B5EF4-FFF2-40B4-BE49-F238E27FC236}">
                <a16:creationId xmlns:a16="http://schemas.microsoft.com/office/drawing/2014/main" id="{F017128B-551F-C448-2811-9A4CE8686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525" y="2209350"/>
            <a:ext cx="3076575" cy="4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D521CEA-2A7C-6924-AEE1-AFCD500C09F3}"/>
                  </a:ext>
                </a:extLst>
              </p:cNvPr>
              <p:cNvSpPr txBox="1"/>
              <p:nvPr/>
            </p:nvSpPr>
            <p:spPr>
              <a:xfrm>
                <a:off x="6933686" y="2582588"/>
                <a:ext cx="2172214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400" b="1" dirty="0">
                    <a:solidFill>
                      <a:srgbClr val="002060"/>
                    </a:solidFill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𝟐𝟐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D521CEA-2A7C-6924-AEE1-AFCD500C09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3686" y="2582588"/>
                <a:ext cx="2172214" cy="1067152"/>
              </a:xfrm>
              <a:prstGeom prst="rect">
                <a:avLst/>
              </a:prstGeom>
              <a:blipFill>
                <a:blip r:embed="rId8"/>
                <a:stretch>
                  <a:fillRect l="-10364" b="-13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2" descr="Smiling Santa Claus Frame transparent PNG - StickPNG">
            <a:extLst>
              <a:ext uri="{FF2B5EF4-FFF2-40B4-BE49-F238E27FC236}">
                <a16:creationId xmlns:a16="http://schemas.microsoft.com/office/drawing/2014/main" id="{9278286A-52DC-0E32-9AA9-AA3FD8458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425" y="2237925"/>
            <a:ext cx="3076575" cy="4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D92E3EF-D8CE-5E25-C9A5-E994671D7AD6}"/>
                  </a:ext>
                </a:extLst>
              </p:cNvPr>
              <p:cNvSpPr txBox="1"/>
              <p:nvPr/>
            </p:nvSpPr>
            <p:spPr>
              <a:xfrm>
                <a:off x="10048361" y="2544488"/>
                <a:ext cx="2000764" cy="1080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400" b="1" dirty="0">
                    <a:solidFill>
                      <a:srgbClr val="002060"/>
                    </a:solidFill>
                  </a:rPr>
                  <a:t>d)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D92E3EF-D8CE-5E25-C9A5-E994671D7A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48361" y="2544488"/>
                <a:ext cx="2000764" cy="1080424"/>
              </a:xfrm>
              <a:prstGeom prst="rect">
                <a:avLst/>
              </a:prstGeom>
              <a:blipFill>
                <a:blip r:embed="rId9"/>
                <a:stretch>
                  <a:fillRect l="-10942" b="-129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A3AF6AC-9964-4015-AEB9-A609756922BA}"/>
                  </a:ext>
                </a:extLst>
              </p:cNvPr>
              <p:cNvSpPr txBox="1"/>
              <p:nvPr/>
            </p:nvSpPr>
            <p:spPr>
              <a:xfrm>
                <a:off x="990086" y="3839888"/>
                <a:ext cx="1934938" cy="10685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400" b="1" dirty="0">
                    <a:solidFill>
                      <a:srgbClr val="002060"/>
                    </a:solidFill>
                  </a:rPr>
                  <a:t>=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A3AF6AC-9964-4015-AEB9-A609756922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086" y="3839888"/>
                <a:ext cx="1934938" cy="1068562"/>
              </a:xfrm>
              <a:prstGeom prst="rect">
                <a:avLst/>
              </a:prstGeom>
              <a:blipFill>
                <a:blip r:embed="rId10"/>
                <a:stretch>
                  <a:fillRect l="-5346" b="-13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9E8C1BA-A646-6BB0-4A66-ED9D17835670}"/>
                  </a:ext>
                </a:extLst>
              </p:cNvPr>
              <p:cNvSpPr txBox="1"/>
              <p:nvPr/>
            </p:nvSpPr>
            <p:spPr>
              <a:xfrm>
                <a:off x="685286" y="4992413"/>
                <a:ext cx="1934938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400" b="1" dirty="0">
                    <a:solidFill>
                      <a:srgbClr val="002060"/>
                    </a:solidFill>
                  </a:rPr>
                  <a:t>=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9E8C1BA-A646-6BB0-4A66-ED9D178356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286" y="4992413"/>
                <a:ext cx="1934938" cy="1112997"/>
              </a:xfrm>
              <a:prstGeom prst="rect">
                <a:avLst/>
              </a:prstGeom>
              <a:blipFill>
                <a:blip r:embed="rId11"/>
                <a:stretch>
                  <a:fillRect b="-87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656D38C-5B19-0A48-BF10-5951F0868DC6}"/>
                  </a:ext>
                </a:extLst>
              </p:cNvPr>
              <p:cNvSpPr txBox="1"/>
              <p:nvPr/>
            </p:nvSpPr>
            <p:spPr>
              <a:xfrm>
                <a:off x="3933825" y="3754163"/>
                <a:ext cx="2286000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400" b="1" dirty="0">
                    <a:solidFill>
                      <a:srgbClr val="002060"/>
                    </a:solidFill>
                  </a:rPr>
                  <a:t>=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656D38C-5B19-0A48-BF10-5951F0868D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3825" y="3754163"/>
                <a:ext cx="2286000" cy="1070358"/>
              </a:xfrm>
              <a:prstGeom prst="rect">
                <a:avLst/>
              </a:prstGeom>
              <a:blipFill>
                <a:blip r:embed="rId12"/>
                <a:stretch>
                  <a:fillRect l="-7467" b="-13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63101B7-F1F5-3D78-EDA5-8359123846EC}"/>
                  </a:ext>
                </a:extLst>
              </p:cNvPr>
              <p:cNvSpPr txBox="1"/>
              <p:nvPr/>
            </p:nvSpPr>
            <p:spPr>
              <a:xfrm>
                <a:off x="3819010" y="4906688"/>
                <a:ext cx="2410339" cy="17901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 dirty="0">
                    <a:solidFill>
                      <a:srgbClr val="002060"/>
                    </a:solidFill>
                  </a:rPr>
                  <a:t>=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m:rPr>
                        <m:nor/>
                      </m:rPr>
                      <a:rPr lang="en-US" sz="4400" b="1" dirty="0" smtClean="0">
                        <a:solidFill>
                          <a:srgbClr val="002060"/>
                        </a:solidFill>
                      </a:rPr>
                      <m:t>=</m:t>
                    </m:r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lvl="0" algn="ctr"/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63101B7-F1F5-3D78-EDA5-8359123846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9010" y="4906688"/>
                <a:ext cx="2410339" cy="179010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BF92B4C-5A00-FB64-F4CF-5327ABEF732F}"/>
                  </a:ext>
                </a:extLst>
              </p:cNvPr>
              <p:cNvSpPr txBox="1"/>
              <p:nvPr/>
            </p:nvSpPr>
            <p:spPr>
              <a:xfrm>
                <a:off x="7095611" y="3668438"/>
                <a:ext cx="2057914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400" b="1" dirty="0">
                    <a:solidFill>
                      <a:srgbClr val="002060"/>
                    </a:solidFill>
                  </a:rPr>
                  <a:t>=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𝟐𝟐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𝟐𝟐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BF92B4C-5A00-FB64-F4CF-5327ABEF73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5611" y="3668438"/>
                <a:ext cx="2057914" cy="1067152"/>
              </a:xfrm>
              <a:prstGeom prst="rect">
                <a:avLst/>
              </a:prstGeom>
              <a:blipFill>
                <a:blip r:embed="rId14"/>
                <a:stretch>
                  <a:fillRect l="-10355" b="-13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BDCA10D-C195-7ECA-A73B-A0C35758C923}"/>
                  </a:ext>
                </a:extLst>
              </p:cNvPr>
              <p:cNvSpPr txBox="1"/>
              <p:nvPr/>
            </p:nvSpPr>
            <p:spPr>
              <a:xfrm>
                <a:off x="6762236" y="4820963"/>
                <a:ext cx="1934938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400" b="1" dirty="0">
                    <a:solidFill>
                      <a:srgbClr val="002060"/>
                    </a:solidFill>
                  </a:rPr>
                  <a:t>=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𝟐𝟐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BDCA10D-C195-7ECA-A73B-A0C35758C9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2236" y="4820963"/>
                <a:ext cx="1934938" cy="1067152"/>
              </a:xfrm>
              <a:prstGeom prst="rect">
                <a:avLst/>
              </a:prstGeom>
              <a:blipFill>
                <a:blip r:embed="rId15"/>
                <a:stretch>
                  <a:fillRect b="-13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A046CD3-CB78-47AF-E6A9-C5CECCC01663}"/>
                  </a:ext>
                </a:extLst>
              </p:cNvPr>
              <p:cNvSpPr txBox="1"/>
              <p:nvPr/>
            </p:nvSpPr>
            <p:spPr>
              <a:xfrm>
                <a:off x="10134086" y="3544613"/>
                <a:ext cx="2057914" cy="11097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400" b="1" dirty="0">
                    <a:solidFill>
                      <a:srgbClr val="002060"/>
                    </a:solidFill>
                  </a:rPr>
                  <a:t>=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A046CD3-CB78-47AF-E6A9-C5CECCC016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34086" y="3544613"/>
                <a:ext cx="2057914" cy="1109791"/>
              </a:xfrm>
              <a:prstGeom prst="rect">
                <a:avLst/>
              </a:prstGeom>
              <a:blipFill>
                <a:blip r:embed="rId16"/>
                <a:stretch>
                  <a:fillRect l="-10355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C7C429E-5DF0-3AEF-D3B4-C5733FCEE87D}"/>
                  </a:ext>
                </a:extLst>
              </p:cNvPr>
              <p:cNvSpPr txBox="1"/>
              <p:nvPr/>
            </p:nvSpPr>
            <p:spPr>
              <a:xfrm>
                <a:off x="9800711" y="4697138"/>
                <a:ext cx="1934938" cy="11097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400" b="1" dirty="0">
                    <a:solidFill>
                      <a:srgbClr val="002060"/>
                    </a:solidFill>
                  </a:rPr>
                  <a:t>=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C7C429E-5DF0-3AEF-D3B4-C5733FCEE8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0711" y="4697138"/>
                <a:ext cx="1934938" cy="1109791"/>
              </a:xfrm>
              <a:prstGeom prst="rect">
                <a:avLst/>
              </a:prstGeom>
              <a:blipFill>
                <a:blip r:embed="rId17"/>
                <a:stretch>
                  <a:fillRect b="-104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207125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" grpId="0"/>
      <p:bldP spid="5" grpId="0"/>
      <p:bldP spid="11" grpId="0"/>
      <p:bldP spid="12" grpId="0"/>
      <p:bldP spid="13" grpId="0"/>
      <p:bldP spid="14" grpId="0"/>
      <p:bldP spid="17" grpId="0"/>
      <p:bldP spid="25" grpId="0"/>
      <p:bldP spid="26" grpId="0"/>
      <p:bldP spid="27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">
            <a:extLst>
              <a:ext uri="{FF2B5EF4-FFF2-40B4-BE49-F238E27FC236}">
                <a16:creationId xmlns:a16="http://schemas.microsoft.com/office/drawing/2014/main" id="{0265A8E6-2544-4136-96E6-1E096E86B3BA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14" name="图片 9" descr="文本, 背景图案&#10;&#10;描述已自动生成">
              <a:extLst>
                <a:ext uri="{FF2B5EF4-FFF2-40B4-BE49-F238E27FC236}">
                  <a16:creationId xmlns:a16="http://schemas.microsoft.com/office/drawing/2014/main" id="{167C5D40-FA5F-4877-8187-A348547AFC7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15" name="图片 10" descr="形状&#10;&#10;描述已自动生成">
              <a:extLst>
                <a:ext uri="{FF2B5EF4-FFF2-40B4-BE49-F238E27FC236}">
                  <a16:creationId xmlns:a16="http://schemas.microsoft.com/office/drawing/2014/main" id="{A0F2F3ED-B8AB-4A0F-A0D5-F5379C8360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8" name="Hình chữ nhật: Góc Tròn 6">
            <a:extLst>
              <a:ext uri="{FF2B5EF4-FFF2-40B4-BE49-F238E27FC236}">
                <a16:creationId xmlns:a16="http://schemas.microsoft.com/office/drawing/2014/main" id="{BA215457-6AB9-4383-D61E-AFAAB114BDE2}"/>
              </a:ext>
            </a:extLst>
          </p:cNvPr>
          <p:cNvSpPr/>
          <p:nvPr/>
        </p:nvSpPr>
        <p:spPr>
          <a:xfrm>
            <a:off x="426000" y="369000"/>
            <a:ext cx="11340000" cy="62604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1B703B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1340000"/>
                      <a:gd name="connsiteY0" fmla="*/ 1043421 h 6260400"/>
                      <a:gd name="connsiteX1" fmla="*/ 1043421 w 11340000"/>
                      <a:gd name="connsiteY1" fmla="*/ 0 h 6260400"/>
                      <a:gd name="connsiteX2" fmla="*/ 10296579 w 11340000"/>
                      <a:gd name="connsiteY2" fmla="*/ 0 h 6260400"/>
                      <a:gd name="connsiteX3" fmla="*/ 11340000 w 11340000"/>
                      <a:gd name="connsiteY3" fmla="*/ 1043421 h 6260400"/>
                      <a:gd name="connsiteX4" fmla="*/ 11340000 w 11340000"/>
                      <a:gd name="connsiteY4" fmla="*/ 5216979 h 6260400"/>
                      <a:gd name="connsiteX5" fmla="*/ 10296579 w 11340000"/>
                      <a:gd name="connsiteY5" fmla="*/ 6260400 h 6260400"/>
                      <a:gd name="connsiteX6" fmla="*/ 1043421 w 11340000"/>
                      <a:gd name="connsiteY6" fmla="*/ 6260400 h 6260400"/>
                      <a:gd name="connsiteX7" fmla="*/ 0 w 11340000"/>
                      <a:gd name="connsiteY7" fmla="*/ 5216979 h 6260400"/>
                      <a:gd name="connsiteX8" fmla="*/ 0 w 11340000"/>
                      <a:gd name="connsiteY8" fmla="*/ 1043421 h 6260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340000" h="6260400" fill="none" extrusionOk="0">
                        <a:moveTo>
                          <a:pt x="0" y="1043421"/>
                        </a:moveTo>
                        <a:cubicBezTo>
                          <a:pt x="-13315" y="467983"/>
                          <a:pt x="454651" y="71002"/>
                          <a:pt x="1043421" y="0"/>
                        </a:cubicBezTo>
                        <a:cubicBezTo>
                          <a:pt x="5333620" y="77600"/>
                          <a:pt x="9046558" y="-27269"/>
                          <a:pt x="10296579" y="0"/>
                        </a:cubicBezTo>
                        <a:cubicBezTo>
                          <a:pt x="10906089" y="-43854"/>
                          <a:pt x="11450480" y="499679"/>
                          <a:pt x="11340000" y="1043421"/>
                        </a:cubicBezTo>
                        <a:cubicBezTo>
                          <a:pt x="11449000" y="1973037"/>
                          <a:pt x="11261791" y="4273677"/>
                          <a:pt x="11340000" y="5216979"/>
                        </a:cubicBezTo>
                        <a:cubicBezTo>
                          <a:pt x="11293698" y="5775132"/>
                          <a:pt x="10801069" y="6292055"/>
                          <a:pt x="10296579" y="6260400"/>
                        </a:cubicBezTo>
                        <a:cubicBezTo>
                          <a:pt x="6718338" y="6309577"/>
                          <a:pt x="4843870" y="6137698"/>
                          <a:pt x="1043421" y="6260400"/>
                        </a:cubicBezTo>
                        <a:cubicBezTo>
                          <a:pt x="463846" y="6285813"/>
                          <a:pt x="-80142" y="5862248"/>
                          <a:pt x="0" y="5216979"/>
                        </a:cubicBezTo>
                        <a:cubicBezTo>
                          <a:pt x="47022" y="4283521"/>
                          <a:pt x="104569" y="2031165"/>
                          <a:pt x="0" y="1043421"/>
                        </a:cubicBezTo>
                        <a:close/>
                      </a:path>
                      <a:path w="11340000" h="6260400" stroke="0" extrusionOk="0">
                        <a:moveTo>
                          <a:pt x="0" y="1043421"/>
                        </a:moveTo>
                        <a:cubicBezTo>
                          <a:pt x="102805" y="455404"/>
                          <a:pt x="481175" y="-936"/>
                          <a:pt x="1043421" y="0"/>
                        </a:cubicBezTo>
                        <a:cubicBezTo>
                          <a:pt x="3666008" y="-129276"/>
                          <a:pt x="8004081" y="-77778"/>
                          <a:pt x="10296579" y="0"/>
                        </a:cubicBezTo>
                        <a:cubicBezTo>
                          <a:pt x="10850156" y="-72332"/>
                          <a:pt x="11320809" y="577815"/>
                          <a:pt x="11340000" y="1043421"/>
                        </a:cubicBezTo>
                        <a:cubicBezTo>
                          <a:pt x="11421599" y="2837714"/>
                          <a:pt x="11494300" y="4704333"/>
                          <a:pt x="11340000" y="5216979"/>
                        </a:cubicBezTo>
                        <a:cubicBezTo>
                          <a:pt x="11346409" y="5806761"/>
                          <a:pt x="10794749" y="6286942"/>
                          <a:pt x="10296579" y="6260400"/>
                        </a:cubicBezTo>
                        <a:cubicBezTo>
                          <a:pt x="5978837" y="6304620"/>
                          <a:pt x="5536584" y="6231018"/>
                          <a:pt x="1043421" y="6260400"/>
                        </a:cubicBezTo>
                        <a:cubicBezTo>
                          <a:pt x="454057" y="6210076"/>
                          <a:pt x="-85744" y="5773428"/>
                          <a:pt x="0" y="5216979"/>
                        </a:cubicBezTo>
                        <a:cubicBezTo>
                          <a:pt x="-159954" y="3954021"/>
                          <a:pt x="22140" y="1843667"/>
                          <a:pt x="0" y="104342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1B703B"/>
                </a:solidFill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2A25ECB-7B21-18CB-3FF1-BB65BEE68A2F}"/>
              </a:ext>
            </a:extLst>
          </p:cNvPr>
          <p:cNvGrpSpPr/>
          <p:nvPr/>
        </p:nvGrpSpPr>
        <p:grpSpPr>
          <a:xfrm>
            <a:off x="8057818" y="1040307"/>
            <a:ext cx="3854186" cy="5107136"/>
            <a:chOff x="7743493" y="1157307"/>
            <a:chExt cx="3854186" cy="510713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C0F8F7-03C7-3578-8D15-9B6FEB1DA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7743493" y="1157307"/>
              <a:ext cx="3854186" cy="510713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B7231E7-009B-44BD-02A1-5C83771ED8C2}"/>
                </a:ext>
              </a:extLst>
            </p:cNvPr>
            <p:cNvSpPr txBox="1"/>
            <p:nvPr/>
          </p:nvSpPr>
          <p:spPr>
            <a:xfrm>
              <a:off x="7743493" y="3710875"/>
              <a:ext cx="1965635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2.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Tìm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phân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thích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hợp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9470EEB-836B-B6D4-1EDA-65CF28F7CD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8237" y="557212"/>
            <a:ext cx="7419866" cy="23288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36FB7D4-5878-AF88-7C5D-528C155AD86A}"/>
                  </a:ext>
                </a:extLst>
              </p:cNvPr>
              <p:cNvSpPr txBox="1"/>
              <p:nvPr/>
            </p:nvSpPr>
            <p:spPr>
              <a:xfrm>
                <a:off x="704335" y="2839763"/>
                <a:ext cx="4715389" cy="8981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33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36FB7D4-5878-AF88-7C5D-528C155AD8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335" y="2839763"/>
                <a:ext cx="4715389" cy="898195"/>
              </a:xfrm>
              <a:prstGeom prst="rect">
                <a:avLst/>
              </a:prstGeom>
              <a:blipFill>
                <a:blip r:embed="rId7"/>
                <a:stretch>
                  <a:fillRect b="-183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E6D4291-0C5E-CEE4-FB05-9B223D87B3CB}"/>
                  </a:ext>
                </a:extLst>
              </p:cNvPr>
              <p:cNvSpPr/>
              <p:nvPr/>
            </p:nvSpPr>
            <p:spPr>
              <a:xfrm>
                <a:off x="3267075" y="1162050"/>
                <a:ext cx="495300" cy="571500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E6D4291-0C5E-CEE4-FB05-9B223D87B3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7075" y="1162050"/>
                <a:ext cx="495300" cy="5715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16FF4F9-4636-0D9E-A6DF-C77A01F0BF3C}"/>
                  </a:ext>
                </a:extLst>
              </p:cNvPr>
              <p:cNvSpPr txBox="1"/>
              <p:nvPr/>
            </p:nvSpPr>
            <p:spPr>
              <a:xfrm>
                <a:off x="485260" y="3801788"/>
                <a:ext cx="5496440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33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0033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m:t>= 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16FF4F9-4636-0D9E-A6DF-C77A01F0BF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260" y="3801788"/>
                <a:ext cx="5496440" cy="892552"/>
              </a:xfrm>
              <a:prstGeom prst="rect">
                <a:avLst/>
              </a:prstGeom>
              <a:blipFill>
                <a:blip r:embed="rId9"/>
                <a:stretch>
                  <a:fillRect b="-178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DE20596-3E0F-B71A-3DF3-B08289BE1D75}"/>
                  </a:ext>
                </a:extLst>
              </p:cNvPr>
              <p:cNvSpPr/>
              <p:nvPr/>
            </p:nvSpPr>
            <p:spPr>
              <a:xfrm>
                <a:off x="4733925" y="2133600"/>
                <a:ext cx="495300" cy="571500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DE20596-3E0F-B71A-3DF3-B08289BE1D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3925" y="2133600"/>
                <a:ext cx="495300" cy="57150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E47E1BE-F92A-047E-429A-EC716C136AD4}"/>
                  </a:ext>
                </a:extLst>
              </p:cNvPr>
              <p:cNvSpPr txBox="1"/>
              <p:nvPr/>
            </p:nvSpPr>
            <p:spPr>
              <a:xfrm>
                <a:off x="85210" y="4725713"/>
                <a:ext cx="5496440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33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E47E1BE-F92A-047E-429A-EC716C136A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10" y="4725713"/>
                <a:ext cx="5496440" cy="924805"/>
              </a:xfrm>
              <a:prstGeom prst="rect">
                <a:avLst/>
              </a:prstGeom>
              <a:blipFill>
                <a:blip r:embed="rId11"/>
                <a:stretch>
                  <a:fillRect b="-14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B9081663-E22F-671D-CE1E-89708945F172}"/>
                  </a:ext>
                </a:extLst>
              </p:cNvPr>
              <p:cNvSpPr/>
              <p:nvPr/>
            </p:nvSpPr>
            <p:spPr>
              <a:xfrm>
                <a:off x="6372225" y="1095375"/>
                <a:ext cx="495300" cy="571500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B9081663-E22F-671D-CE1E-89708945F1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2225" y="1095375"/>
                <a:ext cx="495300" cy="57150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7C5983F-423B-B877-C6D9-A2EB2EA5CFAC}"/>
                  </a:ext>
                </a:extLst>
              </p:cNvPr>
              <p:cNvSpPr txBox="1"/>
              <p:nvPr/>
            </p:nvSpPr>
            <p:spPr>
              <a:xfrm>
                <a:off x="314325" y="5592488"/>
                <a:ext cx="5496440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33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7C5983F-423B-B877-C6D9-A2EB2EA5CF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325" y="5592488"/>
                <a:ext cx="5496440" cy="924805"/>
              </a:xfrm>
              <a:prstGeom prst="rect">
                <a:avLst/>
              </a:prstGeom>
              <a:blipFill>
                <a:blip r:embed="rId13"/>
                <a:stretch>
                  <a:fillRect b="-14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3CEB2D1-FF89-DEE0-DDE7-046CE81AC75F}"/>
                  </a:ext>
                </a:extLst>
              </p:cNvPr>
              <p:cNvSpPr/>
              <p:nvPr/>
            </p:nvSpPr>
            <p:spPr>
              <a:xfrm>
                <a:off x="7753350" y="2133600"/>
                <a:ext cx="495300" cy="571500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3CEB2D1-FF89-DEE0-DDE7-046CE81AC7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3350" y="2133600"/>
                <a:ext cx="495300" cy="57150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293350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7" grpId="0" animBg="1"/>
      <p:bldP spid="9" grpId="0"/>
      <p:bldP spid="24" grpId="0" animBg="1"/>
      <p:bldP spid="25" grpId="0"/>
      <p:bldP spid="26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思源黑体 CN Medium"/>
        <a:ea typeface="思源黑体 CN Medium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624</Words>
  <Application>Microsoft Office PowerPoint</Application>
  <PresentationFormat>Widescreen</PresentationFormat>
  <Paragraphs>84</Paragraphs>
  <Slides>16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等线</vt:lpstr>
      <vt:lpstr>等线 Light</vt:lpstr>
      <vt:lpstr>DFPOP1-W9</vt:lpstr>
      <vt:lpstr>思源黑体 CN Medium</vt:lpstr>
      <vt:lpstr>#9Slide07 SVNA Love Of Thunder</vt:lpstr>
      <vt:lpstr>Arial</vt:lpstr>
      <vt:lpstr>Calibri</vt:lpstr>
      <vt:lpstr>Calibri Light</vt:lpstr>
      <vt:lpstr>Cambria</vt:lpstr>
      <vt:lpstr>Cambria Math</vt:lpstr>
      <vt:lpstr>SVN-Hole Hearted</vt:lpstr>
      <vt:lpstr>Office 主题</vt:lpstr>
      <vt:lpstr>Custom Design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25</cp:revision>
  <dcterms:created xsi:type="dcterms:W3CDTF">2023-12-27T06:36:22Z</dcterms:created>
  <dcterms:modified xsi:type="dcterms:W3CDTF">2024-02-14T03:22:17Z</dcterms:modified>
</cp:coreProperties>
</file>